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6858000" cy="9144000"/>
  <p:embeddedFontLst>
    <p:embeddedFont>
      <p:font typeface="Montserrat SemiBold"/>
      <p:regular r:id="rId37"/>
      <p:bold r:id="rId38"/>
      <p:italic r:id="rId39"/>
      <p:boldItalic r:id="rId40"/>
    </p:embeddedFont>
    <p:embeddedFont>
      <p:font typeface="Poppins"/>
      <p:regular r:id="rId41"/>
      <p:bold r:id="rId42"/>
      <p:italic r:id="rId43"/>
      <p:boldItalic r:id="rId44"/>
    </p:embeddedFont>
    <p:embeddedFont>
      <p:font typeface="Montserrat"/>
      <p:regular r:id="rId45"/>
      <p:bold r:id="rId46"/>
      <p:italic r:id="rId47"/>
      <p:boldItalic r:id="rId48"/>
    </p:embeddedFont>
    <p:embeddedFont>
      <p:font typeface="Montserrat Medium"/>
      <p:regular r:id="rId49"/>
      <p:bold r:id="rId50"/>
      <p:italic r:id="rId51"/>
      <p:boldItalic r:id="rId52"/>
    </p:embeddedFont>
    <p:embeddedFont>
      <p:font typeface="Poppins Light"/>
      <p:regular r:id="rId53"/>
      <p:bold r:id="rId54"/>
      <p:italic r:id="rId55"/>
      <p:boldItalic r:id="rId56"/>
    </p:embeddedFont>
    <p:embeddedFont>
      <p:font typeface="Poppins Medium"/>
      <p:regular r:id="rId57"/>
      <p:bold r:id="rId58"/>
      <p:italic r:id="rId59"/>
      <p:boldItalic r:id="rId60"/>
    </p:embeddedFont>
    <p:embeddedFont>
      <p:font typeface="Poppins SemiBold"/>
      <p:regular r:id="rId61"/>
      <p:bold r:id="rId62"/>
      <p:italic r:id="rId63"/>
      <p:boldItalic r:id="rId64"/>
    </p:embeddedFont>
    <p:embeddedFont>
      <p:font typeface="Spectral Light"/>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9CD3A6-E48C-4FF2-8819-536A49FAF9BE}">
  <a:tblStyle styleId="{A89CD3A6-E48C-4FF2-8819-536A49FAF9BE}"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B"/>
          </a:solidFill>
        </a:fill>
      </a:tcStyle>
    </a:wholeTbl>
    <a:band1H>
      <a:tcTxStyle/>
      <a:tcStyle>
        <a:fill>
          <a:solidFill>
            <a:srgbClr val="CCCED4"/>
          </a:solidFill>
        </a:fill>
      </a:tcStyle>
    </a:band1H>
    <a:band2H>
      <a:tcTxStyle/>
    </a:band2H>
    <a:band1V>
      <a:tcTxStyle/>
      <a:tcStyle>
        <a:fill>
          <a:solidFill>
            <a:srgbClr val="CCCED4"/>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0F4F68FC-6330-4E66-8867-E2A5E5FAFD92}"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SemiBold-boldItalic.fntdata"/><Relationship Id="rId42" Type="http://schemas.openxmlformats.org/officeDocument/2006/relationships/font" Target="fonts/Poppins-bold.fntdata"/><Relationship Id="rId41" Type="http://schemas.openxmlformats.org/officeDocument/2006/relationships/font" Target="fonts/Poppins-regular.fntdata"/><Relationship Id="rId44" Type="http://schemas.openxmlformats.org/officeDocument/2006/relationships/font" Target="fonts/Poppins-boldItalic.fntdata"/><Relationship Id="rId43" Type="http://schemas.openxmlformats.org/officeDocument/2006/relationships/font" Target="fonts/Poppins-italic.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MontserratMedium-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MontserratSemiBold-regular.fntdata"/><Relationship Id="rId36" Type="http://schemas.openxmlformats.org/officeDocument/2006/relationships/slide" Target="slides/slide31.xml"/><Relationship Id="rId39" Type="http://schemas.openxmlformats.org/officeDocument/2006/relationships/font" Target="fonts/MontserratSemiBold-italic.fntdata"/><Relationship Id="rId38" Type="http://schemas.openxmlformats.org/officeDocument/2006/relationships/font" Target="fonts/MontserratSemiBold-bold.fntdata"/><Relationship Id="rId62" Type="http://schemas.openxmlformats.org/officeDocument/2006/relationships/font" Target="fonts/PoppinsSemiBold-bold.fntdata"/><Relationship Id="rId61" Type="http://schemas.openxmlformats.org/officeDocument/2006/relationships/font" Target="fonts/PoppinsSemiBold-regular.fntdata"/><Relationship Id="rId20" Type="http://schemas.openxmlformats.org/officeDocument/2006/relationships/slide" Target="slides/slide15.xml"/><Relationship Id="rId64" Type="http://schemas.openxmlformats.org/officeDocument/2006/relationships/font" Target="fonts/PoppinsSemiBold-boldItalic.fntdata"/><Relationship Id="rId63" Type="http://schemas.openxmlformats.org/officeDocument/2006/relationships/font" Target="fonts/PoppinsSemiBold-italic.fntdata"/><Relationship Id="rId22" Type="http://schemas.openxmlformats.org/officeDocument/2006/relationships/slide" Target="slides/slide17.xml"/><Relationship Id="rId66" Type="http://schemas.openxmlformats.org/officeDocument/2006/relationships/font" Target="fonts/SpectralLight-bold.fntdata"/><Relationship Id="rId21" Type="http://schemas.openxmlformats.org/officeDocument/2006/relationships/slide" Target="slides/slide16.xml"/><Relationship Id="rId65" Type="http://schemas.openxmlformats.org/officeDocument/2006/relationships/font" Target="fonts/SpectralLight-regular.fntdata"/><Relationship Id="rId24" Type="http://schemas.openxmlformats.org/officeDocument/2006/relationships/slide" Target="slides/slide19.xml"/><Relationship Id="rId68" Type="http://schemas.openxmlformats.org/officeDocument/2006/relationships/font" Target="fonts/SpectralLight-boldItalic.fntdata"/><Relationship Id="rId23" Type="http://schemas.openxmlformats.org/officeDocument/2006/relationships/slide" Target="slides/slide18.xml"/><Relationship Id="rId67" Type="http://schemas.openxmlformats.org/officeDocument/2006/relationships/font" Target="fonts/SpectralLight-italic.fntdata"/><Relationship Id="rId60" Type="http://schemas.openxmlformats.org/officeDocument/2006/relationships/font" Target="fonts/PoppinsMedium-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Medium-italic.fntdata"/><Relationship Id="rId50" Type="http://schemas.openxmlformats.org/officeDocument/2006/relationships/font" Target="fonts/MontserratMedium-bold.fntdata"/><Relationship Id="rId53" Type="http://schemas.openxmlformats.org/officeDocument/2006/relationships/font" Target="fonts/PoppinsLight-regular.fntdata"/><Relationship Id="rId52" Type="http://schemas.openxmlformats.org/officeDocument/2006/relationships/font" Target="fonts/MontserratMedium-boldItalic.fntdata"/><Relationship Id="rId11" Type="http://schemas.openxmlformats.org/officeDocument/2006/relationships/slide" Target="slides/slide6.xml"/><Relationship Id="rId55" Type="http://schemas.openxmlformats.org/officeDocument/2006/relationships/font" Target="fonts/PoppinsLight-italic.fntdata"/><Relationship Id="rId10" Type="http://schemas.openxmlformats.org/officeDocument/2006/relationships/slide" Target="slides/slide5.xml"/><Relationship Id="rId54" Type="http://schemas.openxmlformats.org/officeDocument/2006/relationships/font" Target="fonts/PoppinsLight-bold.fntdata"/><Relationship Id="rId13" Type="http://schemas.openxmlformats.org/officeDocument/2006/relationships/slide" Target="slides/slide8.xml"/><Relationship Id="rId57" Type="http://schemas.openxmlformats.org/officeDocument/2006/relationships/font" Target="fonts/PoppinsMedium-regular.fntdata"/><Relationship Id="rId12" Type="http://schemas.openxmlformats.org/officeDocument/2006/relationships/slide" Target="slides/slide7.xml"/><Relationship Id="rId56" Type="http://schemas.openxmlformats.org/officeDocument/2006/relationships/font" Target="fonts/PoppinsLight-boldItalic.fntdata"/><Relationship Id="rId15" Type="http://schemas.openxmlformats.org/officeDocument/2006/relationships/slide" Target="slides/slide10.xml"/><Relationship Id="rId59" Type="http://schemas.openxmlformats.org/officeDocument/2006/relationships/font" Target="fonts/PoppinsMedium-italic.fntdata"/><Relationship Id="rId14" Type="http://schemas.openxmlformats.org/officeDocument/2006/relationships/slide" Target="slides/slide9.xml"/><Relationship Id="rId58" Type="http://schemas.openxmlformats.org/officeDocument/2006/relationships/font" Target="fonts/PoppinsMedium-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3501a849d06_0_1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g3501a849d06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8" name="Google Shape;84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9" name="Google Shape;84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3" name="Google Shape;93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8" name="Google Shape;97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9" name="Google Shape;97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7" name="Google Shape;122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1" name="Google Shape;139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6" name="Google Shape;145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2" name="Google Shape;150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6" name="Google Shape;160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0" name="Shape 1700"/>
        <p:cNvGrpSpPr/>
        <p:nvPr/>
      </p:nvGrpSpPr>
      <p:grpSpPr>
        <a:xfrm>
          <a:off x="0" y="0"/>
          <a:ext cx="0" cy="0"/>
          <a:chOff x="0" y="0"/>
          <a:chExt cx="0" cy="0"/>
        </a:xfrm>
      </p:grpSpPr>
      <p:sp>
        <p:nvSpPr>
          <p:cNvPr id="1701" name="Google Shape;170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2" name="Google Shape;170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5" name="Shape 2135"/>
        <p:cNvGrpSpPr/>
        <p:nvPr/>
      </p:nvGrpSpPr>
      <p:grpSpPr>
        <a:xfrm>
          <a:off x="0" y="0"/>
          <a:ext cx="0" cy="0"/>
          <a:chOff x="0" y="0"/>
          <a:chExt cx="0" cy="0"/>
        </a:xfrm>
      </p:grpSpPr>
      <p:sp>
        <p:nvSpPr>
          <p:cNvPr id="2136" name="Google Shape;213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7" name="Google Shape;213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9" name="Shape 2239"/>
        <p:cNvGrpSpPr/>
        <p:nvPr/>
      </p:nvGrpSpPr>
      <p:grpSpPr>
        <a:xfrm>
          <a:off x="0" y="0"/>
          <a:ext cx="0" cy="0"/>
          <a:chOff x="0" y="0"/>
          <a:chExt cx="0" cy="0"/>
        </a:xfrm>
      </p:grpSpPr>
      <p:sp>
        <p:nvSpPr>
          <p:cNvPr id="2240" name="Google Shape;224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1" name="Google Shape;224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9" name="Shape 2399"/>
        <p:cNvGrpSpPr/>
        <p:nvPr/>
      </p:nvGrpSpPr>
      <p:grpSpPr>
        <a:xfrm>
          <a:off x="0" y="0"/>
          <a:ext cx="0" cy="0"/>
          <a:chOff x="0" y="0"/>
          <a:chExt cx="0" cy="0"/>
        </a:xfrm>
      </p:grpSpPr>
      <p:sp>
        <p:nvSpPr>
          <p:cNvPr id="2400" name="Google Shape;240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1" name="Google Shape;240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2" name="Google Shape;2402;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0" name="Shape 2480"/>
        <p:cNvGrpSpPr/>
        <p:nvPr/>
      </p:nvGrpSpPr>
      <p:grpSpPr>
        <a:xfrm>
          <a:off x="0" y="0"/>
          <a:ext cx="0" cy="0"/>
          <a:chOff x="0" y="0"/>
          <a:chExt cx="0" cy="0"/>
        </a:xfrm>
      </p:grpSpPr>
      <p:sp>
        <p:nvSpPr>
          <p:cNvPr id="2481" name="Google Shape;248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2" name="Google Shape;248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5" name="Shape 2575"/>
        <p:cNvGrpSpPr/>
        <p:nvPr/>
      </p:nvGrpSpPr>
      <p:grpSpPr>
        <a:xfrm>
          <a:off x="0" y="0"/>
          <a:ext cx="0" cy="0"/>
          <a:chOff x="0" y="0"/>
          <a:chExt cx="0" cy="0"/>
        </a:xfrm>
      </p:grpSpPr>
      <p:sp>
        <p:nvSpPr>
          <p:cNvPr id="2576" name="Google Shape;2576;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7" name="Google Shape;257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9" name="Shape 2649"/>
        <p:cNvGrpSpPr/>
        <p:nvPr/>
      </p:nvGrpSpPr>
      <p:grpSpPr>
        <a:xfrm>
          <a:off x="0" y="0"/>
          <a:ext cx="0" cy="0"/>
          <a:chOff x="0" y="0"/>
          <a:chExt cx="0" cy="0"/>
        </a:xfrm>
      </p:grpSpPr>
      <p:sp>
        <p:nvSpPr>
          <p:cNvPr id="2650" name="Google Shape;265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1" name="Google Shape;265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2" name="Google Shape;2652;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8" name="Shape 2698"/>
        <p:cNvGrpSpPr/>
        <p:nvPr/>
      </p:nvGrpSpPr>
      <p:grpSpPr>
        <a:xfrm>
          <a:off x="0" y="0"/>
          <a:ext cx="0" cy="0"/>
          <a:chOff x="0" y="0"/>
          <a:chExt cx="0" cy="0"/>
        </a:xfrm>
      </p:grpSpPr>
      <p:sp>
        <p:nvSpPr>
          <p:cNvPr id="2699" name="Google Shape;269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0" name="Google Shape;270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1" name="Google Shape;2701;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5" name="Shape 2765"/>
        <p:cNvGrpSpPr/>
        <p:nvPr/>
      </p:nvGrpSpPr>
      <p:grpSpPr>
        <a:xfrm>
          <a:off x="0" y="0"/>
          <a:ext cx="0" cy="0"/>
          <a:chOff x="0" y="0"/>
          <a:chExt cx="0" cy="0"/>
        </a:xfrm>
      </p:grpSpPr>
      <p:sp>
        <p:nvSpPr>
          <p:cNvPr id="2766" name="Google Shape;276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7" name="Google Shape;276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8" name="Google Shape;2768;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8" name="Shape 2808"/>
        <p:cNvGrpSpPr/>
        <p:nvPr/>
      </p:nvGrpSpPr>
      <p:grpSpPr>
        <a:xfrm>
          <a:off x="0" y="0"/>
          <a:ext cx="0" cy="0"/>
          <a:chOff x="0" y="0"/>
          <a:chExt cx="0" cy="0"/>
        </a:xfrm>
      </p:grpSpPr>
      <p:sp>
        <p:nvSpPr>
          <p:cNvPr id="2809" name="Google Shape;2809;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0" name="Google Shape;281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0" name="Shape 2890"/>
        <p:cNvGrpSpPr/>
        <p:nvPr/>
      </p:nvGrpSpPr>
      <p:grpSpPr>
        <a:xfrm>
          <a:off x="0" y="0"/>
          <a:ext cx="0" cy="0"/>
          <a:chOff x="0" y="0"/>
          <a:chExt cx="0" cy="0"/>
        </a:xfrm>
      </p:grpSpPr>
      <p:sp>
        <p:nvSpPr>
          <p:cNvPr id="2891" name="Google Shape;2891;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2" name="Google Shape;2892;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4" name="Shape 2944"/>
        <p:cNvGrpSpPr/>
        <p:nvPr/>
      </p:nvGrpSpPr>
      <p:grpSpPr>
        <a:xfrm>
          <a:off x="0" y="0"/>
          <a:ext cx="0" cy="0"/>
          <a:chOff x="0" y="0"/>
          <a:chExt cx="0" cy="0"/>
        </a:xfrm>
      </p:grpSpPr>
      <p:sp>
        <p:nvSpPr>
          <p:cNvPr id="2945" name="Google Shape;294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6" name="Google Shape;294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35022d4b5b8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g35022d4b5b8_1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g35022d4b5b8_1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iance - First Slide" type="title">
  <p:cSld name="TITLE">
    <p:bg>
      <p:bgPr>
        <a:solidFill>
          <a:srgbClr val="09100F"/>
        </a:solid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551533" y="2419533"/>
            <a:ext cx="11360700" cy="795300"/>
          </a:xfrm>
          <a:prstGeom prst="rect">
            <a:avLst/>
          </a:prstGeom>
        </p:spPr>
        <p:txBody>
          <a:bodyPr anchorCtr="0" anchor="b" bIns="0" lIns="0" spcFirstLastPara="1" rIns="0" wrap="square" tIns="0">
            <a:noAutofit/>
          </a:bodyPr>
          <a:lstStyle>
            <a:lvl1pPr lvl="0">
              <a:spcBef>
                <a:spcPts val="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1pPr>
            <a:lvl2pPr lvl="1">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2pPr>
            <a:lvl3pPr lvl="2">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3pPr>
            <a:lvl4pPr lvl="3">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4pPr>
            <a:lvl5pPr lvl="4">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5pPr>
            <a:lvl6pPr lvl="5">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6pPr>
            <a:lvl7pPr lvl="6">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7pPr>
            <a:lvl8pPr lvl="7">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8pPr>
            <a:lvl9pPr lvl="8">
              <a:spcBef>
                <a:spcPts val="1300"/>
              </a:spcBef>
              <a:spcAft>
                <a:spcPts val="130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9pPr>
          </a:lstStyle>
          <a:p/>
        </p:txBody>
      </p:sp>
      <p:sp>
        <p:nvSpPr>
          <p:cNvPr id="15" name="Google Shape;15;p2"/>
          <p:cNvSpPr txBox="1"/>
          <p:nvPr>
            <p:ph idx="1" type="subTitle"/>
          </p:nvPr>
        </p:nvSpPr>
        <p:spPr>
          <a:xfrm>
            <a:off x="551533" y="3710467"/>
            <a:ext cx="11360700" cy="5247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1pPr>
            <a:lvl2pPr lvl="1">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2pPr>
            <a:lvl3pPr lvl="2">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3pPr>
            <a:lvl4pPr lvl="3">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4pPr>
            <a:lvl5pPr lvl="4">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5pPr>
            <a:lvl6pPr lvl="5">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6pPr>
            <a:lvl7pPr lvl="6">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7pPr>
            <a:lvl8pPr lvl="7">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8pPr>
            <a:lvl9pPr lvl="8">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9pPr>
          </a:lstStyle>
          <a:p/>
        </p:txBody>
      </p:sp>
      <p:sp>
        <p:nvSpPr>
          <p:cNvPr id="16" name="Google Shape;16;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2"/>
          <p:cNvPicPr preferRelativeResize="0"/>
          <p:nvPr/>
        </p:nvPicPr>
        <p:blipFill rotWithShape="1">
          <a:blip r:embed="rId2">
            <a:alphaModFix/>
          </a:blip>
          <a:srcRect b="0" l="60288" r="5778" t="29473"/>
          <a:stretch/>
        </p:blipFill>
        <p:spPr>
          <a:xfrm>
            <a:off x="9173233" y="5809533"/>
            <a:ext cx="2603996" cy="64746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1" name="Shape 81"/>
        <p:cNvGrpSpPr/>
        <p:nvPr/>
      </p:nvGrpSpPr>
      <p:grpSpPr>
        <a:xfrm>
          <a:off x="0" y="0"/>
          <a:ext cx="0" cy="0"/>
          <a:chOff x="0" y="0"/>
          <a:chExt cx="0" cy="0"/>
        </a:xfrm>
      </p:grpSpPr>
      <p:sp>
        <p:nvSpPr>
          <p:cNvPr id="82" name="Google Shape;82;p11"/>
          <p:cNvSpPr txBox="1"/>
          <p:nvPr>
            <p:ph type="title"/>
          </p:nvPr>
        </p:nvSpPr>
        <p:spPr>
          <a:xfrm>
            <a:off x="551533" y="1111433"/>
            <a:ext cx="11249100" cy="618000"/>
          </a:xfrm>
          <a:prstGeom prst="rect">
            <a:avLst/>
          </a:prstGeom>
        </p:spPr>
        <p:txBody>
          <a:bodyPr anchorCtr="0" anchor="t" bIns="0" lIns="0" spcFirstLastPara="1" rIns="0" wrap="square" tIns="0">
            <a:noAutofit/>
          </a:bodyPr>
          <a:lstStyle>
            <a:lvl1pPr lvl="0">
              <a:spcBef>
                <a:spcPts val="0"/>
              </a:spcBef>
              <a:spcAft>
                <a:spcPts val="0"/>
              </a:spcAft>
              <a:buSzPts val="3700"/>
              <a:buFont typeface="Poppins Light"/>
              <a:buNone/>
              <a:defRPr>
                <a:latin typeface="Poppins Light"/>
                <a:ea typeface="Poppins Light"/>
                <a:cs typeface="Poppins Light"/>
                <a:sym typeface="Poppins Light"/>
              </a:defRPr>
            </a:lvl1pPr>
            <a:lvl2pPr lvl="1">
              <a:spcBef>
                <a:spcPts val="1300"/>
              </a:spcBef>
              <a:spcAft>
                <a:spcPts val="0"/>
              </a:spcAft>
              <a:buSzPts val="3700"/>
              <a:buFont typeface="Poppins Light"/>
              <a:buNone/>
              <a:defRPr>
                <a:latin typeface="Poppins Light"/>
                <a:ea typeface="Poppins Light"/>
                <a:cs typeface="Poppins Light"/>
                <a:sym typeface="Poppins Light"/>
              </a:defRPr>
            </a:lvl2pPr>
            <a:lvl3pPr lvl="2">
              <a:spcBef>
                <a:spcPts val="1300"/>
              </a:spcBef>
              <a:spcAft>
                <a:spcPts val="0"/>
              </a:spcAft>
              <a:buSzPts val="3700"/>
              <a:buFont typeface="Poppins Light"/>
              <a:buNone/>
              <a:defRPr>
                <a:latin typeface="Poppins Light"/>
                <a:ea typeface="Poppins Light"/>
                <a:cs typeface="Poppins Light"/>
                <a:sym typeface="Poppins Light"/>
              </a:defRPr>
            </a:lvl3pPr>
            <a:lvl4pPr lvl="3">
              <a:spcBef>
                <a:spcPts val="1300"/>
              </a:spcBef>
              <a:spcAft>
                <a:spcPts val="0"/>
              </a:spcAft>
              <a:buSzPts val="3700"/>
              <a:buFont typeface="Poppins Light"/>
              <a:buNone/>
              <a:defRPr>
                <a:latin typeface="Poppins Light"/>
                <a:ea typeface="Poppins Light"/>
                <a:cs typeface="Poppins Light"/>
                <a:sym typeface="Poppins Light"/>
              </a:defRPr>
            </a:lvl4pPr>
            <a:lvl5pPr lvl="4">
              <a:spcBef>
                <a:spcPts val="1300"/>
              </a:spcBef>
              <a:spcAft>
                <a:spcPts val="0"/>
              </a:spcAft>
              <a:buSzPts val="3700"/>
              <a:buFont typeface="Poppins Light"/>
              <a:buNone/>
              <a:defRPr>
                <a:latin typeface="Poppins Light"/>
                <a:ea typeface="Poppins Light"/>
                <a:cs typeface="Poppins Light"/>
                <a:sym typeface="Poppins Light"/>
              </a:defRPr>
            </a:lvl5pPr>
            <a:lvl6pPr lvl="5">
              <a:spcBef>
                <a:spcPts val="1300"/>
              </a:spcBef>
              <a:spcAft>
                <a:spcPts val="0"/>
              </a:spcAft>
              <a:buSzPts val="3700"/>
              <a:buFont typeface="Poppins Light"/>
              <a:buNone/>
              <a:defRPr>
                <a:latin typeface="Poppins Light"/>
                <a:ea typeface="Poppins Light"/>
                <a:cs typeface="Poppins Light"/>
                <a:sym typeface="Poppins Light"/>
              </a:defRPr>
            </a:lvl6pPr>
            <a:lvl7pPr lvl="6">
              <a:spcBef>
                <a:spcPts val="1300"/>
              </a:spcBef>
              <a:spcAft>
                <a:spcPts val="0"/>
              </a:spcAft>
              <a:buSzPts val="3700"/>
              <a:buFont typeface="Poppins Light"/>
              <a:buNone/>
              <a:defRPr>
                <a:latin typeface="Poppins Light"/>
                <a:ea typeface="Poppins Light"/>
                <a:cs typeface="Poppins Light"/>
                <a:sym typeface="Poppins Light"/>
              </a:defRPr>
            </a:lvl7pPr>
            <a:lvl8pPr lvl="7">
              <a:spcBef>
                <a:spcPts val="1300"/>
              </a:spcBef>
              <a:spcAft>
                <a:spcPts val="0"/>
              </a:spcAft>
              <a:buSzPts val="3700"/>
              <a:buFont typeface="Poppins Light"/>
              <a:buNone/>
              <a:defRPr>
                <a:latin typeface="Poppins Light"/>
                <a:ea typeface="Poppins Light"/>
                <a:cs typeface="Poppins Light"/>
                <a:sym typeface="Poppins Light"/>
              </a:defRPr>
            </a:lvl8pPr>
            <a:lvl9pPr lvl="8">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83" name="Google Shape;83;p11"/>
          <p:cNvSpPr txBox="1"/>
          <p:nvPr>
            <p:ph idx="1" type="subTitle"/>
          </p:nvPr>
        </p:nvSpPr>
        <p:spPr>
          <a:xfrm>
            <a:off x="551533" y="2222167"/>
            <a:ext cx="3269700" cy="2943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84" name="Google Shape;84;p11"/>
          <p:cNvSpPr/>
          <p:nvPr/>
        </p:nvSpPr>
        <p:spPr>
          <a:xfrm>
            <a:off x="551533" y="3053400"/>
            <a:ext cx="3269700" cy="2891100"/>
          </a:xfrm>
          <a:prstGeom prst="roundRect">
            <a:avLst>
              <a:gd fmla="val 3719" name="adj"/>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85" name="Google Shape;85;p11"/>
          <p:cNvSpPr txBox="1"/>
          <p:nvPr>
            <p:ph idx="2" type="body"/>
          </p:nvPr>
        </p:nvSpPr>
        <p:spPr>
          <a:xfrm>
            <a:off x="875800" y="3279400"/>
            <a:ext cx="2799300" cy="2421900"/>
          </a:xfrm>
          <a:prstGeom prst="rect">
            <a:avLst/>
          </a:prstGeom>
        </p:spPr>
        <p:txBody>
          <a:bodyPr anchorCtr="0" anchor="t" bIns="0" lIns="0" spcFirstLastPara="1" rIns="0" wrap="square" tIns="0">
            <a:noAutofit/>
          </a:bodyPr>
          <a:lstStyle>
            <a:lvl1pPr indent="-349250" lvl="0" marL="457200">
              <a:spcBef>
                <a:spcPts val="0"/>
              </a:spcBef>
              <a:spcAft>
                <a:spcPts val="0"/>
              </a:spcAft>
              <a:buClr>
                <a:srgbClr val="F9F8F5"/>
              </a:buClr>
              <a:buSzPts val="1900"/>
              <a:buFont typeface="Poppins"/>
              <a:buChar char="●"/>
              <a:defRPr sz="1900">
                <a:solidFill>
                  <a:srgbClr val="F9F8F5"/>
                </a:solidFill>
                <a:latin typeface="Poppins"/>
                <a:ea typeface="Poppins"/>
                <a:cs typeface="Poppins"/>
                <a:sym typeface="Poppins"/>
              </a:defRPr>
            </a:lvl1pPr>
            <a:lvl2pPr indent="-349250" lvl="1" marL="9144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2pPr>
            <a:lvl3pPr indent="-349250" lvl="2" marL="13716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3pPr>
            <a:lvl4pPr indent="-349250" lvl="3" marL="18288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4pPr>
            <a:lvl5pPr indent="-349250" lvl="4" marL="22860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5pPr>
            <a:lvl6pPr indent="-349250" lvl="5" marL="27432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6pPr>
            <a:lvl7pPr indent="-349250" lvl="6" marL="32004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7pPr>
            <a:lvl8pPr indent="-349250" lvl="7" marL="36576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8pPr>
            <a:lvl9pPr indent="-349250" lvl="8" marL="4114800">
              <a:spcBef>
                <a:spcPts val="1300"/>
              </a:spcBef>
              <a:spcAft>
                <a:spcPts val="1300"/>
              </a:spcAft>
              <a:buClr>
                <a:srgbClr val="F9F8F5"/>
              </a:buClr>
              <a:buSzPts val="1900"/>
              <a:buFont typeface="Poppins"/>
              <a:buChar char="■"/>
              <a:defRPr>
                <a:solidFill>
                  <a:srgbClr val="F9F8F5"/>
                </a:solidFill>
                <a:latin typeface="Poppins"/>
                <a:ea typeface="Poppins"/>
                <a:cs typeface="Poppins"/>
                <a:sym typeface="Poppins"/>
              </a:defRPr>
            </a:lvl9pPr>
          </a:lstStyle>
          <a:p/>
        </p:txBody>
      </p:sp>
      <p:sp>
        <p:nvSpPr>
          <p:cNvPr id="86" name="Google Shape;86;p11"/>
          <p:cNvSpPr txBox="1"/>
          <p:nvPr>
            <p:ph idx="3" type="subTitle"/>
          </p:nvPr>
        </p:nvSpPr>
        <p:spPr>
          <a:xfrm>
            <a:off x="4426217" y="2222167"/>
            <a:ext cx="3269700" cy="2943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87" name="Google Shape;87;p11"/>
          <p:cNvSpPr/>
          <p:nvPr/>
        </p:nvSpPr>
        <p:spPr>
          <a:xfrm>
            <a:off x="4426223" y="3053400"/>
            <a:ext cx="3269700" cy="2891100"/>
          </a:xfrm>
          <a:prstGeom prst="roundRect">
            <a:avLst>
              <a:gd fmla="val 3719" name="adj"/>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88" name="Google Shape;88;p11"/>
          <p:cNvSpPr txBox="1"/>
          <p:nvPr>
            <p:ph idx="4" type="body"/>
          </p:nvPr>
        </p:nvSpPr>
        <p:spPr>
          <a:xfrm>
            <a:off x="4750489" y="3279400"/>
            <a:ext cx="2799300" cy="2421900"/>
          </a:xfrm>
          <a:prstGeom prst="rect">
            <a:avLst/>
          </a:prstGeom>
        </p:spPr>
        <p:txBody>
          <a:bodyPr anchorCtr="0" anchor="t" bIns="0" lIns="0" spcFirstLastPara="1" rIns="0" wrap="square" tIns="0">
            <a:noAutofit/>
          </a:bodyPr>
          <a:lstStyle>
            <a:lvl1pPr indent="-349250" lvl="0" marL="457200">
              <a:spcBef>
                <a:spcPts val="0"/>
              </a:spcBef>
              <a:spcAft>
                <a:spcPts val="0"/>
              </a:spcAft>
              <a:buClr>
                <a:srgbClr val="F9F8F5"/>
              </a:buClr>
              <a:buSzPts val="1900"/>
              <a:buFont typeface="Poppins"/>
              <a:buChar char="●"/>
              <a:defRPr sz="1900">
                <a:solidFill>
                  <a:srgbClr val="F9F8F5"/>
                </a:solidFill>
                <a:latin typeface="Poppins"/>
                <a:ea typeface="Poppins"/>
                <a:cs typeface="Poppins"/>
                <a:sym typeface="Poppins"/>
              </a:defRPr>
            </a:lvl1pPr>
            <a:lvl2pPr indent="-349250" lvl="1" marL="9144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2pPr>
            <a:lvl3pPr indent="-349250" lvl="2" marL="13716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3pPr>
            <a:lvl4pPr indent="-349250" lvl="3" marL="18288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4pPr>
            <a:lvl5pPr indent="-349250" lvl="4" marL="22860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5pPr>
            <a:lvl6pPr indent="-349250" lvl="5" marL="27432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6pPr>
            <a:lvl7pPr indent="-349250" lvl="6" marL="32004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7pPr>
            <a:lvl8pPr indent="-349250" lvl="7" marL="36576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8pPr>
            <a:lvl9pPr indent="-349250" lvl="8" marL="4114800">
              <a:spcBef>
                <a:spcPts val="1300"/>
              </a:spcBef>
              <a:spcAft>
                <a:spcPts val="1300"/>
              </a:spcAft>
              <a:buClr>
                <a:srgbClr val="F9F8F5"/>
              </a:buClr>
              <a:buSzPts val="1900"/>
              <a:buFont typeface="Poppins"/>
              <a:buChar char="■"/>
              <a:defRPr>
                <a:solidFill>
                  <a:srgbClr val="F9F8F5"/>
                </a:solidFill>
                <a:latin typeface="Poppins"/>
                <a:ea typeface="Poppins"/>
                <a:cs typeface="Poppins"/>
                <a:sym typeface="Poppins"/>
              </a:defRPr>
            </a:lvl9pPr>
          </a:lstStyle>
          <a:p/>
        </p:txBody>
      </p:sp>
      <p:sp>
        <p:nvSpPr>
          <p:cNvPr id="89" name="Google Shape;89;p11"/>
          <p:cNvSpPr txBox="1"/>
          <p:nvPr>
            <p:ph idx="5" type="subTitle"/>
          </p:nvPr>
        </p:nvSpPr>
        <p:spPr>
          <a:xfrm>
            <a:off x="8300917" y="2222167"/>
            <a:ext cx="3269700" cy="2943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90" name="Google Shape;90;p11"/>
          <p:cNvSpPr/>
          <p:nvPr/>
        </p:nvSpPr>
        <p:spPr>
          <a:xfrm>
            <a:off x="8300928" y="3053400"/>
            <a:ext cx="3269700" cy="2891100"/>
          </a:xfrm>
          <a:prstGeom prst="roundRect">
            <a:avLst>
              <a:gd fmla="val 3719" name="adj"/>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91" name="Google Shape;91;p11"/>
          <p:cNvSpPr txBox="1"/>
          <p:nvPr>
            <p:ph idx="6" type="body"/>
          </p:nvPr>
        </p:nvSpPr>
        <p:spPr>
          <a:xfrm>
            <a:off x="8625196" y="3279400"/>
            <a:ext cx="2799300" cy="2421900"/>
          </a:xfrm>
          <a:prstGeom prst="rect">
            <a:avLst/>
          </a:prstGeom>
        </p:spPr>
        <p:txBody>
          <a:bodyPr anchorCtr="0" anchor="t" bIns="0" lIns="0" spcFirstLastPara="1" rIns="0" wrap="square" tIns="0">
            <a:noAutofit/>
          </a:bodyPr>
          <a:lstStyle>
            <a:lvl1pPr indent="-349250" lvl="0" marL="457200">
              <a:spcBef>
                <a:spcPts val="0"/>
              </a:spcBef>
              <a:spcAft>
                <a:spcPts val="0"/>
              </a:spcAft>
              <a:buClr>
                <a:srgbClr val="F9F8F5"/>
              </a:buClr>
              <a:buSzPts val="1900"/>
              <a:buFont typeface="Poppins"/>
              <a:buChar char="●"/>
              <a:defRPr sz="1900">
                <a:solidFill>
                  <a:srgbClr val="F9F8F5"/>
                </a:solidFill>
                <a:latin typeface="Poppins"/>
                <a:ea typeface="Poppins"/>
                <a:cs typeface="Poppins"/>
                <a:sym typeface="Poppins"/>
              </a:defRPr>
            </a:lvl1pPr>
            <a:lvl2pPr indent="-349250" lvl="1" marL="9144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2pPr>
            <a:lvl3pPr indent="-349250" lvl="2" marL="13716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3pPr>
            <a:lvl4pPr indent="-349250" lvl="3" marL="18288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4pPr>
            <a:lvl5pPr indent="-349250" lvl="4" marL="22860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5pPr>
            <a:lvl6pPr indent="-349250" lvl="5" marL="27432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6pPr>
            <a:lvl7pPr indent="-349250" lvl="6" marL="32004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7pPr>
            <a:lvl8pPr indent="-349250" lvl="7" marL="36576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8pPr>
            <a:lvl9pPr indent="-349250" lvl="8" marL="4114800">
              <a:spcBef>
                <a:spcPts val="1300"/>
              </a:spcBef>
              <a:spcAft>
                <a:spcPts val="1300"/>
              </a:spcAft>
              <a:buClr>
                <a:srgbClr val="F9F8F5"/>
              </a:buClr>
              <a:buSzPts val="1900"/>
              <a:buFont typeface="Poppins"/>
              <a:buChar char="■"/>
              <a:defRPr>
                <a:solidFill>
                  <a:srgbClr val="F9F8F5"/>
                </a:solidFill>
                <a:latin typeface="Poppins"/>
                <a:ea typeface="Poppins"/>
                <a:cs typeface="Poppins"/>
                <a:sym typeface="Poppins"/>
              </a:defRPr>
            </a:lvl9pPr>
          </a:lstStyle>
          <a:p/>
        </p:txBody>
      </p:sp>
      <p:sp>
        <p:nvSpPr>
          <p:cNvPr id="92" name="Google Shape;92;p11"/>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a:buNone/>
              <a:defRPr i="1" sz="1600">
                <a:solidFill>
                  <a:srgbClr val="6C706F"/>
                </a:solidFill>
                <a:latin typeface="Spectral Light"/>
                <a:ea typeface="Spectral Light"/>
                <a:cs typeface="Spectral Light"/>
                <a:sym typeface="Spectral Light"/>
              </a:defRPr>
            </a:lvl1pPr>
            <a:lvl2pPr lvl="1">
              <a:buNone/>
              <a:defRPr i="1" sz="1600">
                <a:solidFill>
                  <a:srgbClr val="6C706F"/>
                </a:solidFill>
                <a:latin typeface="Spectral Light"/>
                <a:ea typeface="Spectral Light"/>
                <a:cs typeface="Spectral Light"/>
                <a:sym typeface="Spectral Light"/>
              </a:defRPr>
            </a:lvl2pPr>
            <a:lvl3pPr lvl="2">
              <a:buNone/>
              <a:defRPr i="1" sz="1600">
                <a:solidFill>
                  <a:srgbClr val="6C706F"/>
                </a:solidFill>
                <a:latin typeface="Spectral Light"/>
                <a:ea typeface="Spectral Light"/>
                <a:cs typeface="Spectral Light"/>
                <a:sym typeface="Spectral Light"/>
              </a:defRPr>
            </a:lvl3pPr>
            <a:lvl4pPr lvl="3">
              <a:buNone/>
              <a:defRPr i="1" sz="1600">
                <a:solidFill>
                  <a:srgbClr val="6C706F"/>
                </a:solidFill>
                <a:latin typeface="Spectral Light"/>
                <a:ea typeface="Spectral Light"/>
                <a:cs typeface="Spectral Light"/>
                <a:sym typeface="Spectral Light"/>
              </a:defRPr>
            </a:lvl4pPr>
            <a:lvl5pPr lvl="4">
              <a:buNone/>
              <a:defRPr i="1" sz="1600">
                <a:solidFill>
                  <a:srgbClr val="6C706F"/>
                </a:solidFill>
                <a:latin typeface="Spectral Light"/>
                <a:ea typeface="Spectral Light"/>
                <a:cs typeface="Spectral Light"/>
                <a:sym typeface="Spectral Light"/>
              </a:defRPr>
            </a:lvl5pPr>
            <a:lvl6pPr lvl="5">
              <a:buNone/>
              <a:defRPr i="1" sz="1600">
                <a:solidFill>
                  <a:srgbClr val="6C706F"/>
                </a:solidFill>
                <a:latin typeface="Spectral Light"/>
                <a:ea typeface="Spectral Light"/>
                <a:cs typeface="Spectral Light"/>
                <a:sym typeface="Spectral Light"/>
              </a:defRPr>
            </a:lvl6pPr>
            <a:lvl7pPr lvl="6">
              <a:buNone/>
              <a:defRPr i="1" sz="1600">
                <a:solidFill>
                  <a:srgbClr val="6C706F"/>
                </a:solidFill>
                <a:latin typeface="Spectral Light"/>
                <a:ea typeface="Spectral Light"/>
                <a:cs typeface="Spectral Light"/>
                <a:sym typeface="Spectral Light"/>
              </a:defRPr>
            </a:lvl7pPr>
            <a:lvl8pPr lvl="7">
              <a:buNone/>
              <a:defRPr i="1" sz="1600">
                <a:solidFill>
                  <a:srgbClr val="6C706F"/>
                </a:solidFill>
                <a:latin typeface="Spectral Light"/>
                <a:ea typeface="Spectral Light"/>
                <a:cs typeface="Spectral Light"/>
                <a:sym typeface="Spectral Light"/>
              </a:defRPr>
            </a:lvl8pPr>
            <a:lvl9pPr lvl="8">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93" name="Google Shape;93;p11"/>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94" name="Google Shape;94;p11"/>
          <p:cNvSpPr txBox="1"/>
          <p:nvPr>
            <p:ph idx="7" type="subTitle"/>
          </p:nvPr>
        </p:nvSpPr>
        <p:spPr>
          <a:xfrm>
            <a:off x="5999400" y="245933"/>
            <a:ext cx="5721300" cy="217200"/>
          </a:xfrm>
          <a:prstGeom prst="rect">
            <a:avLst/>
          </a:prstGeom>
        </p:spPr>
        <p:txBody>
          <a:bodyPr anchorCtr="0" anchor="t" bIns="0" lIns="0" spcFirstLastPara="1" rIns="0" wrap="square" tIns="0">
            <a:noAutofit/>
          </a:bodyPr>
          <a:lstStyle>
            <a:lvl1pPr lvl="0" algn="r">
              <a:lnSpc>
                <a:spcPct val="100000"/>
              </a:lnSpc>
              <a:spcBef>
                <a:spcPts val="0"/>
              </a:spcBef>
              <a:spcAft>
                <a:spcPts val="0"/>
              </a:spcAft>
              <a:buClr>
                <a:srgbClr val="6C706F"/>
              </a:buClr>
              <a:buSzPts val="1600"/>
              <a:buFont typeface="Spectral Light"/>
              <a:buNone/>
              <a:defRPr i="1" sz="1600">
                <a:solidFill>
                  <a:srgbClr val="6C706F"/>
                </a:solidFill>
                <a:latin typeface="Spectral Light"/>
                <a:ea typeface="Spectral Light"/>
                <a:cs typeface="Spectral Light"/>
                <a:sym typeface="Spectral Light"/>
              </a:defRPr>
            </a:lvl1pPr>
            <a:lvl2pPr lvl="1"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2pPr>
            <a:lvl3pPr lvl="2"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3pPr>
            <a:lvl4pPr lvl="3"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4pPr>
            <a:lvl5pPr lvl="4"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5pPr>
            <a:lvl6pPr lvl="5"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6pPr>
            <a:lvl7pPr lvl="6"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7pPr>
            <a:lvl8pPr lvl="7"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8pPr>
            <a:lvl9pPr lvl="8"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95" name="Shape 95"/>
        <p:cNvGrpSpPr/>
        <p:nvPr/>
      </p:nvGrpSpPr>
      <p:grpSpPr>
        <a:xfrm>
          <a:off x="0" y="0"/>
          <a:ext cx="0" cy="0"/>
          <a:chOff x="0" y="0"/>
          <a:chExt cx="0" cy="0"/>
        </a:xfrm>
      </p:grpSpPr>
      <p:sp>
        <p:nvSpPr>
          <p:cNvPr id="96" name="Google Shape;96;p12"/>
          <p:cNvSpPr txBox="1"/>
          <p:nvPr>
            <p:ph type="title"/>
          </p:nvPr>
        </p:nvSpPr>
        <p:spPr>
          <a:xfrm>
            <a:off x="551533" y="1111433"/>
            <a:ext cx="11249100" cy="618000"/>
          </a:xfrm>
          <a:prstGeom prst="rect">
            <a:avLst/>
          </a:prstGeom>
        </p:spPr>
        <p:txBody>
          <a:bodyPr anchorCtr="0" anchor="t" bIns="0" lIns="0" spcFirstLastPara="1" rIns="0" wrap="square" tIns="0">
            <a:noAutofit/>
          </a:bodyPr>
          <a:lstStyle>
            <a:lvl1pPr lvl="0">
              <a:spcBef>
                <a:spcPts val="0"/>
              </a:spcBef>
              <a:spcAft>
                <a:spcPts val="0"/>
              </a:spcAft>
              <a:buSzPts val="3700"/>
              <a:buFont typeface="Poppins Light"/>
              <a:buNone/>
              <a:defRPr>
                <a:latin typeface="Poppins Light"/>
                <a:ea typeface="Poppins Light"/>
                <a:cs typeface="Poppins Light"/>
                <a:sym typeface="Poppins Light"/>
              </a:defRPr>
            </a:lvl1pPr>
            <a:lvl2pPr lvl="1">
              <a:spcBef>
                <a:spcPts val="1300"/>
              </a:spcBef>
              <a:spcAft>
                <a:spcPts val="0"/>
              </a:spcAft>
              <a:buSzPts val="3700"/>
              <a:buFont typeface="Poppins Light"/>
              <a:buNone/>
              <a:defRPr>
                <a:latin typeface="Poppins Light"/>
                <a:ea typeface="Poppins Light"/>
                <a:cs typeface="Poppins Light"/>
                <a:sym typeface="Poppins Light"/>
              </a:defRPr>
            </a:lvl2pPr>
            <a:lvl3pPr lvl="2">
              <a:spcBef>
                <a:spcPts val="1300"/>
              </a:spcBef>
              <a:spcAft>
                <a:spcPts val="0"/>
              </a:spcAft>
              <a:buSzPts val="3700"/>
              <a:buFont typeface="Poppins Light"/>
              <a:buNone/>
              <a:defRPr>
                <a:latin typeface="Poppins Light"/>
                <a:ea typeface="Poppins Light"/>
                <a:cs typeface="Poppins Light"/>
                <a:sym typeface="Poppins Light"/>
              </a:defRPr>
            </a:lvl3pPr>
            <a:lvl4pPr lvl="3">
              <a:spcBef>
                <a:spcPts val="1300"/>
              </a:spcBef>
              <a:spcAft>
                <a:spcPts val="0"/>
              </a:spcAft>
              <a:buSzPts val="3700"/>
              <a:buFont typeface="Poppins Light"/>
              <a:buNone/>
              <a:defRPr>
                <a:latin typeface="Poppins Light"/>
                <a:ea typeface="Poppins Light"/>
                <a:cs typeface="Poppins Light"/>
                <a:sym typeface="Poppins Light"/>
              </a:defRPr>
            </a:lvl4pPr>
            <a:lvl5pPr lvl="4">
              <a:spcBef>
                <a:spcPts val="1300"/>
              </a:spcBef>
              <a:spcAft>
                <a:spcPts val="0"/>
              </a:spcAft>
              <a:buSzPts val="3700"/>
              <a:buFont typeface="Poppins Light"/>
              <a:buNone/>
              <a:defRPr>
                <a:latin typeface="Poppins Light"/>
                <a:ea typeface="Poppins Light"/>
                <a:cs typeface="Poppins Light"/>
                <a:sym typeface="Poppins Light"/>
              </a:defRPr>
            </a:lvl5pPr>
            <a:lvl6pPr lvl="5">
              <a:spcBef>
                <a:spcPts val="1300"/>
              </a:spcBef>
              <a:spcAft>
                <a:spcPts val="0"/>
              </a:spcAft>
              <a:buSzPts val="3700"/>
              <a:buFont typeface="Poppins Light"/>
              <a:buNone/>
              <a:defRPr>
                <a:latin typeface="Poppins Light"/>
                <a:ea typeface="Poppins Light"/>
                <a:cs typeface="Poppins Light"/>
                <a:sym typeface="Poppins Light"/>
              </a:defRPr>
            </a:lvl6pPr>
            <a:lvl7pPr lvl="6">
              <a:spcBef>
                <a:spcPts val="1300"/>
              </a:spcBef>
              <a:spcAft>
                <a:spcPts val="0"/>
              </a:spcAft>
              <a:buSzPts val="3700"/>
              <a:buFont typeface="Poppins Light"/>
              <a:buNone/>
              <a:defRPr>
                <a:latin typeface="Poppins Light"/>
                <a:ea typeface="Poppins Light"/>
                <a:cs typeface="Poppins Light"/>
                <a:sym typeface="Poppins Light"/>
              </a:defRPr>
            </a:lvl7pPr>
            <a:lvl8pPr lvl="7">
              <a:spcBef>
                <a:spcPts val="1300"/>
              </a:spcBef>
              <a:spcAft>
                <a:spcPts val="0"/>
              </a:spcAft>
              <a:buSzPts val="3700"/>
              <a:buFont typeface="Poppins Light"/>
              <a:buNone/>
              <a:defRPr>
                <a:latin typeface="Poppins Light"/>
                <a:ea typeface="Poppins Light"/>
                <a:cs typeface="Poppins Light"/>
                <a:sym typeface="Poppins Light"/>
              </a:defRPr>
            </a:lvl8pPr>
            <a:lvl9pPr lvl="8">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97" name="Google Shape;97;p12"/>
          <p:cNvSpPr txBox="1"/>
          <p:nvPr>
            <p:ph idx="1" type="subTitle"/>
          </p:nvPr>
        </p:nvSpPr>
        <p:spPr>
          <a:xfrm>
            <a:off x="551533" y="2222167"/>
            <a:ext cx="10324500" cy="3182100"/>
          </a:xfrm>
          <a:prstGeom prst="rect">
            <a:avLst/>
          </a:prstGeom>
        </p:spPr>
        <p:txBody>
          <a:bodyPr anchorCtr="0" anchor="t" bIns="0" lIns="0" spcFirstLastPara="1" rIns="0" wrap="square" tIns="0">
            <a:noAutofit/>
          </a:bodyPr>
          <a:lstStyle>
            <a:lvl1pPr lvl="0">
              <a:lnSpc>
                <a:spcPct val="2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a:lnSpc>
                <a:spcPct val="2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a:lnSpc>
                <a:spcPct val="2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a:lnSpc>
                <a:spcPct val="2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a:lnSpc>
                <a:spcPct val="2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a:lnSpc>
                <a:spcPct val="2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a:lnSpc>
                <a:spcPct val="2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a:lnSpc>
                <a:spcPct val="2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a:lnSpc>
                <a:spcPct val="2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98" name="Google Shape;98;p12"/>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a:buNone/>
              <a:defRPr i="1" sz="1600">
                <a:solidFill>
                  <a:srgbClr val="6C706F"/>
                </a:solidFill>
                <a:latin typeface="Spectral Light"/>
                <a:ea typeface="Spectral Light"/>
                <a:cs typeface="Spectral Light"/>
                <a:sym typeface="Spectral Light"/>
              </a:defRPr>
            </a:lvl1pPr>
            <a:lvl2pPr lvl="1">
              <a:buNone/>
              <a:defRPr i="1" sz="1600">
                <a:solidFill>
                  <a:srgbClr val="6C706F"/>
                </a:solidFill>
                <a:latin typeface="Spectral Light"/>
                <a:ea typeface="Spectral Light"/>
                <a:cs typeface="Spectral Light"/>
                <a:sym typeface="Spectral Light"/>
              </a:defRPr>
            </a:lvl2pPr>
            <a:lvl3pPr lvl="2">
              <a:buNone/>
              <a:defRPr i="1" sz="1600">
                <a:solidFill>
                  <a:srgbClr val="6C706F"/>
                </a:solidFill>
                <a:latin typeface="Spectral Light"/>
                <a:ea typeface="Spectral Light"/>
                <a:cs typeface="Spectral Light"/>
                <a:sym typeface="Spectral Light"/>
              </a:defRPr>
            </a:lvl3pPr>
            <a:lvl4pPr lvl="3">
              <a:buNone/>
              <a:defRPr i="1" sz="1600">
                <a:solidFill>
                  <a:srgbClr val="6C706F"/>
                </a:solidFill>
                <a:latin typeface="Spectral Light"/>
                <a:ea typeface="Spectral Light"/>
                <a:cs typeface="Spectral Light"/>
                <a:sym typeface="Spectral Light"/>
              </a:defRPr>
            </a:lvl4pPr>
            <a:lvl5pPr lvl="4">
              <a:buNone/>
              <a:defRPr i="1" sz="1600">
                <a:solidFill>
                  <a:srgbClr val="6C706F"/>
                </a:solidFill>
                <a:latin typeface="Spectral Light"/>
                <a:ea typeface="Spectral Light"/>
                <a:cs typeface="Spectral Light"/>
                <a:sym typeface="Spectral Light"/>
              </a:defRPr>
            </a:lvl5pPr>
            <a:lvl6pPr lvl="5">
              <a:buNone/>
              <a:defRPr i="1" sz="1600">
                <a:solidFill>
                  <a:srgbClr val="6C706F"/>
                </a:solidFill>
                <a:latin typeface="Spectral Light"/>
                <a:ea typeface="Spectral Light"/>
                <a:cs typeface="Spectral Light"/>
                <a:sym typeface="Spectral Light"/>
              </a:defRPr>
            </a:lvl6pPr>
            <a:lvl7pPr lvl="6">
              <a:buNone/>
              <a:defRPr i="1" sz="1600">
                <a:solidFill>
                  <a:srgbClr val="6C706F"/>
                </a:solidFill>
                <a:latin typeface="Spectral Light"/>
                <a:ea typeface="Spectral Light"/>
                <a:cs typeface="Spectral Light"/>
                <a:sym typeface="Spectral Light"/>
              </a:defRPr>
            </a:lvl7pPr>
            <a:lvl8pPr lvl="7">
              <a:buNone/>
              <a:defRPr i="1" sz="1600">
                <a:solidFill>
                  <a:srgbClr val="6C706F"/>
                </a:solidFill>
                <a:latin typeface="Spectral Light"/>
                <a:ea typeface="Spectral Light"/>
                <a:cs typeface="Spectral Light"/>
                <a:sym typeface="Spectral Light"/>
              </a:defRPr>
            </a:lvl8pPr>
            <a:lvl9pPr lvl="8">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99" name="Google Shape;99;p12"/>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100" name="Google Shape;100;p12"/>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lvl1pPr lvl="0" algn="r">
              <a:lnSpc>
                <a:spcPct val="100000"/>
              </a:lnSpc>
              <a:spcBef>
                <a:spcPts val="0"/>
              </a:spcBef>
              <a:spcAft>
                <a:spcPts val="0"/>
              </a:spcAft>
              <a:buClr>
                <a:srgbClr val="6C706F"/>
              </a:buClr>
              <a:buSzPts val="1600"/>
              <a:buFont typeface="Spectral Light"/>
              <a:buNone/>
              <a:defRPr i="1" sz="1600">
                <a:solidFill>
                  <a:srgbClr val="6C706F"/>
                </a:solidFill>
                <a:latin typeface="Spectral Light"/>
                <a:ea typeface="Spectral Light"/>
                <a:cs typeface="Spectral Light"/>
                <a:sym typeface="Spectral Light"/>
              </a:defRPr>
            </a:lvl1pPr>
            <a:lvl2pPr lvl="1"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2pPr>
            <a:lvl3pPr lvl="2"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3pPr>
            <a:lvl4pPr lvl="3"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4pPr>
            <a:lvl5pPr lvl="4"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5pPr>
            <a:lvl6pPr lvl="5"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6pPr>
            <a:lvl7pPr lvl="6"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7pPr>
            <a:lvl8pPr lvl="7"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8pPr>
            <a:lvl9pPr lvl="8"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rse timeline">
  <p:cSld name="SECTION_HEADER_1_1_3">
    <p:bg>
      <p:bgPr>
        <a:solidFill>
          <a:srgbClr val="F9F8F5"/>
        </a:solidFill>
      </p:bgPr>
    </p:bg>
    <p:spTree>
      <p:nvGrpSpPr>
        <p:cNvPr id="101" name="Shape 101"/>
        <p:cNvGrpSpPr/>
        <p:nvPr/>
      </p:nvGrpSpPr>
      <p:grpSpPr>
        <a:xfrm>
          <a:off x="0" y="0"/>
          <a:ext cx="0" cy="0"/>
          <a:chOff x="0" y="0"/>
          <a:chExt cx="0" cy="0"/>
        </a:xfrm>
      </p:grpSpPr>
      <p:sp>
        <p:nvSpPr>
          <p:cNvPr id="102" name="Google Shape;102;p13"/>
          <p:cNvSpPr/>
          <p:nvPr/>
        </p:nvSpPr>
        <p:spPr>
          <a:xfrm>
            <a:off x="5431133" y="-29800"/>
            <a:ext cx="6769200" cy="6917700"/>
          </a:xfrm>
          <a:prstGeom prst="rect">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103" name="Google Shape;103;p13"/>
          <p:cNvSpPr txBox="1"/>
          <p:nvPr>
            <p:ph type="title"/>
          </p:nvPr>
        </p:nvSpPr>
        <p:spPr>
          <a:xfrm>
            <a:off x="551533" y="2672800"/>
            <a:ext cx="3616800" cy="1512300"/>
          </a:xfrm>
          <a:prstGeom prst="rect">
            <a:avLst/>
          </a:prstGeom>
        </p:spPr>
        <p:txBody>
          <a:bodyPr anchorCtr="0" anchor="ctr" bIns="0" lIns="0" spcFirstLastPara="1" rIns="0" wrap="square" tIns="0">
            <a:noAutofit/>
          </a:bodyPr>
          <a:lstStyle>
            <a:lvl1pPr lvl="0">
              <a:spcBef>
                <a:spcPts val="0"/>
              </a:spcBef>
              <a:spcAft>
                <a:spcPts val="0"/>
              </a:spcAft>
              <a:buSzPts val="3700"/>
              <a:buFont typeface="Poppins Light"/>
              <a:buNone/>
              <a:defRPr>
                <a:latin typeface="Poppins Light"/>
                <a:ea typeface="Poppins Light"/>
                <a:cs typeface="Poppins Light"/>
                <a:sym typeface="Poppins Light"/>
              </a:defRPr>
            </a:lvl1pPr>
            <a:lvl2pPr lvl="1">
              <a:spcBef>
                <a:spcPts val="1300"/>
              </a:spcBef>
              <a:spcAft>
                <a:spcPts val="0"/>
              </a:spcAft>
              <a:buSzPts val="3700"/>
              <a:buFont typeface="Poppins Light"/>
              <a:buNone/>
              <a:defRPr>
                <a:latin typeface="Poppins Light"/>
                <a:ea typeface="Poppins Light"/>
                <a:cs typeface="Poppins Light"/>
                <a:sym typeface="Poppins Light"/>
              </a:defRPr>
            </a:lvl2pPr>
            <a:lvl3pPr lvl="2">
              <a:spcBef>
                <a:spcPts val="1300"/>
              </a:spcBef>
              <a:spcAft>
                <a:spcPts val="0"/>
              </a:spcAft>
              <a:buSzPts val="3700"/>
              <a:buFont typeface="Poppins Light"/>
              <a:buNone/>
              <a:defRPr>
                <a:latin typeface="Poppins Light"/>
                <a:ea typeface="Poppins Light"/>
                <a:cs typeface="Poppins Light"/>
                <a:sym typeface="Poppins Light"/>
              </a:defRPr>
            </a:lvl3pPr>
            <a:lvl4pPr lvl="3">
              <a:spcBef>
                <a:spcPts val="1300"/>
              </a:spcBef>
              <a:spcAft>
                <a:spcPts val="0"/>
              </a:spcAft>
              <a:buSzPts val="3700"/>
              <a:buFont typeface="Poppins Light"/>
              <a:buNone/>
              <a:defRPr>
                <a:latin typeface="Poppins Light"/>
                <a:ea typeface="Poppins Light"/>
                <a:cs typeface="Poppins Light"/>
                <a:sym typeface="Poppins Light"/>
              </a:defRPr>
            </a:lvl4pPr>
            <a:lvl5pPr lvl="4">
              <a:spcBef>
                <a:spcPts val="1300"/>
              </a:spcBef>
              <a:spcAft>
                <a:spcPts val="0"/>
              </a:spcAft>
              <a:buSzPts val="3700"/>
              <a:buFont typeface="Poppins Light"/>
              <a:buNone/>
              <a:defRPr>
                <a:latin typeface="Poppins Light"/>
                <a:ea typeface="Poppins Light"/>
                <a:cs typeface="Poppins Light"/>
                <a:sym typeface="Poppins Light"/>
              </a:defRPr>
            </a:lvl5pPr>
            <a:lvl6pPr lvl="5">
              <a:spcBef>
                <a:spcPts val="1300"/>
              </a:spcBef>
              <a:spcAft>
                <a:spcPts val="0"/>
              </a:spcAft>
              <a:buSzPts val="3700"/>
              <a:buFont typeface="Poppins Light"/>
              <a:buNone/>
              <a:defRPr>
                <a:latin typeface="Poppins Light"/>
                <a:ea typeface="Poppins Light"/>
                <a:cs typeface="Poppins Light"/>
                <a:sym typeface="Poppins Light"/>
              </a:defRPr>
            </a:lvl6pPr>
            <a:lvl7pPr lvl="6">
              <a:spcBef>
                <a:spcPts val="1300"/>
              </a:spcBef>
              <a:spcAft>
                <a:spcPts val="0"/>
              </a:spcAft>
              <a:buSzPts val="3700"/>
              <a:buFont typeface="Poppins Light"/>
              <a:buNone/>
              <a:defRPr>
                <a:latin typeface="Poppins Light"/>
                <a:ea typeface="Poppins Light"/>
                <a:cs typeface="Poppins Light"/>
                <a:sym typeface="Poppins Light"/>
              </a:defRPr>
            </a:lvl7pPr>
            <a:lvl8pPr lvl="7">
              <a:spcBef>
                <a:spcPts val="1300"/>
              </a:spcBef>
              <a:spcAft>
                <a:spcPts val="0"/>
              </a:spcAft>
              <a:buSzPts val="3700"/>
              <a:buFont typeface="Poppins Light"/>
              <a:buNone/>
              <a:defRPr>
                <a:latin typeface="Poppins Light"/>
                <a:ea typeface="Poppins Light"/>
                <a:cs typeface="Poppins Light"/>
                <a:sym typeface="Poppins Light"/>
              </a:defRPr>
            </a:lvl8pPr>
            <a:lvl9pPr lvl="8">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104" name="Google Shape;104;p13"/>
          <p:cNvSpPr txBox="1"/>
          <p:nvPr>
            <p:ph idx="1" type="body"/>
          </p:nvPr>
        </p:nvSpPr>
        <p:spPr>
          <a:xfrm>
            <a:off x="6189533" y="2051767"/>
            <a:ext cx="5531100" cy="3043500"/>
          </a:xfrm>
          <a:prstGeom prst="rect">
            <a:avLst/>
          </a:prstGeom>
        </p:spPr>
        <p:txBody>
          <a:bodyPr anchorCtr="0" anchor="ctr" bIns="0" lIns="0" spcFirstLastPara="1" rIns="0" wrap="square" tIns="0">
            <a:noAutofit/>
          </a:bodyPr>
          <a:lstStyle>
            <a:lvl1pPr indent="-349250" lvl="0" marL="457200">
              <a:spcBef>
                <a:spcPts val="0"/>
              </a:spcBef>
              <a:spcAft>
                <a:spcPts val="0"/>
              </a:spcAft>
              <a:buClr>
                <a:srgbClr val="F9F8F5"/>
              </a:buClr>
              <a:buSzPts val="1900"/>
              <a:buFont typeface="Poppins"/>
              <a:buChar char="●"/>
              <a:defRPr sz="1900">
                <a:solidFill>
                  <a:srgbClr val="F9F8F5"/>
                </a:solidFill>
                <a:latin typeface="Poppins"/>
                <a:ea typeface="Poppins"/>
                <a:cs typeface="Poppins"/>
                <a:sym typeface="Poppins"/>
              </a:defRPr>
            </a:lvl1pPr>
            <a:lvl2pPr indent="-349250" lvl="1" marL="9144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2pPr>
            <a:lvl3pPr indent="-349250" lvl="2" marL="13716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3pPr>
            <a:lvl4pPr indent="-349250" lvl="3" marL="18288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4pPr>
            <a:lvl5pPr indent="-349250" lvl="4" marL="22860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5pPr>
            <a:lvl6pPr indent="-349250" lvl="5" marL="27432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6pPr>
            <a:lvl7pPr indent="-349250" lvl="6" marL="32004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7pPr>
            <a:lvl8pPr indent="-349250" lvl="7" marL="3657600">
              <a:spcBef>
                <a:spcPts val="1300"/>
              </a:spcBef>
              <a:spcAft>
                <a:spcPts val="0"/>
              </a:spcAft>
              <a:buClr>
                <a:srgbClr val="F9F8F5"/>
              </a:buClr>
              <a:buSzPts val="1900"/>
              <a:buFont typeface="Poppins"/>
              <a:buChar char="○"/>
              <a:defRPr>
                <a:solidFill>
                  <a:srgbClr val="F9F8F5"/>
                </a:solidFill>
                <a:latin typeface="Poppins"/>
                <a:ea typeface="Poppins"/>
                <a:cs typeface="Poppins"/>
                <a:sym typeface="Poppins"/>
              </a:defRPr>
            </a:lvl8pPr>
            <a:lvl9pPr indent="-349250" lvl="8" marL="4114800">
              <a:spcBef>
                <a:spcPts val="1300"/>
              </a:spcBef>
              <a:spcAft>
                <a:spcPts val="1300"/>
              </a:spcAft>
              <a:buClr>
                <a:srgbClr val="F9F8F5"/>
              </a:buClr>
              <a:buSzPts val="1900"/>
              <a:buFont typeface="Poppins"/>
              <a:buChar char="■"/>
              <a:defRPr>
                <a:solidFill>
                  <a:srgbClr val="F9F8F5"/>
                </a:solidFill>
                <a:latin typeface="Poppins"/>
                <a:ea typeface="Poppins"/>
                <a:cs typeface="Poppins"/>
                <a:sym typeface="Poppins"/>
              </a:defRPr>
            </a:lvl9pPr>
          </a:lstStyle>
          <a:p/>
        </p:txBody>
      </p:sp>
      <p:sp>
        <p:nvSpPr>
          <p:cNvPr id="105" name="Google Shape;105;p13"/>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a:buNone/>
              <a:defRPr i="1" sz="1600">
                <a:solidFill>
                  <a:srgbClr val="F9F8F5"/>
                </a:solidFill>
                <a:latin typeface="Spectral Light"/>
                <a:ea typeface="Spectral Light"/>
                <a:cs typeface="Spectral Light"/>
                <a:sym typeface="Spectral Light"/>
              </a:defRPr>
            </a:lvl1pPr>
            <a:lvl2pPr lvl="1">
              <a:buNone/>
              <a:defRPr i="1" sz="1600">
                <a:solidFill>
                  <a:srgbClr val="F9F8F5"/>
                </a:solidFill>
                <a:latin typeface="Spectral Light"/>
                <a:ea typeface="Spectral Light"/>
                <a:cs typeface="Spectral Light"/>
                <a:sym typeface="Spectral Light"/>
              </a:defRPr>
            </a:lvl2pPr>
            <a:lvl3pPr lvl="2">
              <a:buNone/>
              <a:defRPr i="1" sz="1600">
                <a:solidFill>
                  <a:srgbClr val="F9F8F5"/>
                </a:solidFill>
                <a:latin typeface="Spectral Light"/>
                <a:ea typeface="Spectral Light"/>
                <a:cs typeface="Spectral Light"/>
                <a:sym typeface="Spectral Light"/>
              </a:defRPr>
            </a:lvl3pPr>
            <a:lvl4pPr lvl="3">
              <a:buNone/>
              <a:defRPr i="1" sz="1600">
                <a:solidFill>
                  <a:srgbClr val="F9F8F5"/>
                </a:solidFill>
                <a:latin typeface="Spectral Light"/>
                <a:ea typeface="Spectral Light"/>
                <a:cs typeface="Spectral Light"/>
                <a:sym typeface="Spectral Light"/>
              </a:defRPr>
            </a:lvl4pPr>
            <a:lvl5pPr lvl="4">
              <a:buNone/>
              <a:defRPr i="1" sz="1600">
                <a:solidFill>
                  <a:srgbClr val="F9F8F5"/>
                </a:solidFill>
                <a:latin typeface="Spectral Light"/>
                <a:ea typeface="Spectral Light"/>
                <a:cs typeface="Spectral Light"/>
                <a:sym typeface="Spectral Light"/>
              </a:defRPr>
            </a:lvl5pPr>
            <a:lvl6pPr lvl="5">
              <a:buNone/>
              <a:defRPr i="1" sz="1600">
                <a:solidFill>
                  <a:srgbClr val="F9F8F5"/>
                </a:solidFill>
                <a:latin typeface="Spectral Light"/>
                <a:ea typeface="Spectral Light"/>
                <a:cs typeface="Spectral Light"/>
                <a:sym typeface="Spectral Light"/>
              </a:defRPr>
            </a:lvl6pPr>
            <a:lvl7pPr lvl="6">
              <a:buNone/>
              <a:defRPr i="1" sz="1600">
                <a:solidFill>
                  <a:srgbClr val="F9F8F5"/>
                </a:solidFill>
                <a:latin typeface="Spectral Light"/>
                <a:ea typeface="Spectral Light"/>
                <a:cs typeface="Spectral Light"/>
                <a:sym typeface="Spectral Light"/>
              </a:defRPr>
            </a:lvl7pPr>
            <a:lvl8pPr lvl="7">
              <a:buNone/>
              <a:defRPr i="1" sz="1600">
                <a:solidFill>
                  <a:srgbClr val="F9F8F5"/>
                </a:solidFill>
                <a:latin typeface="Spectral Light"/>
                <a:ea typeface="Spectral Light"/>
                <a:cs typeface="Spectral Light"/>
                <a:sym typeface="Spectral Light"/>
              </a:defRPr>
            </a:lvl8pPr>
            <a:lvl9pPr lvl="8">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106" name="Google Shape;106;p13"/>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107" name="Google Shape;107;p13"/>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lvl1pPr lvl="0" algn="r">
              <a:lnSpc>
                <a:spcPct val="100000"/>
              </a:lnSpc>
              <a:spcBef>
                <a:spcPts val="0"/>
              </a:spcBef>
              <a:spcAft>
                <a:spcPts val="0"/>
              </a:spcAft>
              <a:buClr>
                <a:srgbClr val="F9F8F5"/>
              </a:buClr>
              <a:buSzPts val="1600"/>
              <a:buFont typeface="Spectral Light"/>
              <a:buNone/>
              <a:defRPr i="1" sz="1600">
                <a:solidFill>
                  <a:srgbClr val="F9F8F5"/>
                </a:solidFill>
                <a:latin typeface="Spectral Light"/>
                <a:ea typeface="Spectral Light"/>
                <a:cs typeface="Spectral Light"/>
                <a:sym typeface="Spectral Light"/>
              </a:defRPr>
            </a:lvl1pPr>
            <a:lvl2pPr lvl="1"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2pPr>
            <a:lvl3pPr lvl="2"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3pPr>
            <a:lvl4pPr lvl="3"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4pPr>
            <a:lvl5pPr lvl="4"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5pPr>
            <a:lvl6pPr lvl="5"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6pPr>
            <a:lvl7pPr lvl="6"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7pPr>
            <a:lvl8pPr lvl="7"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8pPr>
            <a:lvl9pPr lvl="8"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8" name="Shape 108"/>
        <p:cNvGrpSpPr/>
        <p:nvPr/>
      </p:nvGrpSpPr>
      <p:grpSpPr>
        <a:xfrm>
          <a:off x="0" y="0"/>
          <a:ext cx="0" cy="0"/>
          <a:chOff x="0" y="0"/>
          <a:chExt cx="0" cy="0"/>
        </a:xfrm>
      </p:grpSpPr>
      <p:sp>
        <p:nvSpPr>
          <p:cNvPr id="109" name="Google Shape;109;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iance - First Slide 1">
  <p:cSld name="TITLE_1">
    <p:bg>
      <p:bgPr>
        <a:solidFill>
          <a:srgbClr val="09100F"/>
        </a:solidFill>
      </p:bgPr>
    </p:bg>
    <p:spTree>
      <p:nvGrpSpPr>
        <p:cNvPr id="18" name="Shape 18"/>
        <p:cNvGrpSpPr/>
        <p:nvPr/>
      </p:nvGrpSpPr>
      <p:grpSpPr>
        <a:xfrm>
          <a:off x="0" y="0"/>
          <a:ext cx="0" cy="0"/>
          <a:chOff x="0" y="0"/>
          <a:chExt cx="0" cy="0"/>
        </a:xfrm>
      </p:grpSpPr>
      <p:sp>
        <p:nvSpPr>
          <p:cNvPr id="19" name="Google Shape;19;p3"/>
          <p:cNvSpPr txBox="1"/>
          <p:nvPr>
            <p:ph type="ctrTitle"/>
          </p:nvPr>
        </p:nvSpPr>
        <p:spPr>
          <a:xfrm>
            <a:off x="551533" y="2622733"/>
            <a:ext cx="11249100" cy="795300"/>
          </a:xfrm>
          <a:prstGeom prst="rect">
            <a:avLst/>
          </a:prstGeom>
        </p:spPr>
        <p:txBody>
          <a:bodyPr anchorCtr="0" anchor="b" bIns="0" lIns="0" spcFirstLastPara="1" rIns="0" wrap="square" tIns="0">
            <a:noAutofit/>
          </a:bodyPr>
          <a:lstStyle>
            <a:lvl1pPr lvl="0" algn="ctr">
              <a:spcBef>
                <a:spcPts val="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1pPr>
            <a:lvl2pPr lvl="1"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2pPr>
            <a:lvl3pPr lvl="2"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3pPr>
            <a:lvl4pPr lvl="3"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4pPr>
            <a:lvl5pPr lvl="4"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5pPr>
            <a:lvl6pPr lvl="5"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6pPr>
            <a:lvl7pPr lvl="6"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7pPr>
            <a:lvl8pPr lvl="7" algn="ctr">
              <a:spcBef>
                <a:spcPts val="1300"/>
              </a:spcBef>
              <a:spcAft>
                <a:spcPts val="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8pPr>
            <a:lvl9pPr lvl="8" algn="ctr">
              <a:spcBef>
                <a:spcPts val="1300"/>
              </a:spcBef>
              <a:spcAft>
                <a:spcPts val="1300"/>
              </a:spcAft>
              <a:buClr>
                <a:srgbClr val="F9F8F5"/>
              </a:buClr>
              <a:buSzPts val="5300"/>
              <a:buFont typeface="Poppins SemiBold"/>
              <a:buNone/>
              <a:defRPr sz="5300">
                <a:solidFill>
                  <a:srgbClr val="F9F8F5"/>
                </a:solidFill>
                <a:latin typeface="Poppins SemiBold"/>
                <a:ea typeface="Poppins SemiBold"/>
                <a:cs typeface="Poppins SemiBold"/>
                <a:sym typeface="Poppins SemiBold"/>
              </a:defRPr>
            </a:lvl9pPr>
          </a:lstStyle>
          <a:p/>
        </p:txBody>
      </p:sp>
      <p:sp>
        <p:nvSpPr>
          <p:cNvPr id="20" name="Google Shape;20;p3"/>
          <p:cNvSpPr txBox="1"/>
          <p:nvPr>
            <p:ph idx="1" type="subTitle"/>
          </p:nvPr>
        </p:nvSpPr>
        <p:spPr>
          <a:xfrm>
            <a:off x="551533" y="3710467"/>
            <a:ext cx="11360700" cy="5247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1pPr>
            <a:lvl2pPr lvl="1"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2pPr>
            <a:lvl3pPr lvl="2"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3pPr>
            <a:lvl4pPr lvl="3"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4pPr>
            <a:lvl5pPr lvl="4"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5pPr>
            <a:lvl6pPr lvl="5"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6pPr>
            <a:lvl7pPr lvl="6"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7pPr>
            <a:lvl8pPr lvl="7"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8pPr>
            <a:lvl9pPr lvl="8" algn="ctr">
              <a:lnSpc>
                <a:spcPct val="100000"/>
              </a:lnSpc>
              <a:spcBef>
                <a:spcPts val="0"/>
              </a:spcBef>
              <a:spcAft>
                <a:spcPts val="0"/>
              </a:spcAft>
              <a:buClr>
                <a:srgbClr val="F9F8F5"/>
              </a:buClr>
              <a:buSzPts val="3700"/>
              <a:buFont typeface="Poppins Light"/>
              <a:buNone/>
              <a:defRPr sz="3700">
                <a:solidFill>
                  <a:srgbClr val="F9F8F5"/>
                </a:solidFill>
                <a:latin typeface="Poppins Light"/>
                <a:ea typeface="Poppins Light"/>
                <a:cs typeface="Poppins Light"/>
                <a:sym typeface="Poppins Light"/>
              </a:defRPr>
            </a:lvl9pPr>
          </a:lstStyle>
          <a:p/>
        </p:txBody>
      </p:sp>
      <p:sp>
        <p:nvSpPr>
          <p:cNvPr id="21" name="Google Shape;21;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3"/>
          <p:cNvSpPr txBox="1"/>
          <p:nvPr>
            <p:ph idx="2" type="subTitle"/>
          </p:nvPr>
        </p:nvSpPr>
        <p:spPr>
          <a:xfrm>
            <a:off x="3161200" y="245933"/>
            <a:ext cx="5869500" cy="2172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Clr>
                <a:srgbClr val="F9F8F5"/>
              </a:buClr>
              <a:buSzPts val="1600"/>
              <a:buFont typeface="Spectral Light"/>
              <a:buNone/>
              <a:defRPr i="1" sz="1600">
                <a:solidFill>
                  <a:srgbClr val="F9F8F5"/>
                </a:solidFill>
                <a:latin typeface="Spectral Light"/>
                <a:ea typeface="Spectral Light"/>
                <a:cs typeface="Spectral Light"/>
                <a:sym typeface="Spectral Light"/>
              </a:defRPr>
            </a:lvl1pPr>
            <a:lvl2pPr lvl="1" algn="ct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2pPr>
            <a:lvl3pPr lvl="2" algn="ct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3pPr>
            <a:lvl4pPr lvl="3" algn="ct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4pPr>
            <a:lvl5pPr lvl="4" algn="ct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5pPr>
            <a:lvl6pPr lvl="5" algn="ct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6pPr>
            <a:lvl7pPr lvl="6" algn="ct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7pPr>
            <a:lvl8pPr lvl="7" algn="ct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8pPr>
            <a:lvl9pPr lvl="8" algn="ct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9pPr>
          </a:lstStyle>
          <a:p/>
        </p:txBody>
      </p:sp>
      <p:cxnSp>
        <p:nvCxnSpPr>
          <p:cNvPr id="23" name="Google Shape;23;p3"/>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iance - First Slide 1 1">
  <p:cSld name="TITLE_1_1">
    <p:bg>
      <p:bgPr>
        <a:solidFill>
          <a:srgbClr val="F9F8F5"/>
        </a:solidFill>
      </p:bgPr>
    </p:bg>
    <p:spTree>
      <p:nvGrpSpPr>
        <p:cNvPr id="24" name="Shape 24"/>
        <p:cNvGrpSpPr/>
        <p:nvPr/>
      </p:nvGrpSpPr>
      <p:grpSpPr>
        <a:xfrm>
          <a:off x="0" y="0"/>
          <a:ext cx="0" cy="0"/>
          <a:chOff x="0" y="0"/>
          <a:chExt cx="0" cy="0"/>
        </a:xfrm>
      </p:grpSpPr>
      <p:sp>
        <p:nvSpPr>
          <p:cNvPr id="25" name="Google Shape;25;p4"/>
          <p:cNvSpPr txBox="1"/>
          <p:nvPr>
            <p:ph type="ctrTitle"/>
          </p:nvPr>
        </p:nvSpPr>
        <p:spPr>
          <a:xfrm>
            <a:off x="551533" y="3031400"/>
            <a:ext cx="11249100" cy="795300"/>
          </a:xfrm>
          <a:prstGeom prst="rect">
            <a:avLst/>
          </a:prstGeom>
        </p:spPr>
        <p:txBody>
          <a:bodyPr anchorCtr="0" anchor="ctr" bIns="0" lIns="0" spcFirstLastPara="1" rIns="0" wrap="square" tIns="0">
            <a:noAutofit/>
          </a:bodyPr>
          <a:lstStyle>
            <a:lvl1pPr lvl="0" algn="ctr">
              <a:spcBef>
                <a:spcPts val="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1pPr>
            <a:lvl2pPr lvl="1"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2pPr>
            <a:lvl3pPr lvl="2"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3pPr>
            <a:lvl4pPr lvl="3"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4pPr>
            <a:lvl5pPr lvl="4"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5pPr>
            <a:lvl6pPr lvl="5"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6pPr>
            <a:lvl7pPr lvl="6"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7pPr>
            <a:lvl8pPr lvl="7"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8pPr>
            <a:lvl9pPr lvl="8" algn="ctr">
              <a:spcBef>
                <a:spcPts val="1300"/>
              </a:spcBef>
              <a:spcAft>
                <a:spcPts val="130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9pPr>
          </a:lstStyle>
          <a:p/>
        </p:txBody>
      </p:sp>
      <p:sp>
        <p:nvSpPr>
          <p:cNvPr id="26" name="Google Shape;26;p4"/>
          <p:cNvSpPr txBox="1"/>
          <p:nvPr>
            <p:ph idx="1" type="subTitle"/>
          </p:nvPr>
        </p:nvSpPr>
        <p:spPr>
          <a:xfrm>
            <a:off x="3161200" y="245933"/>
            <a:ext cx="5869500" cy="2172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Clr>
                <a:srgbClr val="6C706F"/>
              </a:buClr>
              <a:buSzPts val="1600"/>
              <a:buFont typeface="Spectral Light"/>
              <a:buNone/>
              <a:defRPr i="1" sz="1600">
                <a:solidFill>
                  <a:srgbClr val="6C706F"/>
                </a:solidFill>
                <a:latin typeface="Spectral Light"/>
                <a:ea typeface="Spectral Light"/>
                <a:cs typeface="Spectral Light"/>
                <a:sym typeface="Spectral Light"/>
              </a:defRPr>
            </a:lvl1pPr>
            <a:lvl2pPr lvl="1"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2pPr>
            <a:lvl3pPr lvl="2"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3pPr>
            <a:lvl4pPr lvl="3"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4pPr>
            <a:lvl5pPr lvl="4"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5pPr>
            <a:lvl6pPr lvl="5"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6pPr>
            <a:lvl7pPr lvl="6"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7pPr>
            <a:lvl8pPr lvl="7"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8pPr>
            <a:lvl9pPr lvl="8"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9pPr>
          </a:lstStyle>
          <a:p/>
        </p:txBody>
      </p:sp>
      <p:sp>
        <p:nvSpPr>
          <p:cNvPr id="27" name="Google Shape;27;p4"/>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a:buNone/>
              <a:defRPr i="1" sz="1600">
                <a:solidFill>
                  <a:srgbClr val="6C706F"/>
                </a:solidFill>
                <a:latin typeface="Spectral Light"/>
                <a:ea typeface="Spectral Light"/>
                <a:cs typeface="Spectral Light"/>
                <a:sym typeface="Spectral Light"/>
              </a:defRPr>
            </a:lvl1pPr>
            <a:lvl2pPr lvl="1">
              <a:buNone/>
              <a:defRPr i="1" sz="1600">
                <a:solidFill>
                  <a:srgbClr val="6C706F"/>
                </a:solidFill>
                <a:latin typeface="Spectral Light"/>
                <a:ea typeface="Spectral Light"/>
                <a:cs typeface="Spectral Light"/>
                <a:sym typeface="Spectral Light"/>
              </a:defRPr>
            </a:lvl2pPr>
            <a:lvl3pPr lvl="2">
              <a:buNone/>
              <a:defRPr i="1" sz="1600">
                <a:solidFill>
                  <a:srgbClr val="6C706F"/>
                </a:solidFill>
                <a:latin typeface="Spectral Light"/>
                <a:ea typeface="Spectral Light"/>
                <a:cs typeface="Spectral Light"/>
                <a:sym typeface="Spectral Light"/>
              </a:defRPr>
            </a:lvl3pPr>
            <a:lvl4pPr lvl="3">
              <a:buNone/>
              <a:defRPr i="1" sz="1600">
                <a:solidFill>
                  <a:srgbClr val="6C706F"/>
                </a:solidFill>
                <a:latin typeface="Spectral Light"/>
                <a:ea typeface="Spectral Light"/>
                <a:cs typeface="Spectral Light"/>
                <a:sym typeface="Spectral Light"/>
              </a:defRPr>
            </a:lvl4pPr>
            <a:lvl5pPr lvl="4">
              <a:buNone/>
              <a:defRPr i="1" sz="1600">
                <a:solidFill>
                  <a:srgbClr val="6C706F"/>
                </a:solidFill>
                <a:latin typeface="Spectral Light"/>
                <a:ea typeface="Spectral Light"/>
                <a:cs typeface="Spectral Light"/>
                <a:sym typeface="Spectral Light"/>
              </a:defRPr>
            </a:lvl5pPr>
            <a:lvl6pPr lvl="5">
              <a:buNone/>
              <a:defRPr i="1" sz="1600">
                <a:solidFill>
                  <a:srgbClr val="6C706F"/>
                </a:solidFill>
                <a:latin typeface="Spectral Light"/>
                <a:ea typeface="Spectral Light"/>
                <a:cs typeface="Spectral Light"/>
                <a:sym typeface="Spectral Light"/>
              </a:defRPr>
            </a:lvl6pPr>
            <a:lvl7pPr lvl="6">
              <a:buNone/>
              <a:defRPr i="1" sz="1600">
                <a:solidFill>
                  <a:srgbClr val="6C706F"/>
                </a:solidFill>
                <a:latin typeface="Spectral Light"/>
                <a:ea typeface="Spectral Light"/>
                <a:cs typeface="Spectral Light"/>
                <a:sym typeface="Spectral Light"/>
              </a:defRPr>
            </a:lvl7pPr>
            <a:lvl8pPr lvl="7">
              <a:buNone/>
              <a:defRPr i="1" sz="1600">
                <a:solidFill>
                  <a:srgbClr val="6C706F"/>
                </a:solidFill>
                <a:latin typeface="Spectral Light"/>
                <a:ea typeface="Spectral Light"/>
                <a:cs typeface="Spectral Light"/>
                <a:sym typeface="Spectral Light"/>
              </a:defRPr>
            </a:lvl8pPr>
            <a:lvl9pPr lvl="8">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28" name="Google Shape;28;p4"/>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iance - First Slide 1 1 1">
  <p:cSld name="TITLE_1_1_1">
    <p:bg>
      <p:bgPr>
        <a:solidFill>
          <a:srgbClr val="F9F8F5"/>
        </a:solidFill>
      </p:bgPr>
    </p:bg>
    <p:spTree>
      <p:nvGrpSpPr>
        <p:cNvPr id="29" name="Shape 29"/>
        <p:cNvGrpSpPr/>
        <p:nvPr/>
      </p:nvGrpSpPr>
      <p:grpSpPr>
        <a:xfrm>
          <a:off x="0" y="0"/>
          <a:ext cx="0" cy="0"/>
          <a:chOff x="0" y="0"/>
          <a:chExt cx="0" cy="0"/>
        </a:xfrm>
      </p:grpSpPr>
      <p:sp>
        <p:nvSpPr>
          <p:cNvPr id="30" name="Google Shape;30;p5"/>
          <p:cNvSpPr txBox="1"/>
          <p:nvPr>
            <p:ph type="ctrTitle"/>
          </p:nvPr>
        </p:nvSpPr>
        <p:spPr>
          <a:xfrm>
            <a:off x="551533" y="2706867"/>
            <a:ext cx="11249100" cy="795300"/>
          </a:xfrm>
          <a:prstGeom prst="rect">
            <a:avLst/>
          </a:prstGeom>
        </p:spPr>
        <p:txBody>
          <a:bodyPr anchorCtr="0" anchor="ctr" bIns="0" lIns="0" spcFirstLastPara="1" rIns="0" wrap="square" tIns="0">
            <a:noAutofit/>
          </a:bodyPr>
          <a:lstStyle>
            <a:lvl1pPr lvl="0" algn="ctr">
              <a:spcBef>
                <a:spcPts val="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1pPr>
            <a:lvl2pPr lvl="1"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2pPr>
            <a:lvl3pPr lvl="2"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3pPr>
            <a:lvl4pPr lvl="3"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4pPr>
            <a:lvl5pPr lvl="4"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5pPr>
            <a:lvl6pPr lvl="5"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6pPr>
            <a:lvl7pPr lvl="6"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7pPr>
            <a:lvl8pPr lvl="7" algn="ctr">
              <a:spcBef>
                <a:spcPts val="1300"/>
              </a:spcBef>
              <a:spcAft>
                <a:spcPts val="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8pPr>
            <a:lvl9pPr lvl="8" algn="ctr">
              <a:spcBef>
                <a:spcPts val="1300"/>
              </a:spcBef>
              <a:spcAft>
                <a:spcPts val="1300"/>
              </a:spcAft>
              <a:buClr>
                <a:srgbClr val="09100F"/>
              </a:buClr>
              <a:buSzPts val="3700"/>
              <a:buFont typeface="Poppins SemiBold"/>
              <a:buNone/>
              <a:defRPr>
                <a:solidFill>
                  <a:srgbClr val="09100F"/>
                </a:solidFill>
                <a:latin typeface="Poppins SemiBold"/>
                <a:ea typeface="Poppins SemiBold"/>
                <a:cs typeface="Poppins SemiBold"/>
                <a:sym typeface="Poppins SemiBold"/>
              </a:defRPr>
            </a:lvl9pPr>
          </a:lstStyle>
          <a:p/>
        </p:txBody>
      </p:sp>
      <p:sp>
        <p:nvSpPr>
          <p:cNvPr id="31" name="Google Shape;31;p5"/>
          <p:cNvSpPr txBox="1"/>
          <p:nvPr>
            <p:ph idx="1" type="subTitle"/>
          </p:nvPr>
        </p:nvSpPr>
        <p:spPr>
          <a:xfrm>
            <a:off x="551533" y="5577533"/>
            <a:ext cx="11360700" cy="5247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Clr>
                <a:srgbClr val="09100F"/>
              </a:buClr>
              <a:buSzPts val="1900"/>
              <a:buFont typeface="Poppins Light"/>
              <a:buNone/>
              <a:defRPr sz="1900">
                <a:solidFill>
                  <a:srgbClr val="09100F"/>
                </a:solidFill>
                <a:latin typeface="Poppins Light"/>
                <a:ea typeface="Poppins Light"/>
                <a:cs typeface="Poppins Light"/>
                <a:sym typeface="Poppins Light"/>
              </a:defRPr>
            </a:lvl1pPr>
            <a:lvl2pPr lvl="1"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2pPr>
            <a:lvl3pPr lvl="2"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3pPr>
            <a:lvl4pPr lvl="3"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4pPr>
            <a:lvl5pPr lvl="4"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5pPr>
            <a:lvl6pPr lvl="5"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6pPr>
            <a:lvl7pPr lvl="6"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7pPr>
            <a:lvl8pPr lvl="7"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8pPr>
            <a:lvl9pPr lvl="8" algn="ctr">
              <a:lnSpc>
                <a:spcPct val="100000"/>
              </a:lnSpc>
              <a:spcBef>
                <a:spcPts val="0"/>
              </a:spcBef>
              <a:spcAft>
                <a:spcPts val="0"/>
              </a:spcAft>
              <a:buClr>
                <a:srgbClr val="09100F"/>
              </a:buClr>
              <a:buSzPts val="1900"/>
              <a:buFont typeface="Poppins Light"/>
              <a:buNone/>
              <a:defRPr>
                <a:solidFill>
                  <a:srgbClr val="09100F"/>
                </a:solidFill>
                <a:latin typeface="Poppins Light"/>
                <a:ea typeface="Poppins Light"/>
                <a:cs typeface="Poppins Light"/>
                <a:sym typeface="Poppins Light"/>
              </a:defRPr>
            </a:lvl9pPr>
          </a:lstStyle>
          <a:p/>
        </p:txBody>
      </p:sp>
      <p:sp>
        <p:nvSpPr>
          <p:cNvPr id="32" name="Google Shape;32;p5"/>
          <p:cNvSpPr txBox="1"/>
          <p:nvPr>
            <p:ph idx="2" type="subTitle"/>
          </p:nvPr>
        </p:nvSpPr>
        <p:spPr>
          <a:xfrm>
            <a:off x="3161200" y="245933"/>
            <a:ext cx="5869500" cy="2172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Clr>
                <a:srgbClr val="6C706F"/>
              </a:buClr>
              <a:buSzPts val="1600"/>
              <a:buFont typeface="Spectral Light"/>
              <a:buNone/>
              <a:defRPr i="1" sz="1600">
                <a:solidFill>
                  <a:srgbClr val="6C706F"/>
                </a:solidFill>
                <a:latin typeface="Spectral Light"/>
                <a:ea typeface="Spectral Light"/>
                <a:cs typeface="Spectral Light"/>
                <a:sym typeface="Spectral Light"/>
              </a:defRPr>
            </a:lvl1pPr>
            <a:lvl2pPr lvl="1"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2pPr>
            <a:lvl3pPr lvl="2"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3pPr>
            <a:lvl4pPr lvl="3"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4pPr>
            <a:lvl5pPr lvl="4"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5pPr>
            <a:lvl6pPr lvl="5"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6pPr>
            <a:lvl7pPr lvl="6"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7pPr>
            <a:lvl8pPr lvl="7"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8pPr>
            <a:lvl9pPr lvl="8" algn="ct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9pPr>
          </a:lstStyle>
          <a:p/>
        </p:txBody>
      </p:sp>
      <p:sp>
        <p:nvSpPr>
          <p:cNvPr id="33" name="Google Shape;33;p5"/>
          <p:cNvSpPr txBox="1"/>
          <p:nvPr/>
        </p:nvSpPr>
        <p:spPr>
          <a:xfrm>
            <a:off x="551533" y="67567"/>
            <a:ext cx="2071200" cy="2124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6700">
                <a:solidFill>
                  <a:srgbClr val="F5F1E8"/>
                </a:solidFill>
                <a:latin typeface="Times New Roman"/>
                <a:ea typeface="Times New Roman"/>
                <a:cs typeface="Times New Roman"/>
                <a:sym typeface="Times New Roman"/>
              </a:rPr>
              <a:t>“</a:t>
            </a:r>
            <a:endParaRPr b="1" sz="26700">
              <a:solidFill>
                <a:srgbClr val="F5F1E8"/>
              </a:solidFill>
              <a:latin typeface="Times New Roman"/>
              <a:ea typeface="Times New Roman"/>
              <a:cs typeface="Times New Roman"/>
              <a:sym typeface="Times New Roman"/>
            </a:endParaRPr>
          </a:p>
        </p:txBody>
      </p:sp>
      <p:sp>
        <p:nvSpPr>
          <p:cNvPr id="34" name="Google Shape;34;p5"/>
          <p:cNvSpPr txBox="1"/>
          <p:nvPr/>
        </p:nvSpPr>
        <p:spPr>
          <a:xfrm rot="10800000">
            <a:off x="9729533" y="4917900"/>
            <a:ext cx="2071200" cy="2124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6700">
                <a:solidFill>
                  <a:srgbClr val="F5F1E8"/>
                </a:solidFill>
                <a:latin typeface="Times New Roman"/>
                <a:ea typeface="Times New Roman"/>
                <a:cs typeface="Times New Roman"/>
                <a:sym typeface="Times New Roman"/>
              </a:rPr>
              <a:t>“</a:t>
            </a:r>
            <a:endParaRPr b="1" sz="26700">
              <a:solidFill>
                <a:srgbClr val="F5F1E8"/>
              </a:solidFill>
              <a:latin typeface="Times New Roman"/>
              <a:ea typeface="Times New Roman"/>
              <a:cs typeface="Times New Roman"/>
              <a:sym typeface="Times New Roman"/>
            </a:endParaRPr>
          </a:p>
        </p:txBody>
      </p:sp>
      <p:sp>
        <p:nvSpPr>
          <p:cNvPr id="35" name="Google Shape;35;p5"/>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a:buNone/>
              <a:defRPr i="1" sz="1600">
                <a:solidFill>
                  <a:srgbClr val="6C706F"/>
                </a:solidFill>
                <a:latin typeface="Spectral Light"/>
                <a:ea typeface="Spectral Light"/>
                <a:cs typeface="Spectral Light"/>
                <a:sym typeface="Spectral Light"/>
              </a:defRPr>
            </a:lvl1pPr>
            <a:lvl2pPr lvl="1">
              <a:buNone/>
              <a:defRPr i="1" sz="1600">
                <a:solidFill>
                  <a:srgbClr val="6C706F"/>
                </a:solidFill>
                <a:latin typeface="Spectral Light"/>
                <a:ea typeface="Spectral Light"/>
                <a:cs typeface="Spectral Light"/>
                <a:sym typeface="Spectral Light"/>
              </a:defRPr>
            </a:lvl2pPr>
            <a:lvl3pPr lvl="2">
              <a:buNone/>
              <a:defRPr i="1" sz="1600">
                <a:solidFill>
                  <a:srgbClr val="6C706F"/>
                </a:solidFill>
                <a:latin typeface="Spectral Light"/>
                <a:ea typeface="Spectral Light"/>
                <a:cs typeface="Spectral Light"/>
                <a:sym typeface="Spectral Light"/>
              </a:defRPr>
            </a:lvl3pPr>
            <a:lvl4pPr lvl="3">
              <a:buNone/>
              <a:defRPr i="1" sz="1600">
                <a:solidFill>
                  <a:srgbClr val="6C706F"/>
                </a:solidFill>
                <a:latin typeface="Spectral Light"/>
                <a:ea typeface="Spectral Light"/>
                <a:cs typeface="Spectral Light"/>
                <a:sym typeface="Spectral Light"/>
              </a:defRPr>
            </a:lvl4pPr>
            <a:lvl5pPr lvl="4">
              <a:buNone/>
              <a:defRPr i="1" sz="1600">
                <a:solidFill>
                  <a:srgbClr val="6C706F"/>
                </a:solidFill>
                <a:latin typeface="Spectral Light"/>
                <a:ea typeface="Spectral Light"/>
                <a:cs typeface="Spectral Light"/>
                <a:sym typeface="Spectral Light"/>
              </a:defRPr>
            </a:lvl5pPr>
            <a:lvl6pPr lvl="5">
              <a:buNone/>
              <a:defRPr i="1" sz="1600">
                <a:solidFill>
                  <a:srgbClr val="6C706F"/>
                </a:solidFill>
                <a:latin typeface="Spectral Light"/>
                <a:ea typeface="Spectral Light"/>
                <a:cs typeface="Spectral Light"/>
                <a:sym typeface="Spectral Light"/>
              </a:defRPr>
            </a:lvl6pPr>
            <a:lvl7pPr lvl="6">
              <a:buNone/>
              <a:defRPr i="1" sz="1600">
                <a:solidFill>
                  <a:srgbClr val="6C706F"/>
                </a:solidFill>
                <a:latin typeface="Spectral Light"/>
                <a:ea typeface="Spectral Light"/>
                <a:cs typeface="Spectral Light"/>
                <a:sym typeface="Spectral Light"/>
              </a:defRPr>
            </a:lvl7pPr>
            <a:lvl8pPr lvl="7">
              <a:buNone/>
              <a:defRPr i="1" sz="1600">
                <a:solidFill>
                  <a:srgbClr val="6C706F"/>
                </a:solidFill>
                <a:latin typeface="Spectral Light"/>
                <a:ea typeface="Spectral Light"/>
                <a:cs typeface="Spectral Light"/>
                <a:sym typeface="Spectral Light"/>
              </a:defRPr>
            </a:lvl8pPr>
            <a:lvl9pPr lvl="8">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36" name="Google Shape;36;p5"/>
          <p:cNvCxnSpPr/>
          <p:nvPr/>
        </p:nvCxnSpPr>
        <p:spPr>
          <a:xfrm rot="10800000">
            <a:off x="471500" y="631400"/>
            <a:ext cx="11249100" cy="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iance - Plain Text Page 1" type="secHead">
  <p:cSld name="SECTION_HEADER">
    <p:bg>
      <p:bgPr>
        <a:solidFill>
          <a:srgbClr val="F9F8F5"/>
        </a:solidFill>
      </p:bgPr>
    </p:bg>
    <p:spTree>
      <p:nvGrpSpPr>
        <p:cNvPr id="37" name="Shape 37"/>
        <p:cNvGrpSpPr/>
        <p:nvPr/>
      </p:nvGrpSpPr>
      <p:grpSpPr>
        <a:xfrm>
          <a:off x="0" y="0"/>
          <a:ext cx="0" cy="0"/>
          <a:chOff x="0" y="0"/>
          <a:chExt cx="0" cy="0"/>
        </a:xfrm>
      </p:grpSpPr>
      <p:sp>
        <p:nvSpPr>
          <p:cNvPr id="38" name="Google Shape;38;p6"/>
          <p:cNvSpPr txBox="1"/>
          <p:nvPr>
            <p:ph type="title"/>
          </p:nvPr>
        </p:nvSpPr>
        <p:spPr>
          <a:xfrm>
            <a:off x="551533" y="1111433"/>
            <a:ext cx="11249100" cy="618000"/>
          </a:xfrm>
          <a:prstGeom prst="rect">
            <a:avLst/>
          </a:prstGeom>
        </p:spPr>
        <p:txBody>
          <a:bodyPr anchorCtr="0" anchor="t" bIns="0" lIns="0" spcFirstLastPara="1" rIns="0" wrap="square" tIns="0">
            <a:noAutofit/>
          </a:bodyPr>
          <a:lstStyle>
            <a:lvl1pPr lvl="0">
              <a:spcBef>
                <a:spcPts val="0"/>
              </a:spcBef>
              <a:spcAft>
                <a:spcPts val="0"/>
              </a:spcAft>
              <a:buSzPts val="3700"/>
              <a:buFont typeface="Poppins Light"/>
              <a:buNone/>
              <a:defRPr>
                <a:latin typeface="Poppins Light"/>
                <a:ea typeface="Poppins Light"/>
                <a:cs typeface="Poppins Light"/>
                <a:sym typeface="Poppins Light"/>
              </a:defRPr>
            </a:lvl1pPr>
            <a:lvl2pPr lvl="1">
              <a:spcBef>
                <a:spcPts val="1300"/>
              </a:spcBef>
              <a:spcAft>
                <a:spcPts val="0"/>
              </a:spcAft>
              <a:buSzPts val="3700"/>
              <a:buFont typeface="Poppins Light"/>
              <a:buNone/>
              <a:defRPr>
                <a:latin typeface="Poppins Light"/>
                <a:ea typeface="Poppins Light"/>
                <a:cs typeface="Poppins Light"/>
                <a:sym typeface="Poppins Light"/>
              </a:defRPr>
            </a:lvl2pPr>
            <a:lvl3pPr lvl="2">
              <a:spcBef>
                <a:spcPts val="1300"/>
              </a:spcBef>
              <a:spcAft>
                <a:spcPts val="0"/>
              </a:spcAft>
              <a:buSzPts val="3700"/>
              <a:buFont typeface="Poppins Light"/>
              <a:buNone/>
              <a:defRPr>
                <a:latin typeface="Poppins Light"/>
                <a:ea typeface="Poppins Light"/>
                <a:cs typeface="Poppins Light"/>
                <a:sym typeface="Poppins Light"/>
              </a:defRPr>
            </a:lvl3pPr>
            <a:lvl4pPr lvl="3">
              <a:spcBef>
                <a:spcPts val="1300"/>
              </a:spcBef>
              <a:spcAft>
                <a:spcPts val="0"/>
              </a:spcAft>
              <a:buSzPts val="3700"/>
              <a:buFont typeface="Poppins Light"/>
              <a:buNone/>
              <a:defRPr>
                <a:latin typeface="Poppins Light"/>
                <a:ea typeface="Poppins Light"/>
                <a:cs typeface="Poppins Light"/>
                <a:sym typeface="Poppins Light"/>
              </a:defRPr>
            </a:lvl4pPr>
            <a:lvl5pPr lvl="4">
              <a:spcBef>
                <a:spcPts val="1300"/>
              </a:spcBef>
              <a:spcAft>
                <a:spcPts val="0"/>
              </a:spcAft>
              <a:buSzPts val="3700"/>
              <a:buFont typeface="Poppins Light"/>
              <a:buNone/>
              <a:defRPr>
                <a:latin typeface="Poppins Light"/>
                <a:ea typeface="Poppins Light"/>
                <a:cs typeface="Poppins Light"/>
                <a:sym typeface="Poppins Light"/>
              </a:defRPr>
            </a:lvl5pPr>
            <a:lvl6pPr lvl="5">
              <a:spcBef>
                <a:spcPts val="1300"/>
              </a:spcBef>
              <a:spcAft>
                <a:spcPts val="0"/>
              </a:spcAft>
              <a:buSzPts val="3700"/>
              <a:buFont typeface="Poppins Light"/>
              <a:buNone/>
              <a:defRPr>
                <a:latin typeface="Poppins Light"/>
                <a:ea typeface="Poppins Light"/>
                <a:cs typeface="Poppins Light"/>
                <a:sym typeface="Poppins Light"/>
              </a:defRPr>
            </a:lvl6pPr>
            <a:lvl7pPr lvl="6">
              <a:spcBef>
                <a:spcPts val="1300"/>
              </a:spcBef>
              <a:spcAft>
                <a:spcPts val="0"/>
              </a:spcAft>
              <a:buSzPts val="3700"/>
              <a:buFont typeface="Poppins Light"/>
              <a:buNone/>
              <a:defRPr>
                <a:latin typeface="Poppins Light"/>
                <a:ea typeface="Poppins Light"/>
                <a:cs typeface="Poppins Light"/>
                <a:sym typeface="Poppins Light"/>
              </a:defRPr>
            </a:lvl7pPr>
            <a:lvl8pPr lvl="7">
              <a:spcBef>
                <a:spcPts val="1300"/>
              </a:spcBef>
              <a:spcAft>
                <a:spcPts val="0"/>
              </a:spcAft>
              <a:buSzPts val="3700"/>
              <a:buFont typeface="Poppins Light"/>
              <a:buNone/>
              <a:defRPr>
                <a:latin typeface="Poppins Light"/>
                <a:ea typeface="Poppins Light"/>
                <a:cs typeface="Poppins Light"/>
                <a:sym typeface="Poppins Light"/>
              </a:defRPr>
            </a:lvl8pPr>
            <a:lvl9pPr lvl="8">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39" name="Google Shape;39;p6"/>
          <p:cNvSpPr txBox="1"/>
          <p:nvPr>
            <p:ph idx="1" type="subTitle"/>
          </p:nvPr>
        </p:nvSpPr>
        <p:spPr>
          <a:xfrm>
            <a:off x="551533" y="1948267"/>
            <a:ext cx="6757500" cy="3081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40" name="Google Shape;40;p6"/>
          <p:cNvSpPr txBox="1"/>
          <p:nvPr>
            <p:ph idx="2" type="body"/>
          </p:nvPr>
        </p:nvSpPr>
        <p:spPr>
          <a:xfrm>
            <a:off x="551533" y="3009300"/>
            <a:ext cx="11249100" cy="3043500"/>
          </a:xfrm>
          <a:prstGeom prst="rect">
            <a:avLst/>
          </a:prstGeom>
        </p:spPr>
        <p:txBody>
          <a:bodyPr anchorCtr="0" anchor="t" bIns="0" lIns="0" spcFirstLastPara="1" rIns="0" wrap="square" tIns="0">
            <a:noAutofit/>
          </a:bodyPr>
          <a:lstStyle>
            <a:lvl1pPr indent="-349250" lvl="0" marL="45720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sp>
        <p:nvSpPr>
          <p:cNvPr id="41" name="Google Shape;41;p6"/>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a:buNone/>
              <a:defRPr i="1" sz="1600">
                <a:solidFill>
                  <a:srgbClr val="6C706F"/>
                </a:solidFill>
                <a:latin typeface="Spectral Light"/>
                <a:ea typeface="Spectral Light"/>
                <a:cs typeface="Spectral Light"/>
                <a:sym typeface="Spectral Light"/>
              </a:defRPr>
            </a:lvl1pPr>
            <a:lvl2pPr lvl="1">
              <a:buNone/>
              <a:defRPr i="1" sz="1600">
                <a:solidFill>
                  <a:srgbClr val="6C706F"/>
                </a:solidFill>
                <a:latin typeface="Spectral Light"/>
                <a:ea typeface="Spectral Light"/>
                <a:cs typeface="Spectral Light"/>
                <a:sym typeface="Spectral Light"/>
              </a:defRPr>
            </a:lvl2pPr>
            <a:lvl3pPr lvl="2">
              <a:buNone/>
              <a:defRPr i="1" sz="1600">
                <a:solidFill>
                  <a:srgbClr val="6C706F"/>
                </a:solidFill>
                <a:latin typeface="Spectral Light"/>
                <a:ea typeface="Spectral Light"/>
                <a:cs typeface="Spectral Light"/>
                <a:sym typeface="Spectral Light"/>
              </a:defRPr>
            </a:lvl3pPr>
            <a:lvl4pPr lvl="3">
              <a:buNone/>
              <a:defRPr i="1" sz="1600">
                <a:solidFill>
                  <a:srgbClr val="6C706F"/>
                </a:solidFill>
                <a:latin typeface="Spectral Light"/>
                <a:ea typeface="Spectral Light"/>
                <a:cs typeface="Spectral Light"/>
                <a:sym typeface="Spectral Light"/>
              </a:defRPr>
            </a:lvl4pPr>
            <a:lvl5pPr lvl="4">
              <a:buNone/>
              <a:defRPr i="1" sz="1600">
                <a:solidFill>
                  <a:srgbClr val="6C706F"/>
                </a:solidFill>
                <a:latin typeface="Spectral Light"/>
                <a:ea typeface="Spectral Light"/>
                <a:cs typeface="Spectral Light"/>
                <a:sym typeface="Spectral Light"/>
              </a:defRPr>
            </a:lvl5pPr>
            <a:lvl6pPr lvl="5">
              <a:buNone/>
              <a:defRPr i="1" sz="1600">
                <a:solidFill>
                  <a:srgbClr val="6C706F"/>
                </a:solidFill>
                <a:latin typeface="Spectral Light"/>
                <a:ea typeface="Spectral Light"/>
                <a:cs typeface="Spectral Light"/>
                <a:sym typeface="Spectral Light"/>
              </a:defRPr>
            </a:lvl6pPr>
            <a:lvl7pPr lvl="6">
              <a:buNone/>
              <a:defRPr i="1" sz="1600">
                <a:solidFill>
                  <a:srgbClr val="6C706F"/>
                </a:solidFill>
                <a:latin typeface="Spectral Light"/>
                <a:ea typeface="Spectral Light"/>
                <a:cs typeface="Spectral Light"/>
                <a:sym typeface="Spectral Light"/>
              </a:defRPr>
            </a:lvl7pPr>
            <a:lvl8pPr lvl="7">
              <a:buNone/>
              <a:defRPr i="1" sz="1600">
                <a:solidFill>
                  <a:srgbClr val="6C706F"/>
                </a:solidFill>
                <a:latin typeface="Spectral Light"/>
                <a:ea typeface="Spectral Light"/>
                <a:cs typeface="Spectral Light"/>
                <a:sym typeface="Spectral Light"/>
              </a:defRPr>
            </a:lvl8pPr>
            <a:lvl9pPr lvl="8">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42" name="Google Shape;42;p6"/>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43" name="Google Shape;43;p6"/>
          <p:cNvSpPr txBox="1"/>
          <p:nvPr>
            <p:ph idx="3" type="subTitle"/>
          </p:nvPr>
        </p:nvSpPr>
        <p:spPr>
          <a:xfrm>
            <a:off x="5999400" y="245933"/>
            <a:ext cx="5721300" cy="217200"/>
          </a:xfrm>
          <a:prstGeom prst="rect">
            <a:avLst/>
          </a:prstGeom>
        </p:spPr>
        <p:txBody>
          <a:bodyPr anchorCtr="0" anchor="t" bIns="0" lIns="0" spcFirstLastPara="1" rIns="0" wrap="square" tIns="0">
            <a:noAutofit/>
          </a:bodyPr>
          <a:lstStyle>
            <a:lvl1pPr lvl="0" algn="r">
              <a:lnSpc>
                <a:spcPct val="100000"/>
              </a:lnSpc>
              <a:spcBef>
                <a:spcPts val="0"/>
              </a:spcBef>
              <a:spcAft>
                <a:spcPts val="0"/>
              </a:spcAft>
              <a:buClr>
                <a:srgbClr val="6C706F"/>
              </a:buClr>
              <a:buSzPts val="1600"/>
              <a:buFont typeface="Spectral Light"/>
              <a:buNone/>
              <a:defRPr i="1" sz="1600">
                <a:solidFill>
                  <a:srgbClr val="6C706F"/>
                </a:solidFill>
                <a:latin typeface="Spectral Light"/>
                <a:ea typeface="Spectral Light"/>
                <a:cs typeface="Spectral Light"/>
                <a:sym typeface="Spectral Light"/>
              </a:defRPr>
            </a:lvl1pPr>
            <a:lvl2pPr lvl="1"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2pPr>
            <a:lvl3pPr lvl="2"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3pPr>
            <a:lvl4pPr lvl="3"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4pPr>
            <a:lvl5pPr lvl="4"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5pPr>
            <a:lvl6pPr lvl="5"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6pPr>
            <a:lvl7pPr lvl="6"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7pPr>
            <a:lvl8pPr lvl="7"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8pPr>
            <a:lvl9pPr lvl="8"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iance - Plain Text Page 2">
  <p:cSld name="SECTION_HEADER_1">
    <p:bg>
      <p:bgPr>
        <a:solidFill>
          <a:srgbClr val="F9F8F5"/>
        </a:solidFill>
      </p:bgPr>
    </p:bg>
    <p:spTree>
      <p:nvGrpSpPr>
        <p:cNvPr id="44" name="Shape 44"/>
        <p:cNvGrpSpPr/>
        <p:nvPr/>
      </p:nvGrpSpPr>
      <p:grpSpPr>
        <a:xfrm>
          <a:off x="0" y="0"/>
          <a:ext cx="0" cy="0"/>
          <a:chOff x="0" y="0"/>
          <a:chExt cx="0" cy="0"/>
        </a:xfrm>
      </p:grpSpPr>
      <p:sp>
        <p:nvSpPr>
          <p:cNvPr id="45" name="Google Shape;45;p7"/>
          <p:cNvSpPr txBox="1"/>
          <p:nvPr>
            <p:ph type="title"/>
          </p:nvPr>
        </p:nvSpPr>
        <p:spPr>
          <a:xfrm>
            <a:off x="551533" y="1111433"/>
            <a:ext cx="11249100" cy="618000"/>
          </a:xfrm>
          <a:prstGeom prst="rect">
            <a:avLst/>
          </a:prstGeom>
        </p:spPr>
        <p:txBody>
          <a:bodyPr anchorCtr="0" anchor="t" bIns="0" lIns="0" spcFirstLastPara="1" rIns="0" wrap="square" tIns="0">
            <a:noAutofit/>
          </a:bodyPr>
          <a:lstStyle>
            <a:lvl1pPr lvl="0">
              <a:spcBef>
                <a:spcPts val="0"/>
              </a:spcBef>
              <a:spcAft>
                <a:spcPts val="0"/>
              </a:spcAft>
              <a:buSzPts val="3700"/>
              <a:buFont typeface="Poppins Light"/>
              <a:buNone/>
              <a:defRPr>
                <a:latin typeface="Poppins Light"/>
                <a:ea typeface="Poppins Light"/>
                <a:cs typeface="Poppins Light"/>
                <a:sym typeface="Poppins Light"/>
              </a:defRPr>
            </a:lvl1pPr>
            <a:lvl2pPr lvl="1">
              <a:spcBef>
                <a:spcPts val="1300"/>
              </a:spcBef>
              <a:spcAft>
                <a:spcPts val="0"/>
              </a:spcAft>
              <a:buSzPts val="3700"/>
              <a:buFont typeface="Poppins Light"/>
              <a:buNone/>
              <a:defRPr>
                <a:latin typeface="Poppins Light"/>
                <a:ea typeface="Poppins Light"/>
                <a:cs typeface="Poppins Light"/>
                <a:sym typeface="Poppins Light"/>
              </a:defRPr>
            </a:lvl2pPr>
            <a:lvl3pPr lvl="2">
              <a:spcBef>
                <a:spcPts val="1300"/>
              </a:spcBef>
              <a:spcAft>
                <a:spcPts val="0"/>
              </a:spcAft>
              <a:buSzPts val="3700"/>
              <a:buFont typeface="Poppins Light"/>
              <a:buNone/>
              <a:defRPr>
                <a:latin typeface="Poppins Light"/>
                <a:ea typeface="Poppins Light"/>
                <a:cs typeface="Poppins Light"/>
                <a:sym typeface="Poppins Light"/>
              </a:defRPr>
            </a:lvl3pPr>
            <a:lvl4pPr lvl="3">
              <a:spcBef>
                <a:spcPts val="1300"/>
              </a:spcBef>
              <a:spcAft>
                <a:spcPts val="0"/>
              </a:spcAft>
              <a:buSzPts val="3700"/>
              <a:buFont typeface="Poppins Light"/>
              <a:buNone/>
              <a:defRPr>
                <a:latin typeface="Poppins Light"/>
                <a:ea typeface="Poppins Light"/>
                <a:cs typeface="Poppins Light"/>
                <a:sym typeface="Poppins Light"/>
              </a:defRPr>
            </a:lvl4pPr>
            <a:lvl5pPr lvl="4">
              <a:spcBef>
                <a:spcPts val="1300"/>
              </a:spcBef>
              <a:spcAft>
                <a:spcPts val="0"/>
              </a:spcAft>
              <a:buSzPts val="3700"/>
              <a:buFont typeface="Poppins Light"/>
              <a:buNone/>
              <a:defRPr>
                <a:latin typeface="Poppins Light"/>
                <a:ea typeface="Poppins Light"/>
                <a:cs typeface="Poppins Light"/>
                <a:sym typeface="Poppins Light"/>
              </a:defRPr>
            </a:lvl5pPr>
            <a:lvl6pPr lvl="5">
              <a:spcBef>
                <a:spcPts val="1300"/>
              </a:spcBef>
              <a:spcAft>
                <a:spcPts val="0"/>
              </a:spcAft>
              <a:buSzPts val="3700"/>
              <a:buFont typeface="Poppins Light"/>
              <a:buNone/>
              <a:defRPr>
                <a:latin typeface="Poppins Light"/>
                <a:ea typeface="Poppins Light"/>
                <a:cs typeface="Poppins Light"/>
                <a:sym typeface="Poppins Light"/>
              </a:defRPr>
            </a:lvl6pPr>
            <a:lvl7pPr lvl="6">
              <a:spcBef>
                <a:spcPts val="1300"/>
              </a:spcBef>
              <a:spcAft>
                <a:spcPts val="0"/>
              </a:spcAft>
              <a:buSzPts val="3700"/>
              <a:buFont typeface="Poppins Light"/>
              <a:buNone/>
              <a:defRPr>
                <a:latin typeface="Poppins Light"/>
                <a:ea typeface="Poppins Light"/>
                <a:cs typeface="Poppins Light"/>
                <a:sym typeface="Poppins Light"/>
              </a:defRPr>
            </a:lvl7pPr>
            <a:lvl8pPr lvl="7">
              <a:spcBef>
                <a:spcPts val="1300"/>
              </a:spcBef>
              <a:spcAft>
                <a:spcPts val="0"/>
              </a:spcAft>
              <a:buSzPts val="3700"/>
              <a:buFont typeface="Poppins Light"/>
              <a:buNone/>
              <a:defRPr>
                <a:latin typeface="Poppins Light"/>
                <a:ea typeface="Poppins Light"/>
                <a:cs typeface="Poppins Light"/>
                <a:sym typeface="Poppins Light"/>
              </a:defRPr>
            </a:lvl8pPr>
            <a:lvl9pPr lvl="8">
              <a:spcBef>
                <a:spcPts val="1300"/>
              </a:spcBef>
              <a:spcAft>
                <a:spcPts val="1300"/>
              </a:spcAft>
              <a:buSzPts val="3700"/>
              <a:buFont typeface="Poppins Light"/>
              <a:buNone/>
              <a:defRPr>
                <a:latin typeface="Poppins Light"/>
                <a:ea typeface="Poppins Light"/>
                <a:cs typeface="Poppins Light"/>
                <a:sym typeface="Poppins Light"/>
              </a:defRPr>
            </a:lvl9pPr>
          </a:lstStyle>
          <a:p/>
        </p:txBody>
      </p:sp>
      <p:cxnSp>
        <p:nvCxnSpPr>
          <p:cNvPr id="46" name="Google Shape;46;p7"/>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47" name="Google Shape;47;p7"/>
          <p:cNvSpPr txBox="1"/>
          <p:nvPr>
            <p:ph idx="1" type="subTitle"/>
          </p:nvPr>
        </p:nvSpPr>
        <p:spPr>
          <a:xfrm>
            <a:off x="5999400" y="245933"/>
            <a:ext cx="5721300" cy="217200"/>
          </a:xfrm>
          <a:prstGeom prst="rect">
            <a:avLst/>
          </a:prstGeom>
        </p:spPr>
        <p:txBody>
          <a:bodyPr anchorCtr="0" anchor="t" bIns="0" lIns="0" spcFirstLastPara="1" rIns="0" wrap="square" tIns="0">
            <a:noAutofit/>
          </a:bodyPr>
          <a:lstStyle>
            <a:lvl1pPr lvl="0" algn="r">
              <a:lnSpc>
                <a:spcPct val="100000"/>
              </a:lnSpc>
              <a:spcBef>
                <a:spcPts val="0"/>
              </a:spcBef>
              <a:spcAft>
                <a:spcPts val="0"/>
              </a:spcAft>
              <a:buClr>
                <a:srgbClr val="6C706F"/>
              </a:buClr>
              <a:buSzPts val="1600"/>
              <a:buFont typeface="Spectral Light"/>
              <a:buNone/>
              <a:defRPr i="1" sz="1600">
                <a:solidFill>
                  <a:srgbClr val="6C706F"/>
                </a:solidFill>
                <a:latin typeface="Spectral Light"/>
                <a:ea typeface="Spectral Light"/>
                <a:cs typeface="Spectral Light"/>
                <a:sym typeface="Spectral Light"/>
              </a:defRPr>
            </a:lvl1pPr>
            <a:lvl2pPr lvl="1"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2pPr>
            <a:lvl3pPr lvl="2"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3pPr>
            <a:lvl4pPr lvl="3"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4pPr>
            <a:lvl5pPr lvl="4"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5pPr>
            <a:lvl6pPr lvl="5"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6pPr>
            <a:lvl7pPr lvl="6"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7pPr>
            <a:lvl8pPr lvl="7"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8pPr>
            <a:lvl9pPr lvl="8"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9pPr>
          </a:lstStyle>
          <a:p/>
        </p:txBody>
      </p:sp>
      <p:sp>
        <p:nvSpPr>
          <p:cNvPr id="48" name="Google Shape;48;p7"/>
          <p:cNvSpPr txBox="1"/>
          <p:nvPr>
            <p:ph idx="2" type="subTitle"/>
          </p:nvPr>
        </p:nvSpPr>
        <p:spPr>
          <a:xfrm>
            <a:off x="551533" y="2502200"/>
            <a:ext cx="4771500" cy="2943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49" name="Google Shape;49;p7"/>
          <p:cNvSpPr txBox="1"/>
          <p:nvPr>
            <p:ph idx="3" type="body"/>
          </p:nvPr>
        </p:nvSpPr>
        <p:spPr>
          <a:xfrm>
            <a:off x="551533" y="3009300"/>
            <a:ext cx="4879500" cy="3043500"/>
          </a:xfrm>
          <a:prstGeom prst="rect">
            <a:avLst/>
          </a:prstGeom>
        </p:spPr>
        <p:txBody>
          <a:bodyPr anchorCtr="0" anchor="t" bIns="0" lIns="0" spcFirstLastPara="1" rIns="0" wrap="square" tIns="0">
            <a:noAutofit/>
          </a:bodyPr>
          <a:lstStyle>
            <a:lvl1pPr indent="-349250" lvl="0" marL="45720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sp>
        <p:nvSpPr>
          <p:cNvPr id="50" name="Google Shape;50;p7"/>
          <p:cNvSpPr txBox="1"/>
          <p:nvPr>
            <p:ph idx="4" type="subTitle"/>
          </p:nvPr>
        </p:nvSpPr>
        <p:spPr>
          <a:xfrm>
            <a:off x="6644833" y="2502200"/>
            <a:ext cx="4771500" cy="294300"/>
          </a:xfrm>
          <a:prstGeom prst="rect">
            <a:avLst/>
          </a:prstGeom>
        </p:spPr>
        <p:txBody>
          <a:bodyPr anchorCtr="0" anchor="t" bIns="0" lIns="0" spcFirstLastPara="1" rIns="0" wrap="square" tIns="0">
            <a:noAutofit/>
          </a:bodyPr>
          <a:lstStyle>
            <a:lvl1pPr lvl="0">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1pPr>
            <a:lvl2pPr lvl="1">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2pPr>
            <a:lvl3pPr lvl="2">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3pPr>
            <a:lvl4pPr lvl="3">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4pPr>
            <a:lvl5pPr lvl="4">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5pPr>
            <a:lvl6pPr lvl="5">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6pPr>
            <a:lvl7pPr lvl="6">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7pPr>
            <a:lvl8pPr lvl="7">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8pPr>
            <a:lvl9pPr lvl="8">
              <a:lnSpc>
                <a:spcPct val="100000"/>
              </a:lnSpc>
              <a:spcBef>
                <a:spcPts val="0"/>
              </a:spcBef>
              <a:spcAft>
                <a:spcPts val="0"/>
              </a:spcAft>
              <a:buClr>
                <a:srgbClr val="09100F"/>
              </a:buClr>
              <a:buSzPts val="2100"/>
              <a:buFont typeface="Poppins SemiBold"/>
              <a:buNone/>
              <a:defRPr sz="2100">
                <a:solidFill>
                  <a:srgbClr val="09100F"/>
                </a:solidFill>
                <a:latin typeface="Poppins SemiBold"/>
                <a:ea typeface="Poppins SemiBold"/>
                <a:cs typeface="Poppins SemiBold"/>
                <a:sym typeface="Poppins SemiBold"/>
              </a:defRPr>
            </a:lvl9pPr>
          </a:lstStyle>
          <a:p/>
        </p:txBody>
      </p:sp>
      <p:sp>
        <p:nvSpPr>
          <p:cNvPr id="51" name="Google Shape;51;p7"/>
          <p:cNvSpPr txBox="1"/>
          <p:nvPr>
            <p:ph idx="5" type="body"/>
          </p:nvPr>
        </p:nvSpPr>
        <p:spPr>
          <a:xfrm>
            <a:off x="6644833" y="3009300"/>
            <a:ext cx="4879500" cy="3043500"/>
          </a:xfrm>
          <a:prstGeom prst="rect">
            <a:avLst/>
          </a:prstGeom>
        </p:spPr>
        <p:txBody>
          <a:bodyPr anchorCtr="0" anchor="t" bIns="0" lIns="0" spcFirstLastPara="1" rIns="0" wrap="square" tIns="0">
            <a:noAutofit/>
          </a:bodyPr>
          <a:lstStyle>
            <a:lvl1pPr indent="-349250" lvl="0" marL="45720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cxnSp>
        <p:nvCxnSpPr>
          <p:cNvPr id="52" name="Google Shape;52;p7"/>
          <p:cNvCxnSpPr/>
          <p:nvPr/>
        </p:nvCxnSpPr>
        <p:spPr>
          <a:xfrm>
            <a:off x="6176133" y="2502200"/>
            <a:ext cx="0" cy="3485700"/>
          </a:xfrm>
          <a:prstGeom prst="straightConnector1">
            <a:avLst/>
          </a:prstGeom>
          <a:noFill/>
          <a:ln cap="flat" cmpd="sng" w="9525">
            <a:solidFill>
              <a:srgbClr val="EFEFEF"/>
            </a:solidFill>
            <a:prstDash val="solid"/>
            <a:round/>
            <a:headEnd len="med" w="med" type="none"/>
            <a:tailEnd len="med" w="med" type="none"/>
          </a:ln>
        </p:spPr>
      </p:cxnSp>
      <p:sp>
        <p:nvSpPr>
          <p:cNvPr id="53" name="Google Shape;53;p7"/>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a:buNone/>
              <a:defRPr i="1" sz="1600">
                <a:solidFill>
                  <a:srgbClr val="6C706F"/>
                </a:solidFill>
                <a:latin typeface="Spectral Light"/>
                <a:ea typeface="Spectral Light"/>
                <a:cs typeface="Spectral Light"/>
                <a:sym typeface="Spectral Light"/>
              </a:defRPr>
            </a:lvl1pPr>
            <a:lvl2pPr lvl="1">
              <a:buNone/>
              <a:defRPr i="1" sz="1600">
                <a:solidFill>
                  <a:srgbClr val="6C706F"/>
                </a:solidFill>
                <a:latin typeface="Spectral Light"/>
                <a:ea typeface="Spectral Light"/>
                <a:cs typeface="Spectral Light"/>
                <a:sym typeface="Spectral Light"/>
              </a:defRPr>
            </a:lvl2pPr>
            <a:lvl3pPr lvl="2">
              <a:buNone/>
              <a:defRPr i="1" sz="1600">
                <a:solidFill>
                  <a:srgbClr val="6C706F"/>
                </a:solidFill>
                <a:latin typeface="Spectral Light"/>
                <a:ea typeface="Spectral Light"/>
                <a:cs typeface="Spectral Light"/>
                <a:sym typeface="Spectral Light"/>
              </a:defRPr>
            </a:lvl3pPr>
            <a:lvl4pPr lvl="3">
              <a:buNone/>
              <a:defRPr i="1" sz="1600">
                <a:solidFill>
                  <a:srgbClr val="6C706F"/>
                </a:solidFill>
                <a:latin typeface="Spectral Light"/>
                <a:ea typeface="Spectral Light"/>
                <a:cs typeface="Spectral Light"/>
                <a:sym typeface="Spectral Light"/>
              </a:defRPr>
            </a:lvl4pPr>
            <a:lvl5pPr lvl="4">
              <a:buNone/>
              <a:defRPr i="1" sz="1600">
                <a:solidFill>
                  <a:srgbClr val="6C706F"/>
                </a:solidFill>
                <a:latin typeface="Spectral Light"/>
                <a:ea typeface="Spectral Light"/>
                <a:cs typeface="Spectral Light"/>
                <a:sym typeface="Spectral Light"/>
              </a:defRPr>
            </a:lvl5pPr>
            <a:lvl6pPr lvl="5">
              <a:buNone/>
              <a:defRPr i="1" sz="1600">
                <a:solidFill>
                  <a:srgbClr val="6C706F"/>
                </a:solidFill>
                <a:latin typeface="Spectral Light"/>
                <a:ea typeface="Spectral Light"/>
                <a:cs typeface="Spectral Light"/>
                <a:sym typeface="Spectral Light"/>
              </a:defRPr>
            </a:lvl6pPr>
            <a:lvl7pPr lvl="6">
              <a:buNone/>
              <a:defRPr i="1" sz="1600">
                <a:solidFill>
                  <a:srgbClr val="6C706F"/>
                </a:solidFill>
                <a:latin typeface="Spectral Light"/>
                <a:ea typeface="Spectral Light"/>
                <a:cs typeface="Spectral Light"/>
                <a:sym typeface="Spectral Light"/>
              </a:defRPr>
            </a:lvl7pPr>
            <a:lvl8pPr lvl="7">
              <a:buNone/>
              <a:defRPr i="1" sz="1600">
                <a:solidFill>
                  <a:srgbClr val="6C706F"/>
                </a:solidFill>
                <a:latin typeface="Spectral Light"/>
                <a:ea typeface="Spectral Light"/>
                <a:cs typeface="Spectral Light"/>
                <a:sym typeface="Spectral Light"/>
              </a:defRPr>
            </a:lvl8pPr>
            <a:lvl9pPr lvl="8">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iance - Plain Text Page 2 1">
  <p:cSld name="SECTION_HEADER_1_1">
    <p:bg>
      <p:bgPr>
        <a:solidFill>
          <a:srgbClr val="F9F8F5"/>
        </a:solidFill>
      </p:bgPr>
    </p:bg>
    <p:spTree>
      <p:nvGrpSpPr>
        <p:cNvPr id="54" name="Shape 54"/>
        <p:cNvGrpSpPr/>
        <p:nvPr/>
      </p:nvGrpSpPr>
      <p:grpSpPr>
        <a:xfrm>
          <a:off x="0" y="0"/>
          <a:ext cx="0" cy="0"/>
          <a:chOff x="0" y="0"/>
          <a:chExt cx="0" cy="0"/>
        </a:xfrm>
      </p:grpSpPr>
      <p:sp>
        <p:nvSpPr>
          <p:cNvPr id="55" name="Google Shape;55;p8"/>
          <p:cNvSpPr/>
          <p:nvPr/>
        </p:nvSpPr>
        <p:spPr>
          <a:xfrm>
            <a:off x="7944267" y="-29800"/>
            <a:ext cx="4256100" cy="6917700"/>
          </a:xfrm>
          <a:prstGeom prst="rect">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56" name="Google Shape;56;p8"/>
          <p:cNvSpPr txBox="1"/>
          <p:nvPr>
            <p:ph type="title"/>
          </p:nvPr>
        </p:nvSpPr>
        <p:spPr>
          <a:xfrm>
            <a:off x="551533" y="1111433"/>
            <a:ext cx="6798300" cy="618000"/>
          </a:xfrm>
          <a:prstGeom prst="rect">
            <a:avLst/>
          </a:prstGeom>
        </p:spPr>
        <p:txBody>
          <a:bodyPr anchorCtr="0" anchor="t" bIns="0" lIns="0" spcFirstLastPara="1" rIns="0" wrap="square" tIns="0">
            <a:noAutofit/>
          </a:bodyPr>
          <a:lstStyle>
            <a:lvl1pPr lvl="0">
              <a:spcBef>
                <a:spcPts val="0"/>
              </a:spcBef>
              <a:spcAft>
                <a:spcPts val="0"/>
              </a:spcAft>
              <a:buSzPts val="3700"/>
              <a:buFont typeface="Poppins Light"/>
              <a:buNone/>
              <a:defRPr>
                <a:latin typeface="Poppins Light"/>
                <a:ea typeface="Poppins Light"/>
                <a:cs typeface="Poppins Light"/>
                <a:sym typeface="Poppins Light"/>
              </a:defRPr>
            </a:lvl1pPr>
            <a:lvl2pPr lvl="1">
              <a:spcBef>
                <a:spcPts val="1300"/>
              </a:spcBef>
              <a:spcAft>
                <a:spcPts val="0"/>
              </a:spcAft>
              <a:buSzPts val="3700"/>
              <a:buFont typeface="Poppins Light"/>
              <a:buNone/>
              <a:defRPr>
                <a:latin typeface="Poppins Light"/>
                <a:ea typeface="Poppins Light"/>
                <a:cs typeface="Poppins Light"/>
                <a:sym typeface="Poppins Light"/>
              </a:defRPr>
            </a:lvl2pPr>
            <a:lvl3pPr lvl="2">
              <a:spcBef>
                <a:spcPts val="1300"/>
              </a:spcBef>
              <a:spcAft>
                <a:spcPts val="0"/>
              </a:spcAft>
              <a:buSzPts val="3700"/>
              <a:buFont typeface="Poppins Light"/>
              <a:buNone/>
              <a:defRPr>
                <a:latin typeface="Poppins Light"/>
                <a:ea typeface="Poppins Light"/>
                <a:cs typeface="Poppins Light"/>
                <a:sym typeface="Poppins Light"/>
              </a:defRPr>
            </a:lvl3pPr>
            <a:lvl4pPr lvl="3">
              <a:spcBef>
                <a:spcPts val="1300"/>
              </a:spcBef>
              <a:spcAft>
                <a:spcPts val="0"/>
              </a:spcAft>
              <a:buSzPts val="3700"/>
              <a:buFont typeface="Poppins Light"/>
              <a:buNone/>
              <a:defRPr>
                <a:latin typeface="Poppins Light"/>
                <a:ea typeface="Poppins Light"/>
                <a:cs typeface="Poppins Light"/>
                <a:sym typeface="Poppins Light"/>
              </a:defRPr>
            </a:lvl4pPr>
            <a:lvl5pPr lvl="4">
              <a:spcBef>
                <a:spcPts val="1300"/>
              </a:spcBef>
              <a:spcAft>
                <a:spcPts val="0"/>
              </a:spcAft>
              <a:buSzPts val="3700"/>
              <a:buFont typeface="Poppins Light"/>
              <a:buNone/>
              <a:defRPr>
                <a:latin typeface="Poppins Light"/>
                <a:ea typeface="Poppins Light"/>
                <a:cs typeface="Poppins Light"/>
                <a:sym typeface="Poppins Light"/>
              </a:defRPr>
            </a:lvl5pPr>
            <a:lvl6pPr lvl="5">
              <a:spcBef>
                <a:spcPts val="1300"/>
              </a:spcBef>
              <a:spcAft>
                <a:spcPts val="0"/>
              </a:spcAft>
              <a:buSzPts val="3700"/>
              <a:buFont typeface="Poppins Light"/>
              <a:buNone/>
              <a:defRPr>
                <a:latin typeface="Poppins Light"/>
                <a:ea typeface="Poppins Light"/>
                <a:cs typeface="Poppins Light"/>
                <a:sym typeface="Poppins Light"/>
              </a:defRPr>
            </a:lvl6pPr>
            <a:lvl7pPr lvl="6">
              <a:spcBef>
                <a:spcPts val="1300"/>
              </a:spcBef>
              <a:spcAft>
                <a:spcPts val="0"/>
              </a:spcAft>
              <a:buSzPts val="3700"/>
              <a:buFont typeface="Poppins Light"/>
              <a:buNone/>
              <a:defRPr>
                <a:latin typeface="Poppins Light"/>
                <a:ea typeface="Poppins Light"/>
                <a:cs typeface="Poppins Light"/>
                <a:sym typeface="Poppins Light"/>
              </a:defRPr>
            </a:lvl7pPr>
            <a:lvl8pPr lvl="7">
              <a:spcBef>
                <a:spcPts val="1300"/>
              </a:spcBef>
              <a:spcAft>
                <a:spcPts val="0"/>
              </a:spcAft>
              <a:buSzPts val="3700"/>
              <a:buFont typeface="Poppins Light"/>
              <a:buNone/>
              <a:defRPr>
                <a:latin typeface="Poppins Light"/>
                <a:ea typeface="Poppins Light"/>
                <a:cs typeface="Poppins Light"/>
                <a:sym typeface="Poppins Light"/>
              </a:defRPr>
            </a:lvl8pPr>
            <a:lvl9pPr lvl="8">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57" name="Google Shape;57;p8"/>
          <p:cNvSpPr txBox="1"/>
          <p:nvPr>
            <p:ph idx="1" type="subTitle"/>
          </p:nvPr>
        </p:nvSpPr>
        <p:spPr>
          <a:xfrm>
            <a:off x="8538733" y="1959933"/>
            <a:ext cx="3066900" cy="2929200"/>
          </a:xfrm>
          <a:prstGeom prst="rect">
            <a:avLst/>
          </a:prstGeom>
        </p:spPr>
        <p:txBody>
          <a:bodyPr anchorCtr="0" anchor="ctr" bIns="0" lIns="0" spcFirstLastPara="1" rIns="0" wrap="square" tIns="0">
            <a:noAutofit/>
          </a:bodyPr>
          <a:lstStyle>
            <a:lvl1pPr lvl="0" algn="ctr">
              <a:lnSpc>
                <a:spcPct val="100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1pPr>
            <a:lvl2pPr lvl="1" algn="ctr">
              <a:lnSpc>
                <a:spcPct val="100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2pPr>
            <a:lvl3pPr lvl="2" algn="ctr">
              <a:lnSpc>
                <a:spcPct val="100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3pPr>
            <a:lvl4pPr lvl="3" algn="ctr">
              <a:lnSpc>
                <a:spcPct val="100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4pPr>
            <a:lvl5pPr lvl="4" algn="ctr">
              <a:lnSpc>
                <a:spcPct val="100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5pPr>
            <a:lvl6pPr lvl="5" algn="ctr">
              <a:lnSpc>
                <a:spcPct val="100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6pPr>
            <a:lvl7pPr lvl="6" algn="ctr">
              <a:lnSpc>
                <a:spcPct val="100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7pPr>
            <a:lvl8pPr lvl="7" algn="ctr">
              <a:lnSpc>
                <a:spcPct val="100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8pPr>
            <a:lvl9pPr lvl="8" algn="ctr">
              <a:lnSpc>
                <a:spcPct val="100000"/>
              </a:lnSpc>
              <a:spcBef>
                <a:spcPts val="0"/>
              </a:spcBef>
              <a:spcAft>
                <a:spcPts val="0"/>
              </a:spcAft>
              <a:buClr>
                <a:srgbClr val="F9F8F5"/>
              </a:buClr>
              <a:buSzPts val="2100"/>
              <a:buFont typeface="Poppins SemiBold"/>
              <a:buNone/>
              <a:defRPr sz="2100">
                <a:solidFill>
                  <a:srgbClr val="F9F8F5"/>
                </a:solidFill>
                <a:latin typeface="Poppins SemiBold"/>
                <a:ea typeface="Poppins SemiBold"/>
                <a:cs typeface="Poppins SemiBold"/>
                <a:sym typeface="Poppins SemiBold"/>
              </a:defRPr>
            </a:lvl9pPr>
          </a:lstStyle>
          <a:p/>
        </p:txBody>
      </p:sp>
      <p:sp>
        <p:nvSpPr>
          <p:cNvPr id="58" name="Google Shape;58;p8"/>
          <p:cNvSpPr txBox="1"/>
          <p:nvPr>
            <p:ph idx="2" type="body"/>
          </p:nvPr>
        </p:nvSpPr>
        <p:spPr>
          <a:xfrm>
            <a:off x="551533" y="2502200"/>
            <a:ext cx="4879500" cy="3043500"/>
          </a:xfrm>
          <a:prstGeom prst="rect">
            <a:avLst/>
          </a:prstGeom>
        </p:spPr>
        <p:txBody>
          <a:bodyPr anchorCtr="0" anchor="t" bIns="0" lIns="0" spcFirstLastPara="1" rIns="0" wrap="square" tIns="0">
            <a:noAutofit/>
          </a:bodyPr>
          <a:lstStyle>
            <a:lvl1pPr indent="-349250" lvl="0" marL="45720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sp>
        <p:nvSpPr>
          <p:cNvPr id="59" name="Google Shape;59;p8"/>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a:buNone/>
              <a:defRPr i="1" sz="1600">
                <a:solidFill>
                  <a:srgbClr val="F9F8F5"/>
                </a:solidFill>
                <a:latin typeface="Spectral Light"/>
                <a:ea typeface="Spectral Light"/>
                <a:cs typeface="Spectral Light"/>
                <a:sym typeface="Spectral Light"/>
              </a:defRPr>
            </a:lvl1pPr>
            <a:lvl2pPr lvl="1">
              <a:buNone/>
              <a:defRPr i="1" sz="1600">
                <a:solidFill>
                  <a:srgbClr val="F9F8F5"/>
                </a:solidFill>
                <a:latin typeface="Spectral Light"/>
                <a:ea typeface="Spectral Light"/>
                <a:cs typeface="Spectral Light"/>
                <a:sym typeface="Spectral Light"/>
              </a:defRPr>
            </a:lvl2pPr>
            <a:lvl3pPr lvl="2">
              <a:buNone/>
              <a:defRPr i="1" sz="1600">
                <a:solidFill>
                  <a:srgbClr val="F9F8F5"/>
                </a:solidFill>
                <a:latin typeface="Spectral Light"/>
                <a:ea typeface="Spectral Light"/>
                <a:cs typeface="Spectral Light"/>
                <a:sym typeface="Spectral Light"/>
              </a:defRPr>
            </a:lvl3pPr>
            <a:lvl4pPr lvl="3">
              <a:buNone/>
              <a:defRPr i="1" sz="1600">
                <a:solidFill>
                  <a:srgbClr val="F9F8F5"/>
                </a:solidFill>
                <a:latin typeface="Spectral Light"/>
                <a:ea typeface="Spectral Light"/>
                <a:cs typeface="Spectral Light"/>
                <a:sym typeface="Spectral Light"/>
              </a:defRPr>
            </a:lvl4pPr>
            <a:lvl5pPr lvl="4">
              <a:buNone/>
              <a:defRPr i="1" sz="1600">
                <a:solidFill>
                  <a:srgbClr val="F9F8F5"/>
                </a:solidFill>
                <a:latin typeface="Spectral Light"/>
                <a:ea typeface="Spectral Light"/>
                <a:cs typeface="Spectral Light"/>
                <a:sym typeface="Spectral Light"/>
              </a:defRPr>
            </a:lvl5pPr>
            <a:lvl6pPr lvl="5">
              <a:buNone/>
              <a:defRPr i="1" sz="1600">
                <a:solidFill>
                  <a:srgbClr val="F9F8F5"/>
                </a:solidFill>
                <a:latin typeface="Spectral Light"/>
                <a:ea typeface="Spectral Light"/>
                <a:cs typeface="Spectral Light"/>
                <a:sym typeface="Spectral Light"/>
              </a:defRPr>
            </a:lvl6pPr>
            <a:lvl7pPr lvl="6">
              <a:buNone/>
              <a:defRPr i="1" sz="1600">
                <a:solidFill>
                  <a:srgbClr val="F9F8F5"/>
                </a:solidFill>
                <a:latin typeface="Spectral Light"/>
                <a:ea typeface="Spectral Light"/>
                <a:cs typeface="Spectral Light"/>
                <a:sym typeface="Spectral Light"/>
              </a:defRPr>
            </a:lvl7pPr>
            <a:lvl8pPr lvl="7">
              <a:buNone/>
              <a:defRPr i="1" sz="1600">
                <a:solidFill>
                  <a:srgbClr val="F9F8F5"/>
                </a:solidFill>
                <a:latin typeface="Spectral Light"/>
                <a:ea typeface="Spectral Light"/>
                <a:cs typeface="Spectral Light"/>
                <a:sym typeface="Spectral Light"/>
              </a:defRPr>
            </a:lvl8pPr>
            <a:lvl9pPr lvl="8">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60" name="Google Shape;60;p8"/>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61" name="Google Shape;61;p8"/>
          <p:cNvSpPr txBox="1"/>
          <p:nvPr>
            <p:ph idx="3" type="subTitle"/>
          </p:nvPr>
        </p:nvSpPr>
        <p:spPr>
          <a:xfrm>
            <a:off x="5999400" y="245933"/>
            <a:ext cx="5721300" cy="217200"/>
          </a:xfrm>
          <a:prstGeom prst="rect">
            <a:avLst/>
          </a:prstGeom>
        </p:spPr>
        <p:txBody>
          <a:bodyPr anchorCtr="0" anchor="t" bIns="0" lIns="0" spcFirstLastPara="1" rIns="0" wrap="square" tIns="0">
            <a:noAutofit/>
          </a:bodyPr>
          <a:lstStyle>
            <a:lvl1pPr lvl="0" algn="r">
              <a:lnSpc>
                <a:spcPct val="100000"/>
              </a:lnSpc>
              <a:spcBef>
                <a:spcPts val="0"/>
              </a:spcBef>
              <a:spcAft>
                <a:spcPts val="0"/>
              </a:spcAft>
              <a:buClr>
                <a:srgbClr val="F9F8F5"/>
              </a:buClr>
              <a:buSzPts val="1600"/>
              <a:buFont typeface="Spectral Light"/>
              <a:buNone/>
              <a:defRPr i="1" sz="1600">
                <a:solidFill>
                  <a:srgbClr val="F9F8F5"/>
                </a:solidFill>
                <a:latin typeface="Spectral Light"/>
                <a:ea typeface="Spectral Light"/>
                <a:cs typeface="Spectral Light"/>
                <a:sym typeface="Spectral Light"/>
              </a:defRPr>
            </a:lvl1pPr>
            <a:lvl2pPr lvl="1"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2pPr>
            <a:lvl3pPr lvl="2"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3pPr>
            <a:lvl4pPr lvl="3"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4pPr>
            <a:lvl5pPr lvl="4"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5pPr>
            <a:lvl6pPr lvl="5"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6pPr>
            <a:lvl7pPr lvl="6"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7pPr>
            <a:lvl8pPr lvl="7"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8pPr>
            <a:lvl9pPr lvl="8"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iance - Plain Text Page 2 1 2">
  <p:cSld name="SECTION_HEADER_1_1_2">
    <p:bg>
      <p:bgPr>
        <a:solidFill>
          <a:srgbClr val="F9F8F5"/>
        </a:solidFill>
      </p:bgPr>
    </p:bg>
    <p:spTree>
      <p:nvGrpSpPr>
        <p:cNvPr id="62" name="Shape 62"/>
        <p:cNvGrpSpPr/>
        <p:nvPr/>
      </p:nvGrpSpPr>
      <p:grpSpPr>
        <a:xfrm>
          <a:off x="0" y="0"/>
          <a:ext cx="0" cy="0"/>
          <a:chOff x="0" y="0"/>
          <a:chExt cx="0" cy="0"/>
        </a:xfrm>
      </p:grpSpPr>
      <p:sp>
        <p:nvSpPr>
          <p:cNvPr id="63" name="Google Shape;63;p9"/>
          <p:cNvSpPr txBox="1"/>
          <p:nvPr>
            <p:ph type="title"/>
          </p:nvPr>
        </p:nvSpPr>
        <p:spPr>
          <a:xfrm>
            <a:off x="551533" y="1111433"/>
            <a:ext cx="6514500" cy="618000"/>
          </a:xfrm>
          <a:prstGeom prst="rect">
            <a:avLst/>
          </a:prstGeom>
        </p:spPr>
        <p:txBody>
          <a:bodyPr anchorCtr="0" anchor="t" bIns="0" lIns="0" spcFirstLastPara="1" rIns="0" wrap="square" tIns="0">
            <a:noAutofit/>
          </a:bodyPr>
          <a:lstStyle>
            <a:lvl1pPr lvl="0">
              <a:spcBef>
                <a:spcPts val="0"/>
              </a:spcBef>
              <a:spcAft>
                <a:spcPts val="0"/>
              </a:spcAft>
              <a:buSzPts val="3700"/>
              <a:buFont typeface="Poppins Light"/>
              <a:buNone/>
              <a:defRPr>
                <a:latin typeface="Poppins Light"/>
                <a:ea typeface="Poppins Light"/>
                <a:cs typeface="Poppins Light"/>
                <a:sym typeface="Poppins Light"/>
              </a:defRPr>
            </a:lvl1pPr>
            <a:lvl2pPr lvl="1">
              <a:spcBef>
                <a:spcPts val="1300"/>
              </a:spcBef>
              <a:spcAft>
                <a:spcPts val="0"/>
              </a:spcAft>
              <a:buSzPts val="3700"/>
              <a:buFont typeface="Poppins Light"/>
              <a:buNone/>
              <a:defRPr>
                <a:latin typeface="Poppins Light"/>
                <a:ea typeface="Poppins Light"/>
                <a:cs typeface="Poppins Light"/>
                <a:sym typeface="Poppins Light"/>
              </a:defRPr>
            </a:lvl2pPr>
            <a:lvl3pPr lvl="2">
              <a:spcBef>
                <a:spcPts val="1300"/>
              </a:spcBef>
              <a:spcAft>
                <a:spcPts val="0"/>
              </a:spcAft>
              <a:buSzPts val="3700"/>
              <a:buFont typeface="Poppins Light"/>
              <a:buNone/>
              <a:defRPr>
                <a:latin typeface="Poppins Light"/>
                <a:ea typeface="Poppins Light"/>
                <a:cs typeface="Poppins Light"/>
                <a:sym typeface="Poppins Light"/>
              </a:defRPr>
            </a:lvl3pPr>
            <a:lvl4pPr lvl="3">
              <a:spcBef>
                <a:spcPts val="1300"/>
              </a:spcBef>
              <a:spcAft>
                <a:spcPts val="0"/>
              </a:spcAft>
              <a:buSzPts val="3700"/>
              <a:buFont typeface="Poppins Light"/>
              <a:buNone/>
              <a:defRPr>
                <a:latin typeface="Poppins Light"/>
                <a:ea typeface="Poppins Light"/>
                <a:cs typeface="Poppins Light"/>
                <a:sym typeface="Poppins Light"/>
              </a:defRPr>
            </a:lvl4pPr>
            <a:lvl5pPr lvl="4">
              <a:spcBef>
                <a:spcPts val="1300"/>
              </a:spcBef>
              <a:spcAft>
                <a:spcPts val="0"/>
              </a:spcAft>
              <a:buSzPts val="3700"/>
              <a:buFont typeface="Poppins Light"/>
              <a:buNone/>
              <a:defRPr>
                <a:latin typeface="Poppins Light"/>
                <a:ea typeface="Poppins Light"/>
                <a:cs typeface="Poppins Light"/>
                <a:sym typeface="Poppins Light"/>
              </a:defRPr>
            </a:lvl5pPr>
            <a:lvl6pPr lvl="5">
              <a:spcBef>
                <a:spcPts val="1300"/>
              </a:spcBef>
              <a:spcAft>
                <a:spcPts val="0"/>
              </a:spcAft>
              <a:buSzPts val="3700"/>
              <a:buFont typeface="Poppins Light"/>
              <a:buNone/>
              <a:defRPr>
                <a:latin typeface="Poppins Light"/>
                <a:ea typeface="Poppins Light"/>
                <a:cs typeface="Poppins Light"/>
                <a:sym typeface="Poppins Light"/>
              </a:defRPr>
            </a:lvl6pPr>
            <a:lvl7pPr lvl="6">
              <a:spcBef>
                <a:spcPts val="1300"/>
              </a:spcBef>
              <a:spcAft>
                <a:spcPts val="0"/>
              </a:spcAft>
              <a:buSzPts val="3700"/>
              <a:buFont typeface="Poppins Light"/>
              <a:buNone/>
              <a:defRPr>
                <a:latin typeface="Poppins Light"/>
                <a:ea typeface="Poppins Light"/>
                <a:cs typeface="Poppins Light"/>
                <a:sym typeface="Poppins Light"/>
              </a:defRPr>
            </a:lvl7pPr>
            <a:lvl8pPr lvl="7">
              <a:spcBef>
                <a:spcPts val="1300"/>
              </a:spcBef>
              <a:spcAft>
                <a:spcPts val="0"/>
              </a:spcAft>
              <a:buSzPts val="3700"/>
              <a:buFont typeface="Poppins Light"/>
              <a:buNone/>
              <a:defRPr>
                <a:latin typeface="Poppins Light"/>
                <a:ea typeface="Poppins Light"/>
                <a:cs typeface="Poppins Light"/>
                <a:sym typeface="Poppins Light"/>
              </a:defRPr>
            </a:lvl8pPr>
            <a:lvl9pPr lvl="8">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64" name="Google Shape;64;p9"/>
          <p:cNvSpPr txBox="1"/>
          <p:nvPr>
            <p:ph idx="1" type="body"/>
          </p:nvPr>
        </p:nvSpPr>
        <p:spPr>
          <a:xfrm>
            <a:off x="551533" y="2502200"/>
            <a:ext cx="5798400" cy="3043500"/>
          </a:xfrm>
          <a:prstGeom prst="rect">
            <a:avLst/>
          </a:prstGeom>
        </p:spPr>
        <p:txBody>
          <a:bodyPr anchorCtr="0" anchor="t" bIns="0" lIns="0" spcFirstLastPara="1" rIns="0" wrap="square" tIns="0">
            <a:noAutofit/>
          </a:bodyPr>
          <a:lstStyle>
            <a:lvl1pPr indent="-349250" lvl="0" marL="45720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sp>
        <p:nvSpPr>
          <p:cNvPr id="65" name="Google Shape;65;p9"/>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a:buNone/>
              <a:defRPr i="1" sz="1600">
                <a:solidFill>
                  <a:srgbClr val="F9F8F5"/>
                </a:solidFill>
                <a:latin typeface="Spectral Light"/>
                <a:ea typeface="Spectral Light"/>
                <a:cs typeface="Spectral Light"/>
                <a:sym typeface="Spectral Light"/>
              </a:defRPr>
            </a:lvl1pPr>
            <a:lvl2pPr lvl="1">
              <a:buNone/>
              <a:defRPr i="1" sz="1600">
                <a:solidFill>
                  <a:srgbClr val="F9F8F5"/>
                </a:solidFill>
                <a:latin typeface="Spectral Light"/>
                <a:ea typeface="Spectral Light"/>
                <a:cs typeface="Spectral Light"/>
                <a:sym typeface="Spectral Light"/>
              </a:defRPr>
            </a:lvl2pPr>
            <a:lvl3pPr lvl="2">
              <a:buNone/>
              <a:defRPr i="1" sz="1600">
                <a:solidFill>
                  <a:srgbClr val="F9F8F5"/>
                </a:solidFill>
                <a:latin typeface="Spectral Light"/>
                <a:ea typeface="Spectral Light"/>
                <a:cs typeface="Spectral Light"/>
                <a:sym typeface="Spectral Light"/>
              </a:defRPr>
            </a:lvl3pPr>
            <a:lvl4pPr lvl="3">
              <a:buNone/>
              <a:defRPr i="1" sz="1600">
                <a:solidFill>
                  <a:srgbClr val="F9F8F5"/>
                </a:solidFill>
                <a:latin typeface="Spectral Light"/>
                <a:ea typeface="Spectral Light"/>
                <a:cs typeface="Spectral Light"/>
                <a:sym typeface="Spectral Light"/>
              </a:defRPr>
            </a:lvl4pPr>
            <a:lvl5pPr lvl="4">
              <a:buNone/>
              <a:defRPr i="1" sz="1600">
                <a:solidFill>
                  <a:srgbClr val="F9F8F5"/>
                </a:solidFill>
                <a:latin typeface="Spectral Light"/>
                <a:ea typeface="Spectral Light"/>
                <a:cs typeface="Spectral Light"/>
                <a:sym typeface="Spectral Light"/>
              </a:defRPr>
            </a:lvl5pPr>
            <a:lvl6pPr lvl="5">
              <a:buNone/>
              <a:defRPr i="1" sz="1600">
                <a:solidFill>
                  <a:srgbClr val="F9F8F5"/>
                </a:solidFill>
                <a:latin typeface="Spectral Light"/>
                <a:ea typeface="Spectral Light"/>
                <a:cs typeface="Spectral Light"/>
                <a:sym typeface="Spectral Light"/>
              </a:defRPr>
            </a:lvl6pPr>
            <a:lvl7pPr lvl="6">
              <a:buNone/>
              <a:defRPr i="1" sz="1600">
                <a:solidFill>
                  <a:srgbClr val="F9F8F5"/>
                </a:solidFill>
                <a:latin typeface="Spectral Light"/>
                <a:ea typeface="Spectral Light"/>
                <a:cs typeface="Spectral Light"/>
                <a:sym typeface="Spectral Light"/>
              </a:defRPr>
            </a:lvl7pPr>
            <a:lvl8pPr lvl="7">
              <a:buNone/>
              <a:defRPr i="1" sz="1600">
                <a:solidFill>
                  <a:srgbClr val="F9F8F5"/>
                </a:solidFill>
                <a:latin typeface="Spectral Light"/>
                <a:ea typeface="Spectral Light"/>
                <a:cs typeface="Spectral Light"/>
                <a:sym typeface="Spectral Light"/>
              </a:defRPr>
            </a:lvl8pPr>
            <a:lvl9pPr lvl="8">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cxnSp>
        <p:nvCxnSpPr>
          <p:cNvPr id="66" name="Google Shape;66;p9"/>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67" name="Google Shape;67;p9"/>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lvl1pPr lvl="0" algn="r">
              <a:lnSpc>
                <a:spcPct val="100000"/>
              </a:lnSpc>
              <a:spcBef>
                <a:spcPts val="0"/>
              </a:spcBef>
              <a:spcAft>
                <a:spcPts val="0"/>
              </a:spcAft>
              <a:buClr>
                <a:srgbClr val="F9F8F5"/>
              </a:buClr>
              <a:buSzPts val="1600"/>
              <a:buFont typeface="Spectral Light"/>
              <a:buNone/>
              <a:defRPr i="1" sz="1600">
                <a:solidFill>
                  <a:srgbClr val="F9F8F5"/>
                </a:solidFill>
                <a:latin typeface="Spectral Light"/>
                <a:ea typeface="Spectral Light"/>
                <a:cs typeface="Spectral Light"/>
                <a:sym typeface="Spectral Light"/>
              </a:defRPr>
            </a:lvl1pPr>
            <a:lvl2pPr lvl="1"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2pPr>
            <a:lvl3pPr lvl="2"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3pPr>
            <a:lvl4pPr lvl="3"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4pPr>
            <a:lvl5pPr lvl="4"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5pPr>
            <a:lvl6pPr lvl="5"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6pPr>
            <a:lvl7pPr lvl="6"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7pPr>
            <a:lvl8pPr lvl="7"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8pPr>
            <a:lvl9pPr lvl="8" algn="r">
              <a:lnSpc>
                <a:spcPct val="100000"/>
              </a:lnSpc>
              <a:spcBef>
                <a:spcPts val="0"/>
              </a:spcBef>
              <a:spcAft>
                <a:spcPts val="0"/>
              </a:spcAft>
              <a:buClr>
                <a:srgbClr val="F9F8F5"/>
              </a:buClr>
              <a:buSzPts val="1600"/>
              <a:buFont typeface="Poppins"/>
              <a:buNone/>
              <a:defRPr sz="1600">
                <a:solidFill>
                  <a:srgbClr val="F9F8F5"/>
                </a:solidFill>
                <a:latin typeface="Poppins"/>
                <a:ea typeface="Poppins"/>
                <a:cs typeface="Poppins"/>
                <a:sym typeface="Poppins"/>
              </a:defRPr>
            </a:lvl9pPr>
          </a:lstStyle>
          <a:p/>
        </p:txBody>
      </p:sp>
      <p:sp>
        <p:nvSpPr>
          <p:cNvPr id="68" name="Google Shape;68;p9"/>
          <p:cNvSpPr txBox="1"/>
          <p:nvPr>
            <p:ph idx="3" type="subTitle"/>
          </p:nvPr>
        </p:nvSpPr>
        <p:spPr>
          <a:xfrm>
            <a:off x="5999400" y="245933"/>
            <a:ext cx="5721300" cy="217200"/>
          </a:xfrm>
          <a:prstGeom prst="rect">
            <a:avLst/>
          </a:prstGeom>
        </p:spPr>
        <p:txBody>
          <a:bodyPr anchorCtr="0" anchor="t" bIns="0" lIns="0" spcFirstLastPara="1" rIns="0" wrap="square" tIns="0">
            <a:noAutofit/>
          </a:bodyPr>
          <a:lstStyle>
            <a:lvl1pPr lvl="0" algn="r">
              <a:lnSpc>
                <a:spcPct val="100000"/>
              </a:lnSpc>
              <a:spcBef>
                <a:spcPts val="0"/>
              </a:spcBef>
              <a:spcAft>
                <a:spcPts val="0"/>
              </a:spcAft>
              <a:buClr>
                <a:srgbClr val="6C706F"/>
              </a:buClr>
              <a:buSzPts val="1600"/>
              <a:buFont typeface="Spectral Light"/>
              <a:buNone/>
              <a:defRPr i="1" sz="1600">
                <a:solidFill>
                  <a:srgbClr val="6C706F"/>
                </a:solidFill>
                <a:latin typeface="Spectral Light"/>
                <a:ea typeface="Spectral Light"/>
                <a:cs typeface="Spectral Light"/>
                <a:sym typeface="Spectral Light"/>
              </a:defRPr>
            </a:lvl1pPr>
            <a:lvl2pPr lvl="1"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2pPr>
            <a:lvl3pPr lvl="2"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3pPr>
            <a:lvl4pPr lvl="3"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4pPr>
            <a:lvl5pPr lvl="4"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5pPr>
            <a:lvl6pPr lvl="5"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6pPr>
            <a:lvl7pPr lvl="6"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7pPr>
            <a:lvl8pPr lvl="7"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8pPr>
            <a:lvl9pPr lvl="8"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9pPr>
          </a:lstStyle>
          <a:p/>
        </p:txBody>
      </p:sp>
      <p:sp>
        <p:nvSpPr>
          <p:cNvPr id="69" name="Google Shape;69;p9"/>
          <p:cNvSpPr txBox="1"/>
          <p:nvPr>
            <p:ph idx="4" type="sldNum"/>
          </p:nvPr>
        </p:nvSpPr>
        <p:spPr>
          <a:xfrm>
            <a:off x="11069144" y="6217622"/>
            <a:ext cx="731700" cy="524700"/>
          </a:xfrm>
          <a:prstGeom prst="rect">
            <a:avLst/>
          </a:prstGeom>
        </p:spPr>
        <p:txBody>
          <a:bodyPr anchorCtr="0" anchor="ctr" bIns="0" lIns="0" spcFirstLastPara="1" rIns="0" wrap="square" tIns="0">
            <a:normAutofit/>
          </a:bodyPr>
          <a:lstStyle>
            <a:lvl1pPr lvl="0">
              <a:buNone/>
              <a:defRPr i="1" sz="1600">
                <a:solidFill>
                  <a:srgbClr val="6C706F"/>
                </a:solidFill>
                <a:latin typeface="Spectral Light"/>
                <a:ea typeface="Spectral Light"/>
                <a:cs typeface="Spectral Light"/>
                <a:sym typeface="Spectral Light"/>
              </a:defRPr>
            </a:lvl1pPr>
            <a:lvl2pPr lvl="1">
              <a:buNone/>
              <a:defRPr i="1" sz="1600">
                <a:solidFill>
                  <a:srgbClr val="6C706F"/>
                </a:solidFill>
                <a:latin typeface="Spectral Light"/>
                <a:ea typeface="Spectral Light"/>
                <a:cs typeface="Spectral Light"/>
                <a:sym typeface="Spectral Light"/>
              </a:defRPr>
            </a:lvl2pPr>
            <a:lvl3pPr lvl="2">
              <a:buNone/>
              <a:defRPr i="1" sz="1600">
                <a:solidFill>
                  <a:srgbClr val="6C706F"/>
                </a:solidFill>
                <a:latin typeface="Spectral Light"/>
                <a:ea typeface="Spectral Light"/>
                <a:cs typeface="Spectral Light"/>
                <a:sym typeface="Spectral Light"/>
              </a:defRPr>
            </a:lvl3pPr>
            <a:lvl4pPr lvl="3">
              <a:buNone/>
              <a:defRPr i="1" sz="1600">
                <a:solidFill>
                  <a:srgbClr val="6C706F"/>
                </a:solidFill>
                <a:latin typeface="Spectral Light"/>
                <a:ea typeface="Spectral Light"/>
                <a:cs typeface="Spectral Light"/>
                <a:sym typeface="Spectral Light"/>
              </a:defRPr>
            </a:lvl4pPr>
            <a:lvl5pPr lvl="4">
              <a:buNone/>
              <a:defRPr i="1" sz="1600">
                <a:solidFill>
                  <a:srgbClr val="6C706F"/>
                </a:solidFill>
                <a:latin typeface="Spectral Light"/>
                <a:ea typeface="Spectral Light"/>
                <a:cs typeface="Spectral Light"/>
                <a:sym typeface="Spectral Light"/>
              </a:defRPr>
            </a:lvl5pPr>
            <a:lvl6pPr lvl="5">
              <a:buNone/>
              <a:defRPr i="1" sz="1600">
                <a:solidFill>
                  <a:srgbClr val="6C706F"/>
                </a:solidFill>
                <a:latin typeface="Spectral Light"/>
                <a:ea typeface="Spectral Light"/>
                <a:cs typeface="Spectral Light"/>
                <a:sym typeface="Spectral Light"/>
              </a:defRPr>
            </a:lvl6pPr>
            <a:lvl7pPr lvl="6">
              <a:buNone/>
              <a:defRPr i="1" sz="1600">
                <a:solidFill>
                  <a:srgbClr val="6C706F"/>
                </a:solidFill>
                <a:latin typeface="Spectral Light"/>
                <a:ea typeface="Spectral Light"/>
                <a:cs typeface="Spectral Light"/>
                <a:sym typeface="Spectral Light"/>
              </a:defRPr>
            </a:lvl7pPr>
            <a:lvl8pPr lvl="7">
              <a:buNone/>
              <a:defRPr i="1" sz="1600">
                <a:solidFill>
                  <a:srgbClr val="6C706F"/>
                </a:solidFill>
                <a:latin typeface="Spectral Light"/>
                <a:ea typeface="Spectral Light"/>
                <a:cs typeface="Spectral Light"/>
                <a:sym typeface="Spectral Light"/>
              </a:defRPr>
            </a:lvl8pPr>
            <a:lvl9pPr lvl="8">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liance - Plain Text Page 2 1 1">
  <p:cSld name="SECTION_HEADER_1_1_1">
    <p:bg>
      <p:bgPr>
        <a:solidFill>
          <a:srgbClr val="F9F8F5"/>
        </a:solidFill>
      </p:bgPr>
    </p:bg>
    <p:spTree>
      <p:nvGrpSpPr>
        <p:cNvPr id="70" name="Shape 70"/>
        <p:cNvGrpSpPr/>
        <p:nvPr/>
      </p:nvGrpSpPr>
      <p:grpSpPr>
        <a:xfrm>
          <a:off x="0" y="0"/>
          <a:ext cx="0" cy="0"/>
          <a:chOff x="0" y="0"/>
          <a:chExt cx="0" cy="0"/>
        </a:xfrm>
      </p:grpSpPr>
      <p:sp>
        <p:nvSpPr>
          <p:cNvPr id="71" name="Google Shape;71;p10"/>
          <p:cNvSpPr/>
          <p:nvPr/>
        </p:nvSpPr>
        <p:spPr>
          <a:xfrm>
            <a:off x="0" y="-29800"/>
            <a:ext cx="4256100" cy="6917700"/>
          </a:xfrm>
          <a:prstGeom prst="rect">
            <a:avLst/>
          </a:prstGeom>
          <a:solidFill>
            <a:srgbClr val="09100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72" name="Google Shape;72;p10"/>
          <p:cNvSpPr txBox="1"/>
          <p:nvPr>
            <p:ph type="title"/>
          </p:nvPr>
        </p:nvSpPr>
        <p:spPr>
          <a:xfrm>
            <a:off x="5002333" y="1111433"/>
            <a:ext cx="6798300" cy="618000"/>
          </a:xfrm>
          <a:prstGeom prst="rect">
            <a:avLst/>
          </a:prstGeom>
        </p:spPr>
        <p:txBody>
          <a:bodyPr anchorCtr="0" anchor="t" bIns="0" lIns="0" spcFirstLastPara="1" rIns="0" wrap="square" tIns="0">
            <a:noAutofit/>
          </a:bodyPr>
          <a:lstStyle>
            <a:lvl1pPr lvl="0">
              <a:spcBef>
                <a:spcPts val="0"/>
              </a:spcBef>
              <a:spcAft>
                <a:spcPts val="0"/>
              </a:spcAft>
              <a:buSzPts val="3700"/>
              <a:buFont typeface="Poppins Light"/>
              <a:buNone/>
              <a:defRPr>
                <a:latin typeface="Poppins Light"/>
                <a:ea typeface="Poppins Light"/>
                <a:cs typeface="Poppins Light"/>
                <a:sym typeface="Poppins Light"/>
              </a:defRPr>
            </a:lvl1pPr>
            <a:lvl2pPr lvl="1">
              <a:spcBef>
                <a:spcPts val="1300"/>
              </a:spcBef>
              <a:spcAft>
                <a:spcPts val="0"/>
              </a:spcAft>
              <a:buSzPts val="3700"/>
              <a:buFont typeface="Poppins Light"/>
              <a:buNone/>
              <a:defRPr>
                <a:latin typeface="Poppins Light"/>
                <a:ea typeface="Poppins Light"/>
                <a:cs typeface="Poppins Light"/>
                <a:sym typeface="Poppins Light"/>
              </a:defRPr>
            </a:lvl2pPr>
            <a:lvl3pPr lvl="2">
              <a:spcBef>
                <a:spcPts val="1300"/>
              </a:spcBef>
              <a:spcAft>
                <a:spcPts val="0"/>
              </a:spcAft>
              <a:buSzPts val="3700"/>
              <a:buFont typeface="Poppins Light"/>
              <a:buNone/>
              <a:defRPr>
                <a:latin typeface="Poppins Light"/>
                <a:ea typeface="Poppins Light"/>
                <a:cs typeface="Poppins Light"/>
                <a:sym typeface="Poppins Light"/>
              </a:defRPr>
            </a:lvl3pPr>
            <a:lvl4pPr lvl="3">
              <a:spcBef>
                <a:spcPts val="1300"/>
              </a:spcBef>
              <a:spcAft>
                <a:spcPts val="0"/>
              </a:spcAft>
              <a:buSzPts val="3700"/>
              <a:buFont typeface="Poppins Light"/>
              <a:buNone/>
              <a:defRPr>
                <a:latin typeface="Poppins Light"/>
                <a:ea typeface="Poppins Light"/>
                <a:cs typeface="Poppins Light"/>
                <a:sym typeface="Poppins Light"/>
              </a:defRPr>
            </a:lvl4pPr>
            <a:lvl5pPr lvl="4">
              <a:spcBef>
                <a:spcPts val="1300"/>
              </a:spcBef>
              <a:spcAft>
                <a:spcPts val="0"/>
              </a:spcAft>
              <a:buSzPts val="3700"/>
              <a:buFont typeface="Poppins Light"/>
              <a:buNone/>
              <a:defRPr>
                <a:latin typeface="Poppins Light"/>
                <a:ea typeface="Poppins Light"/>
                <a:cs typeface="Poppins Light"/>
                <a:sym typeface="Poppins Light"/>
              </a:defRPr>
            </a:lvl5pPr>
            <a:lvl6pPr lvl="5">
              <a:spcBef>
                <a:spcPts val="1300"/>
              </a:spcBef>
              <a:spcAft>
                <a:spcPts val="0"/>
              </a:spcAft>
              <a:buSzPts val="3700"/>
              <a:buFont typeface="Poppins Light"/>
              <a:buNone/>
              <a:defRPr>
                <a:latin typeface="Poppins Light"/>
                <a:ea typeface="Poppins Light"/>
                <a:cs typeface="Poppins Light"/>
                <a:sym typeface="Poppins Light"/>
              </a:defRPr>
            </a:lvl6pPr>
            <a:lvl7pPr lvl="6">
              <a:spcBef>
                <a:spcPts val="1300"/>
              </a:spcBef>
              <a:spcAft>
                <a:spcPts val="0"/>
              </a:spcAft>
              <a:buSzPts val="3700"/>
              <a:buFont typeface="Poppins Light"/>
              <a:buNone/>
              <a:defRPr>
                <a:latin typeface="Poppins Light"/>
                <a:ea typeface="Poppins Light"/>
                <a:cs typeface="Poppins Light"/>
                <a:sym typeface="Poppins Light"/>
              </a:defRPr>
            </a:lvl7pPr>
            <a:lvl8pPr lvl="7">
              <a:spcBef>
                <a:spcPts val="1300"/>
              </a:spcBef>
              <a:spcAft>
                <a:spcPts val="0"/>
              </a:spcAft>
              <a:buSzPts val="3700"/>
              <a:buFont typeface="Poppins Light"/>
              <a:buNone/>
              <a:defRPr>
                <a:latin typeface="Poppins Light"/>
                <a:ea typeface="Poppins Light"/>
                <a:cs typeface="Poppins Light"/>
                <a:sym typeface="Poppins Light"/>
              </a:defRPr>
            </a:lvl8pPr>
            <a:lvl9pPr lvl="8">
              <a:spcBef>
                <a:spcPts val="1300"/>
              </a:spcBef>
              <a:spcAft>
                <a:spcPts val="1300"/>
              </a:spcAft>
              <a:buSzPts val="3700"/>
              <a:buFont typeface="Poppins Light"/>
              <a:buNone/>
              <a:defRPr>
                <a:latin typeface="Poppins Light"/>
                <a:ea typeface="Poppins Light"/>
                <a:cs typeface="Poppins Light"/>
                <a:sym typeface="Poppins Light"/>
              </a:defRPr>
            </a:lvl9pPr>
          </a:lstStyle>
          <a:p/>
        </p:txBody>
      </p:sp>
      <p:sp>
        <p:nvSpPr>
          <p:cNvPr id="73" name="Google Shape;73;p10"/>
          <p:cNvSpPr txBox="1"/>
          <p:nvPr>
            <p:ph idx="12" type="sldNum"/>
          </p:nvPr>
        </p:nvSpPr>
        <p:spPr>
          <a:xfrm>
            <a:off x="11069144" y="6217622"/>
            <a:ext cx="731700" cy="524700"/>
          </a:xfrm>
          <a:prstGeom prst="rect">
            <a:avLst/>
          </a:prstGeom>
        </p:spPr>
        <p:txBody>
          <a:bodyPr anchorCtr="0" anchor="ctr" bIns="0" lIns="0" spcFirstLastPara="1" rIns="0" wrap="square" tIns="0">
            <a:normAutofit/>
          </a:bodyPr>
          <a:lstStyle>
            <a:lvl1pPr lvl="0">
              <a:buNone/>
              <a:defRPr i="1" sz="1600">
                <a:solidFill>
                  <a:srgbClr val="F9F8F5"/>
                </a:solidFill>
                <a:latin typeface="Spectral Light"/>
                <a:ea typeface="Spectral Light"/>
                <a:cs typeface="Spectral Light"/>
                <a:sym typeface="Spectral Light"/>
              </a:defRPr>
            </a:lvl1pPr>
            <a:lvl2pPr lvl="1">
              <a:buNone/>
              <a:defRPr i="1" sz="1600">
                <a:solidFill>
                  <a:srgbClr val="F9F8F5"/>
                </a:solidFill>
                <a:latin typeface="Spectral Light"/>
                <a:ea typeface="Spectral Light"/>
                <a:cs typeface="Spectral Light"/>
                <a:sym typeface="Spectral Light"/>
              </a:defRPr>
            </a:lvl2pPr>
            <a:lvl3pPr lvl="2">
              <a:buNone/>
              <a:defRPr i="1" sz="1600">
                <a:solidFill>
                  <a:srgbClr val="F9F8F5"/>
                </a:solidFill>
                <a:latin typeface="Spectral Light"/>
                <a:ea typeface="Spectral Light"/>
                <a:cs typeface="Spectral Light"/>
                <a:sym typeface="Spectral Light"/>
              </a:defRPr>
            </a:lvl3pPr>
            <a:lvl4pPr lvl="3">
              <a:buNone/>
              <a:defRPr i="1" sz="1600">
                <a:solidFill>
                  <a:srgbClr val="F9F8F5"/>
                </a:solidFill>
                <a:latin typeface="Spectral Light"/>
                <a:ea typeface="Spectral Light"/>
                <a:cs typeface="Spectral Light"/>
                <a:sym typeface="Spectral Light"/>
              </a:defRPr>
            </a:lvl4pPr>
            <a:lvl5pPr lvl="4">
              <a:buNone/>
              <a:defRPr i="1" sz="1600">
                <a:solidFill>
                  <a:srgbClr val="F9F8F5"/>
                </a:solidFill>
                <a:latin typeface="Spectral Light"/>
                <a:ea typeface="Spectral Light"/>
                <a:cs typeface="Spectral Light"/>
                <a:sym typeface="Spectral Light"/>
              </a:defRPr>
            </a:lvl5pPr>
            <a:lvl6pPr lvl="5">
              <a:buNone/>
              <a:defRPr i="1" sz="1600">
                <a:solidFill>
                  <a:srgbClr val="F9F8F5"/>
                </a:solidFill>
                <a:latin typeface="Spectral Light"/>
                <a:ea typeface="Spectral Light"/>
                <a:cs typeface="Spectral Light"/>
                <a:sym typeface="Spectral Light"/>
              </a:defRPr>
            </a:lvl6pPr>
            <a:lvl7pPr lvl="6">
              <a:buNone/>
              <a:defRPr i="1" sz="1600">
                <a:solidFill>
                  <a:srgbClr val="F9F8F5"/>
                </a:solidFill>
                <a:latin typeface="Spectral Light"/>
                <a:ea typeface="Spectral Light"/>
                <a:cs typeface="Spectral Light"/>
                <a:sym typeface="Spectral Light"/>
              </a:defRPr>
            </a:lvl7pPr>
            <a:lvl8pPr lvl="7">
              <a:buNone/>
              <a:defRPr i="1" sz="1600">
                <a:solidFill>
                  <a:srgbClr val="F9F8F5"/>
                </a:solidFill>
                <a:latin typeface="Spectral Light"/>
                <a:ea typeface="Spectral Light"/>
                <a:cs typeface="Spectral Light"/>
                <a:sym typeface="Spectral Light"/>
              </a:defRPr>
            </a:lvl8pPr>
            <a:lvl9pPr lvl="8">
              <a:buNone/>
              <a:defRPr i="1" sz="1600">
                <a:solidFill>
                  <a:srgbClr val="F9F8F5"/>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10"/>
          <p:cNvSpPr txBox="1"/>
          <p:nvPr>
            <p:ph idx="1" type="body"/>
          </p:nvPr>
        </p:nvSpPr>
        <p:spPr>
          <a:xfrm>
            <a:off x="5002333" y="2502200"/>
            <a:ext cx="6066900" cy="3365100"/>
          </a:xfrm>
          <a:prstGeom prst="rect">
            <a:avLst/>
          </a:prstGeom>
        </p:spPr>
        <p:txBody>
          <a:bodyPr anchorCtr="0" anchor="t" bIns="0" lIns="0" spcFirstLastPara="1" rIns="0" wrap="square" tIns="0">
            <a:noAutofit/>
          </a:bodyPr>
          <a:lstStyle>
            <a:lvl1pPr indent="-349250" lvl="0" marL="457200">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2pPr>
            <a:lvl3pPr indent="-349250" lvl="2" marL="13716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3pPr>
            <a:lvl4pPr indent="-349250" lvl="3" marL="18288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4pPr>
            <a:lvl5pPr indent="-349250" lvl="4" marL="22860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5pPr>
            <a:lvl6pPr indent="-349250" lvl="5" marL="27432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6pPr>
            <a:lvl7pPr indent="-349250" lvl="6" marL="32004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7pPr>
            <a:lvl8pPr indent="-349250" lvl="7" marL="3657600">
              <a:spcBef>
                <a:spcPts val="1300"/>
              </a:spcBef>
              <a:spcAft>
                <a:spcPts val="0"/>
              </a:spcAft>
              <a:buClr>
                <a:srgbClr val="09100F"/>
              </a:buClr>
              <a:buSzPts val="1900"/>
              <a:buFont typeface="Poppins"/>
              <a:buChar char="○"/>
              <a:defRPr>
                <a:solidFill>
                  <a:srgbClr val="09100F"/>
                </a:solidFill>
                <a:latin typeface="Poppins"/>
                <a:ea typeface="Poppins"/>
                <a:cs typeface="Poppins"/>
                <a:sym typeface="Poppins"/>
              </a:defRPr>
            </a:lvl8pPr>
            <a:lvl9pPr indent="-349250" lvl="8" marL="4114800">
              <a:spcBef>
                <a:spcPts val="1300"/>
              </a:spcBef>
              <a:spcAft>
                <a:spcPts val="1300"/>
              </a:spcAft>
              <a:buClr>
                <a:srgbClr val="09100F"/>
              </a:buClr>
              <a:buSzPts val="1900"/>
              <a:buFont typeface="Poppins"/>
              <a:buChar char="■"/>
              <a:defRPr>
                <a:solidFill>
                  <a:srgbClr val="09100F"/>
                </a:solidFill>
                <a:latin typeface="Poppins"/>
                <a:ea typeface="Poppins"/>
                <a:cs typeface="Poppins"/>
                <a:sym typeface="Poppins"/>
              </a:defRPr>
            </a:lvl9pPr>
          </a:lstStyle>
          <a:p/>
        </p:txBody>
      </p:sp>
      <p:sp>
        <p:nvSpPr>
          <p:cNvPr id="75" name="Google Shape;75;p10"/>
          <p:cNvSpPr txBox="1"/>
          <p:nvPr>
            <p:ph idx="2" type="subTitle"/>
          </p:nvPr>
        </p:nvSpPr>
        <p:spPr>
          <a:xfrm>
            <a:off x="655600" y="4841717"/>
            <a:ext cx="2944800" cy="2172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Clr>
                <a:srgbClr val="F9F8F5"/>
              </a:buClr>
              <a:buSzPts val="2000"/>
              <a:buFont typeface="Spectral Light"/>
              <a:buNone/>
              <a:defRPr i="1" sz="2000">
                <a:solidFill>
                  <a:srgbClr val="F9F8F5"/>
                </a:solidFill>
                <a:latin typeface="Spectral Light"/>
                <a:ea typeface="Spectral Light"/>
                <a:cs typeface="Spectral Light"/>
                <a:sym typeface="Spectral Light"/>
              </a:defRPr>
            </a:lvl1pPr>
            <a:lvl2pPr lvl="1"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2pPr>
            <a:lvl3pPr lvl="2"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3pPr>
            <a:lvl4pPr lvl="3"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4pPr>
            <a:lvl5pPr lvl="4"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5pPr>
            <a:lvl6pPr lvl="5"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6pPr>
            <a:lvl7pPr lvl="6"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7pPr>
            <a:lvl8pPr lvl="7"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8pPr>
            <a:lvl9pPr lvl="8" algn="ctr">
              <a:lnSpc>
                <a:spcPct val="100000"/>
              </a:lnSpc>
              <a:spcBef>
                <a:spcPts val="0"/>
              </a:spcBef>
              <a:spcAft>
                <a:spcPts val="0"/>
              </a:spcAft>
              <a:buClr>
                <a:srgbClr val="F9F8F5"/>
              </a:buClr>
              <a:buSzPts val="2000"/>
              <a:buFont typeface="Poppins"/>
              <a:buNone/>
              <a:defRPr sz="2000">
                <a:solidFill>
                  <a:srgbClr val="F9F8F5"/>
                </a:solidFill>
                <a:latin typeface="Poppins"/>
                <a:ea typeface="Poppins"/>
                <a:cs typeface="Poppins"/>
                <a:sym typeface="Poppins"/>
              </a:defRPr>
            </a:lvl9pPr>
          </a:lstStyle>
          <a:p/>
        </p:txBody>
      </p:sp>
      <p:sp>
        <p:nvSpPr>
          <p:cNvPr id="76" name="Google Shape;76;p10"/>
          <p:cNvSpPr txBox="1"/>
          <p:nvPr>
            <p:ph idx="3" type="subTitle"/>
          </p:nvPr>
        </p:nvSpPr>
        <p:spPr>
          <a:xfrm>
            <a:off x="655600" y="5220017"/>
            <a:ext cx="2944800" cy="217200"/>
          </a:xfrm>
          <a:prstGeom prst="rect">
            <a:avLst/>
          </a:prstGeom>
        </p:spPr>
        <p:txBody>
          <a:bodyPr anchorCtr="0" anchor="t" bIns="0" lIns="0" spcFirstLastPara="1" rIns="0" wrap="square" tIns="0">
            <a:noAutofit/>
          </a:bodyPr>
          <a:lstStyle>
            <a:lvl1pPr lvl="0"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1pPr>
            <a:lvl2pPr lvl="1"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2pPr>
            <a:lvl3pPr lvl="2"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3pPr>
            <a:lvl4pPr lvl="3"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4pPr>
            <a:lvl5pPr lvl="4"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5pPr>
            <a:lvl6pPr lvl="5"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6pPr>
            <a:lvl7pPr lvl="6"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7pPr>
            <a:lvl8pPr lvl="7"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8pPr>
            <a:lvl9pPr lvl="8" algn="ctr">
              <a:lnSpc>
                <a:spcPct val="100000"/>
              </a:lnSpc>
              <a:spcBef>
                <a:spcPts val="0"/>
              </a:spcBef>
              <a:spcAft>
                <a:spcPts val="0"/>
              </a:spcAft>
              <a:buClr>
                <a:srgbClr val="F9F8F5"/>
              </a:buClr>
              <a:buSzPts val="1200"/>
              <a:buFont typeface="Poppins Light"/>
              <a:buNone/>
              <a:defRPr sz="1200">
                <a:solidFill>
                  <a:srgbClr val="F9F8F5"/>
                </a:solidFill>
                <a:latin typeface="Poppins Light"/>
                <a:ea typeface="Poppins Light"/>
                <a:cs typeface="Poppins Light"/>
                <a:sym typeface="Poppins Light"/>
              </a:defRPr>
            </a:lvl9pPr>
          </a:lstStyle>
          <a:p/>
        </p:txBody>
      </p:sp>
      <p:sp>
        <p:nvSpPr>
          <p:cNvPr id="77" name="Google Shape;77;p10"/>
          <p:cNvSpPr txBox="1"/>
          <p:nvPr>
            <p:ph idx="4" type="sldNum"/>
          </p:nvPr>
        </p:nvSpPr>
        <p:spPr>
          <a:xfrm>
            <a:off x="11069144" y="6217622"/>
            <a:ext cx="731700" cy="524700"/>
          </a:xfrm>
          <a:prstGeom prst="rect">
            <a:avLst/>
          </a:prstGeom>
        </p:spPr>
        <p:txBody>
          <a:bodyPr anchorCtr="0" anchor="ctr" bIns="0" lIns="0" spcFirstLastPara="1" rIns="0" wrap="square" tIns="0">
            <a:normAutofit/>
          </a:bodyPr>
          <a:lstStyle>
            <a:lvl1pPr lvl="0">
              <a:buNone/>
              <a:defRPr i="1" sz="1600">
                <a:solidFill>
                  <a:srgbClr val="6C706F"/>
                </a:solidFill>
                <a:latin typeface="Spectral Light"/>
                <a:ea typeface="Spectral Light"/>
                <a:cs typeface="Spectral Light"/>
                <a:sym typeface="Spectral Light"/>
              </a:defRPr>
            </a:lvl1pPr>
            <a:lvl2pPr lvl="1">
              <a:buNone/>
              <a:defRPr i="1" sz="1600">
                <a:solidFill>
                  <a:srgbClr val="6C706F"/>
                </a:solidFill>
                <a:latin typeface="Spectral Light"/>
                <a:ea typeface="Spectral Light"/>
                <a:cs typeface="Spectral Light"/>
                <a:sym typeface="Spectral Light"/>
              </a:defRPr>
            </a:lvl2pPr>
            <a:lvl3pPr lvl="2">
              <a:buNone/>
              <a:defRPr i="1" sz="1600">
                <a:solidFill>
                  <a:srgbClr val="6C706F"/>
                </a:solidFill>
                <a:latin typeface="Spectral Light"/>
                <a:ea typeface="Spectral Light"/>
                <a:cs typeface="Spectral Light"/>
                <a:sym typeface="Spectral Light"/>
              </a:defRPr>
            </a:lvl3pPr>
            <a:lvl4pPr lvl="3">
              <a:buNone/>
              <a:defRPr i="1" sz="1600">
                <a:solidFill>
                  <a:srgbClr val="6C706F"/>
                </a:solidFill>
                <a:latin typeface="Spectral Light"/>
                <a:ea typeface="Spectral Light"/>
                <a:cs typeface="Spectral Light"/>
                <a:sym typeface="Spectral Light"/>
              </a:defRPr>
            </a:lvl4pPr>
            <a:lvl5pPr lvl="4">
              <a:buNone/>
              <a:defRPr i="1" sz="1600">
                <a:solidFill>
                  <a:srgbClr val="6C706F"/>
                </a:solidFill>
                <a:latin typeface="Spectral Light"/>
                <a:ea typeface="Spectral Light"/>
                <a:cs typeface="Spectral Light"/>
                <a:sym typeface="Spectral Light"/>
              </a:defRPr>
            </a:lvl5pPr>
            <a:lvl6pPr lvl="5">
              <a:buNone/>
              <a:defRPr i="1" sz="1600">
                <a:solidFill>
                  <a:srgbClr val="6C706F"/>
                </a:solidFill>
                <a:latin typeface="Spectral Light"/>
                <a:ea typeface="Spectral Light"/>
                <a:cs typeface="Spectral Light"/>
                <a:sym typeface="Spectral Light"/>
              </a:defRPr>
            </a:lvl6pPr>
            <a:lvl7pPr lvl="6">
              <a:buNone/>
              <a:defRPr i="1" sz="1600">
                <a:solidFill>
                  <a:srgbClr val="6C706F"/>
                </a:solidFill>
                <a:latin typeface="Spectral Light"/>
                <a:ea typeface="Spectral Light"/>
                <a:cs typeface="Spectral Light"/>
                <a:sym typeface="Spectral Light"/>
              </a:defRPr>
            </a:lvl7pPr>
            <a:lvl8pPr lvl="7">
              <a:buNone/>
              <a:defRPr i="1" sz="1600">
                <a:solidFill>
                  <a:srgbClr val="6C706F"/>
                </a:solidFill>
                <a:latin typeface="Spectral Light"/>
                <a:ea typeface="Spectral Light"/>
                <a:cs typeface="Spectral Light"/>
                <a:sym typeface="Spectral Light"/>
              </a:defRPr>
            </a:lvl8pPr>
            <a:lvl9pPr lvl="8">
              <a:buNone/>
              <a:defRPr i="1" sz="1600">
                <a:solidFill>
                  <a:srgbClr val="6C706F"/>
                </a:solidFill>
                <a:latin typeface="Spectral Light"/>
                <a:ea typeface="Spectral Light"/>
                <a:cs typeface="Spectral Light"/>
                <a:sym typeface="Spectral Light"/>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10"/>
          <p:cNvSpPr/>
          <p:nvPr>
            <p:ph idx="5" type="pic"/>
          </p:nvPr>
        </p:nvSpPr>
        <p:spPr>
          <a:xfrm>
            <a:off x="655600" y="1453317"/>
            <a:ext cx="2944800" cy="2944800"/>
          </a:xfrm>
          <a:prstGeom prst="ellipse">
            <a:avLst/>
          </a:prstGeom>
          <a:solidFill>
            <a:srgbClr val="FFFFFF"/>
          </a:solidFill>
          <a:ln>
            <a:noFill/>
          </a:ln>
        </p:spPr>
      </p:sp>
      <p:cxnSp>
        <p:nvCxnSpPr>
          <p:cNvPr id="79" name="Google Shape;79;p10"/>
          <p:cNvCxnSpPr/>
          <p:nvPr/>
        </p:nvCxnSpPr>
        <p:spPr>
          <a:xfrm rot="10800000">
            <a:off x="471500" y="631400"/>
            <a:ext cx="11249100" cy="0"/>
          </a:xfrm>
          <a:prstGeom prst="straightConnector1">
            <a:avLst/>
          </a:prstGeom>
          <a:noFill/>
          <a:ln cap="flat" cmpd="sng" w="9525">
            <a:solidFill>
              <a:srgbClr val="EFEFEF"/>
            </a:solidFill>
            <a:prstDash val="solid"/>
            <a:round/>
            <a:headEnd len="med" w="med" type="none"/>
            <a:tailEnd len="med" w="med" type="none"/>
          </a:ln>
        </p:spPr>
      </p:cxnSp>
      <p:sp>
        <p:nvSpPr>
          <p:cNvPr id="80" name="Google Shape;80;p10"/>
          <p:cNvSpPr txBox="1"/>
          <p:nvPr>
            <p:ph idx="6" type="subTitle"/>
          </p:nvPr>
        </p:nvSpPr>
        <p:spPr>
          <a:xfrm>
            <a:off x="5999400" y="245933"/>
            <a:ext cx="5721300" cy="217200"/>
          </a:xfrm>
          <a:prstGeom prst="rect">
            <a:avLst/>
          </a:prstGeom>
        </p:spPr>
        <p:txBody>
          <a:bodyPr anchorCtr="0" anchor="t" bIns="0" lIns="0" spcFirstLastPara="1" rIns="0" wrap="square" tIns="0">
            <a:noAutofit/>
          </a:bodyPr>
          <a:lstStyle>
            <a:lvl1pPr lvl="0" algn="r">
              <a:lnSpc>
                <a:spcPct val="100000"/>
              </a:lnSpc>
              <a:spcBef>
                <a:spcPts val="0"/>
              </a:spcBef>
              <a:spcAft>
                <a:spcPts val="0"/>
              </a:spcAft>
              <a:buClr>
                <a:srgbClr val="6C706F"/>
              </a:buClr>
              <a:buSzPts val="1600"/>
              <a:buFont typeface="Spectral Light"/>
              <a:buNone/>
              <a:defRPr i="1" sz="1600">
                <a:solidFill>
                  <a:srgbClr val="6C706F"/>
                </a:solidFill>
                <a:latin typeface="Spectral Light"/>
                <a:ea typeface="Spectral Light"/>
                <a:cs typeface="Spectral Light"/>
                <a:sym typeface="Spectral Light"/>
              </a:defRPr>
            </a:lvl1pPr>
            <a:lvl2pPr lvl="1"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2pPr>
            <a:lvl3pPr lvl="2"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3pPr>
            <a:lvl4pPr lvl="3"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4pPr>
            <a:lvl5pPr lvl="4"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5pPr>
            <a:lvl6pPr lvl="5"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6pPr>
            <a:lvl7pPr lvl="6"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7pPr>
            <a:lvl8pPr lvl="7"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8pPr>
            <a:lvl9pPr lvl="8" algn="r">
              <a:lnSpc>
                <a:spcPct val="100000"/>
              </a:lnSpc>
              <a:spcBef>
                <a:spcPts val="0"/>
              </a:spcBef>
              <a:spcAft>
                <a:spcPts val="0"/>
              </a:spcAft>
              <a:buClr>
                <a:srgbClr val="6C706F"/>
              </a:buClr>
              <a:buSzPts val="1600"/>
              <a:buFont typeface="Poppins"/>
              <a:buNone/>
              <a:defRPr sz="1600">
                <a:solidFill>
                  <a:srgbClr val="6C706F"/>
                </a:solidFill>
                <a:latin typeface="Poppins"/>
                <a:ea typeface="Poppins"/>
                <a:cs typeface="Poppins"/>
                <a:sym typeface="Poppi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700" cy="763500"/>
          </a:xfrm>
          <a:prstGeom prst="rect">
            <a:avLst/>
          </a:prstGeom>
          <a:noFill/>
          <a:ln>
            <a:noFill/>
          </a:ln>
        </p:spPr>
        <p:txBody>
          <a:bodyPr anchorCtr="0" anchor="t" bIns="0" lIns="0" spcFirstLastPara="1" rIns="0" wrap="square" tIns="0">
            <a:normAutofit/>
          </a:bodyPr>
          <a:lstStyle>
            <a:lvl1pPr lvl="0">
              <a:spcBef>
                <a:spcPts val="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1pPr>
            <a:lvl2pPr lvl="1">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2pPr>
            <a:lvl3pPr lvl="2">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3pPr>
            <a:lvl4pPr lvl="3">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4pPr>
            <a:lvl5pPr lvl="4">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5pPr>
            <a:lvl6pPr lvl="5">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6pPr>
            <a:lvl7pPr lvl="6">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7pPr>
            <a:lvl8pPr lvl="7">
              <a:spcBef>
                <a:spcPts val="1300"/>
              </a:spcBef>
              <a:spcAft>
                <a:spcPts val="0"/>
              </a:spcAft>
              <a:buClr>
                <a:srgbClr val="09100F"/>
              </a:buClr>
              <a:buSzPts val="3700"/>
              <a:buFont typeface="Poppins Light"/>
              <a:buNone/>
              <a:defRPr sz="3700">
                <a:solidFill>
                  <a:srgbClr val="09100F"/>
                </a:solidFill>
                <a:latin typeface="Poppins Light"/>
                <a:ea typeface="Poppins Light"/>
                <a:cs typeface="Poppins Light"/>
                <a:sym typeface="Poppins Light"/>
              </a:defRPr>
            </a:lvl8pPr>
            <a:lvl9pPr lvl="8">
              <a:spcBef>
                <a:spcPts val="1300"/>
              </a:spcBef>
              <a:spcAft>
                <a:spcPts val="1300"/>
              </a:spcAft>
              <a:buClr>
                <a:srgbClr val="09100F"/>
              </a:buClr>
              <a:buSzPts val="3700"/>
              <a:buFont typeface="Poppins Light"/>
              <a:buNone/>
              <a:defRPr sz="3700">
                <a:solidFill>
                  <a:srgbClr val="09100F"/>
                </a:solidFill>
                <a:latin typeface="Poppins Light"/>
                <a:ea typeface="Poppins Light"/>
                <a:cs typeface="Poppins Light"/>
                <a:sym typeface="Poppins Light"/>
              </a:defRPr>
            </a:lvl9pPr>
          </a:lstStyle>
          <a:p/>
        </p:txBody>
      </p:sp>
      <p:sp>
        <p:nvSpPr>
          <p:cNvPr id="11" name="Google Shape;11;p1"/>
          <p:cNvSpPr txBox="1"/>
          <p:nvPr>
            <p:ph idx="1" type="body"/>
          </p:nvPr>
        </p:nvSpPr>
        <p:spPr>
          <a:xfrm>
            <a:off x="415600" y="1536633"/>
            <a:ext cx="11360700" cy="4555200"/>
          </a:xfrm>
          <a:prstGeom prst="rect">
            <a:avLst/>
          </a:prstGeom>
          <a:noFill/>
          <a:ln>
            <a:noFill/>
          </a:ln>
        </p:spPr>
        <p:txBody>
          <a:bodyPr anchorCtr="0" anchor="t" bIns="0" lIns="0" spcFirstLastPara="1" rIns="0" wrap="square" tIns="0">
            <a:normAutofit/>
          </a:bodyPr>
          <a:lstStyle>
            <a:lvl1pPr indent="-349250" lvl="0" marL="457200">
              <a:lnSpc>
                <a:spcPct val="115000"/>
              </a:lnSpc>
              <a:spcBef>
                <a:spcPts val="0"/>
              </a:spcBef>
              <a:spcAft>
                <a:spcPts val="0"/>
              </a:spcAft>
              <a:buClr>
                <a:srgbClr val="09100F"/>
              </a:buClr>
              <a:buSzPts val="1900"/>
              <a:buFont typeface="Poppins"/>
              <a:buChar char="●"/>
              <a:defRPr sz="1900">
                <a:solidFill>
                  <a:srgbClr val="09100F"/>
                </a:solidFill>
                <a:latin typeface="Poppins"/>
                <a:ea typeface="Poppins"/>
                <a:cs typeface="Poppins"/>
                <a:sym typeface="Poppins"/>
              </a:defRPr>
            </a:lvl1pPr>
            <a:lvl2pPr indent="-349250" lvl="1" marL="9144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2pPr>
            <a:lvl3pPr indent="-349250" lvl="2" marL="13716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3pPr>
            <a:lvl4pPr indent="-349250" lvl="3" marL="18288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4pPr>
            <a:lvl5pPr indent="-349250" lvl="4" marL="22860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5pPr>
            <a:lvl6pPr indent="-349250" lvl="5" marL="27432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6pPr>
            <a:lvl7pPr indent="-349250" lvl="6" marL="32004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7pPr>
            <a:lvl8pPr indent="-349250" lvl="7" marL="3657600">
              <a:lnSpc>
                <a:spcPct val="115000"/>
              </a:lnSpc>
              <a:spcBef>
                <a:spcPts val="1300"/>
              </a:spcBef>
              <a:spcAft>
                <a:spcPts val="0"/>
              </a:spcAft>
              <a:buClr>
                <a:srgbClr val="09100F"/>
              </a:buClr>
              <a:buSzPts val="1900"/>
              <a:buFont typeface="Poppins"/>
              <a:buChar char="○"/>
              <a:defRPr sz="1900">
                <a:solidFill>
                  <a:srgbClr val="09100F"/>
                </a:solidFill>
                <a:latin typeface="Poppins"/>
                <a:ea typeface="Poppins"/>
                <a:cs typeface="Poppins"/>
                <a:sym typeface="Poppins"/>
              </a:defRPr>
            </a:lvl8pPr>
            <a:lvl9pPr indent="-349250" lvl="8" marL="4114800">
              <a:lnSpc>
                <a:spcPct val="115000"/>
              </a:lnSpc>
              <a:spcBef>
                <a:spcPts val="1300"/>
              </a:spcBef>
              <a:spcAft>
                <a:spcPts val="1300"/>
              </a:spcAft>
              <a:buClr>
                <a:srgbClr val="09100F"/>
              </a:buClr>
              <a:buSzPts val="1900"/>
              <a:buFont typeface="Poppins"/>
              <a:buChar char="■"/>
              <a:defRPr sz="1900">
                <a:solidFill>
                  <a:srgbClr val="09100F"/>
                </a:solidFill>
                <a:latin typeface="Poppins"/>
                <a:ea typeface="Poppins"/>
                <a:cs typeface="Poppins"/>
                <a:sym typeface="Poppins"/>
              </a:defRPr>
            </a:lvl9pPr>
          </a:lstStyle>
          <a:p/>
        </p:txBody>
      </p:sp>
      <p:sp>
        <p:nvSpPr>
          <p:cNvPr id="12" name="Google Shape;1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3" name="Shape 113"/>
        <p:cNvGrpSpPr/>
        <p:nvPr/>
      </p:nvGrpSpPr>
      <p:grpSpPr>
        <a:xfrm>
          <a:off x="0" y="0"/>
          <a:ext cx="0" cy="0"/>
          <a:chOff x="0" y="0"/>
          <a:chExt cx="0" cy="0"/>
        </a:xfrm>
      </p:grpSpPr>
      <p:sp>
        <p:nvSpPr>
          <p:cNvPr id="114" name="Google Shape;114;p15"/>
          <p:cNvSpPr txBox="1"/>
          <p:nvPr/>
        </p:nvSpPr>
        <p:spPr>
          <a:xfrm>
            <a:off x="657661" y="1758884"/>
            <a:ext cx="4777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BC8D7"/>
              </a:buClr>
              <a:buSzPts val="4000"/>
              <a:buFont typeface="Montserrat SemiBold"/>
              <a:buNone/>
            </a:pPr>
            <a:r>
              <a:t/>
            </a:r>
            <a:endParaRPr/>
          </a:p>
        </p:txBody>
      </p:sp>
      <p:sp>
        <p:nvSpPr>
          <p:cNvPr id="115" name="Google Shape;115;p15"/>
          <p:cNvSpPr txBox="1"/>
          <p:nvPr/>
        </p:nvSpPr>
        <p:spPr>
          <a:xfrm>
            <a:off x="657660" y="4603809"/>
            <a:ext cx="10382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lt1"/>
              </a:buClr>
              <a:buSzPts val="4000"/>
              <a:buFont typeface="Montserrat Thin"/>
              <a:buNone/>
            </a:pPr>
            <a:r>
              <a:t/>
            </a:r>
            <a:endParaRPr/>
          </a:p>
        </p:txBody>
      </p:sp>
      <p:sp>
        <p:nvSpPr>
          <p:cNvPr id="116" name="Google Shape;116;p15"/>
          <p:cNvSpPr txBox="1"/>
          <p:nvPr>
            <p:ph type="ctrTitle"/>
          </p:nvPr>
        </p:nvSpPr>
        <p:spPr>
          <a:xfrm>
            <a:off x="551533" y="2419533"/>
            <a:ext cx="11360700" cy="795300"/>
          </a:xfrm>
          <a:prstGeom prst="rect">
            <a:avLst/>
          </a:prstGeom>
        </p:spPr>
        <p:txBody>
          <a:bodyPr anchorCtr="0" anchor="b" bIns="0" lIns="0" spcFirstLastPara="1" rIns="0" wrap="square" tIns="0">
            <a:noAutofit/>
          </a:bodyPr>
          <a:lstStyle/>
          <a:p>
            <a:pPr indent="0" lvl="0" marL="0" rtl="0" algn="l">
              <a:spcBef>
                <a:spcPts val="0"/>
              </a:spcBef>
              <a:spcAft>
                <a:spcPts val="1300"/>
              </a:spcAft>
              <a:buNone/>
            </a:pPr>
            <a:r>
              <a:rPr lang="en-US"/>
              <a:t>AI Strategic Plan</a:t>
            </a:r>
            <a:endParaRPr/>
          </a:p>
        </p:txBody>
      </p:sp>
      <p:sp>
        <p:nvSpPr>
          <p:cNvPr id="117" name="Google Shape;117;p15"/>
          <p:cNvSpPr txBox="1"/>
          <p:nvPr>
            <p:ph idx="1" type="subTitle"/>
          </p:nvPr>
        </p:nvSpPr>
        <p:spPr>
          <a:xfrm>
            <a:off x="551533" y="3710467"/>
            <a:ext cx="11360700" cy="524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Our blueprint for sustained innovation, agility, and industry leadership</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24"/>
          <p:cNvSpPr txBox="1"/>
          <p:nvPr/>
        </p:nvSpPr>
        <p:spPr>
          <a:xfrm>
            <a:off x="493875" y="1075800"/>
            <a:ext cx="102675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56363"/>
              </a:lnSpc>
              <a:spcBef>
                <a:spcPts val="0"/>
              </a:spcBef>
              <a:spcAft>
                <a:spcPts val="0"/>
              </a:spcAft>
              <a:buClr>
                <a:srgbClr val="FFFFFF"/>
              </a:buClr>
              <a:buSzPts val="2200"/>
              <a:buFont typeface="Montserrat SemiBold"/>
              <a:buNone/>
            </a:pPr>
            <a:r>
              <a:rPr lang="en-US" sz="3000">
                <a:solidFill>
                  <a:schemeClr val="dk1"/>
                </a:solidFill>
                <a:latin typeface="Poppins Light"/>
                <a:ea typeface="Poppins Light"/>
                <a:cs typeface="Poppins Light"/>
                <a:sym typeface="Poppins Light"/>
              </a:rPr>
              <a:t>Strategic Alignment with High</a:t>
            </a:r>
            <a:r>
              <a:rPr i="0" lang="en-US" sz="3000" u="none" cap="none" strike="noStrike">
                <a:solidFill>
                  <a:schemeClr val="dk1"/>
                </a:solidFill>
                <a:latin typeface="Poppins Light"/>
                <a:ea typeface="Poppins Light"/>
                <a:cs typeface="Poppins Light"/>
                <a:sym typeface="Poppins Light"/>
              </a:rPr>
              <a:t>-</a:t>
            </a:r>
            <a:r>
              <a:rPr lang="en-US" sz="3000">
                <a:solidFill>
                  <a:schemeClr val="dk1"/>
                </a:solidFill>
                <a:latin typeface="Poppins Light"/>
                <a:ea typeface="Poppins Light"/>
                <a:cs typeface="Poppins Light"/>
                <a:sym typeface="Poppins Light"/>
              </a:rPr>
              <a:t>Influence Stakeholders</a:t>
            </a:r>
            <a:endParaRPr sz="2200">
              <a:solidFill>
                <a:schemeClr val="dk1"/>
              </a:solidFill>
              <a:latin typeface="Poppins Light"/>
              <a:ea typeface="Poppins Light"/>
              <a:cs typeface="Poppins Light"/>
              <a:sym typeface="Poppins Light"/>
            </a:endParaRPr>
          </a:p>
        </p:txBody>
      </p:sp>
      <p:sp>
        <p:nvSpPr>
          <p:cNvPr id="757" name="Google Shape;757;p24"/>
          <p:cNvSpPr/>
          <p:nvPr/>
        </p:nvSpPr>
        <p:spPr>
          <a:xfrm>
            <a:off x="639923" y="2372608"/>
            <a:ext cx="3546300" cy="2925600"/>
          </a:xfrm>
          <a:prstGeom prst="roundRect">
            <a:avLst>
              <a:gd fmla="val 4998" name="adj"/>
            </a:avLst>
          </a:prstGeom>
          <a:solidFill>
            <a:schemeClr val="lt1"/>
          </a:solidFill>
          <a:ln cap="flat" cmpd="sng" w="12700">
            <a:solidFill>
              <a:schemeClr val="lt1"/>
            </a:solidFill>
            <a:prstDash val="solid"/>
            <a:miter lim="800000"/>
            <a:headEnd len="sm" w="sm" type="none"/>
            <a:tailEnd len="sm" w="sm" type="none"/>
          </a:ln>
          <a:effectLst>
            <a:outerShdw blurRad="254000" sx="99000" rotWithShape="0" algn="ctr" sy="99000">
              <a:srgbClr val="192439">
                <a:alpha val="4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758" name="Google Shape;758;p24"/>
          <p:cNvSpPr/>
          <p:nvPr/>
        </p:nvSpPr>
        <p:spPr>
          <a:xfrm>
            <a:off x="639923" y="2372609"/>
            <a:ext cx="3546300" cy="462600"/>
          </a:xfrm>
          <a:prstGeom prst="roundRect">
            <a:avLst>
              <a:gd fmla="val 30615" name="adj"/>
            </a:avLst>
          </a:prstGeom>
          <a:solidFill>
            <a:schemeClr val="dk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1" i="0" sz="1400" u="none" cap="none" strike="noStrike">
              <a:solidFill>
                <a:srgbClr val="0070C0"/>
              </a:solidFill>
              <a:latin typeface="Poppins"/>
              <a:ea typeface="Poppins"/>
              <a:cs typeface="Poppins"/>
              <a:sym typeface="Poppins"/>
            </a:endParaRPr>
          </a:p>
        </p:txBody>
      </p:sp>
      <p:sp>
        <p:nvSpPr>
          <p:cNvPr id="759" name="Google Shape;759;p24"/>
          <p:cNvSpPr/>
          <p:nvPr/>
        </p:nvSpPr>
        <p:spPr>
          <a:xfrm>
            <a:off x="638256" y="2442166"/>
            <a:ext cx="3546300" cy="33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Montserrat SemiBold"/>
              <a:buNone/>
            </a:pPr>
            <a:r>
              <a:rPr i="0" lang="en-US" sz="1400" u="none" cap="none" strike="noStrike">
                <a:solidFill>
                  <a:srgbClr val="FFFFFF"/>
                </a:solidFill>
                <a:latin typeface="Poppins SemiBold"/>
                <a:ea typeface="Poppins SemiBold"/>
                <a:cs typeface="Poppins SemiBold"/>
                <a:sym typeface="Poppins SemiBold"/>
              </a:rPr>
              <a:t>“Dangerous” Zone</a:t>
            </a:r>
            <a:endParaRPr>
              <a:latin typeface="Poppins"/>
              <a:ea typeface="Poppins"/>
              <a:cs typeface="Poppins"/>
              <a:sym typeface="Poppins"/>
            </a:endParaRPr>
          </a:p>
        </p:txBody>
      </p:sp>
      <p:graphicFrame>
        <p:nvGraphicFramePr>
          <p:cNvPr id="760" name="Google Shape;760;p24"/>
          <p:cNvGraphicFramePr/>
          <p:nvPr/>
        </p:nvGraphicFramePr>
        <p:xfrm>
          <a:off x="658403" y="2868411"/>
          <a:ext cx="3000000" cy="3000000"/>
        </p:xfrm>
        <a:graphic>
          <a:graphicData uri="http://schemas.openxmlformats.org/drawingml/2006/table">
            <a:tbl>
              <a:tblPr bandRow="1" firstRow="1">
                <a:noFill/>
                <a:tableStyleId>{A89CD3A6-E48C-4FF2-8819-536A49FAF9BE}</a:tableStyleId>
              </a:tblPr>
              <a:tblGrid>
                <a:gridCol w="2417650"/>
                <a:gridCol w="1096600"/>
              </a:tblGrid>
              <a:tr h="475825">
                <a:tc>
                  <a:txBody>
                    <a:bodyPr/>
                    <a:lstStyle/>
                    <a:p>
                      <a:pPr indent="0" lvl="0" marL="0" marR="0" rtl="0" algn="l">
                        <a:lnSpc>
                          <a:spcPct val="115000"/>
                        </a:lnSpc>
                        <a:spcBef>
                          <a:spcPts val="0"/>
                        </a:spcBef>
                        <a:spcAft>
                          <a:spcPts val="0"/>
                        </a:spcAft>
                        <a:buNone/>
                      </a:pPr>
                      <a:r>
                        <a:rPr i="0" lang="en-US" sz="900" u="none" cap="none" strike="noStrike">
                          <a:solidFill>
                            <a:schemeClr val="accent1"/>
                          </a:solidFill>
                          <a:latin typeface="Poppins"/>
                          <a:ea typeface="Poppins"/>
                          <a:cs typeface="Poppins"/>
                          <a:sym typeface="Poppins"/>
                        </a:rPr>
                        <a:t>KEY</a:t>
                      </a:r>
                      <a:endParaRPr>
                        <a:latin typeface="Poppins"/>
                        <a:ea typeface="Poppins"/>
                        <a:cs typeface="Poppins"/>
                        <a:sym typeface="Poppins"/>
                      </a:endParaRPr>
                    </a:p>
                    <a:p>
                      <a:pPr indent="0" lvl="0" marL="0" marR="0" rtl="0" algn="l">
                        <a:lnSpc>
                          <a:spcPct val="115000"/>
                        </a:lnSpc>
                        <a:spcBef>
                          <a:spcPts val="0"/>
                        </a:spcBef>
                        <a:spcAft>
                          <a:spcPts val="0"/>
                        </a:spcAft>
                        <a:buNone/>
                      </a:pPr>
                      <a:r>
                        <a:rPr i="0" lang="en-US" sz="900" u="none" cap="none" strike="noStrike">
                          <a:solidFill>
                            <a:schemeClr val="accent1"/>
                          </a:solidFill>
                          <a:latin typeface="Poppins"/>
                          <a:ea typeface="Poppins"/>
                          <a:cs typeface="Poppins"/>
                          <a:sym typeface="Poppins"/>
                        </a:rPr>
                        <a:t>EXPECTATIONS</a:t>
                      </a:r>
                      <a:endParaRPr>
                        <a:latin typeface="Poppins"/>
                        <a:ea typeface="Poppins"/>
                        <a:cs typeface="Poppins"/>
                        <a:sym typeface="Poppins"/>
                      </a:endParaRPr>
                    </a:p>
                  </a:txBody>
                  <a:tcPr marT="0" marB="0" marR="91450" marL="137150" anchor="ctr">
                    <a:lnL cap="flat" cmpd="sng" w="9525">
                      <a:solidFill>
                        <a:srgbClr val="000000">
                          <a:alpha val="0"/>
                        </a:srgbClr>
                      </a:solidFill>
                      <a:prstDash val="solid"/>
                      <a:round/>
                      <a:headEnd len="sm" w="sm" type="none"/>
                      <a:tailEnd len="sm" w="sm" type="none"/>
                    </a:lnL>
                    <a:lnR cap="flat" cmpd="sng" w="9525">
                      <a:solidFill>
                        <a:srgbClr val="19253A">
                          <a:alpha val="2471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i="0" lang="en-US" sz="900" u="none" cap="none" strike="noStrike">
                          <a:solidFill>
                            <a:schemeClr val="accent1"/>
                          </a:solidFill>
                          <a:latin typeface="Poppins"/>
                          <a:ea typeface="Poppins"/>
                          <a:cs typeface="Poppins"/>
                          <a:sym typeface="Poppins"/>
                        </a:rPr>
                        <a:t>STRATEGY </a:t>
                      </a:r>
                      <a:endParaRPr>
                        <a:latin typeface="Poppins"/>
                        <a:ea typeface="Poppins"/>
                        <a:cs typeface="Poppins"/>
                        <a:sym typeface="Poppins"/>
                      </a:endParaRPr>
                    </a:p>
                    <a:p>
                      <a:pPr indent="0" lvl="0" marL="0" marR="0" rtl="0" algn="ctr">
                        <a:lnSpc>
                          <a:spcPct val="115000"/>
                        </a:lnSpc>
                        <a:spcBef>
                          <a:spcPts val="0"/>
                        </a:spcBef>
                        <a:spcAft>
                          <a:spcPts val="0"/>
                        </a:spcAft>
                        <a:buNone/>
                      </a:pPr>
                      <a:r>
                        <a:rPr i="0" lang="en-US" sz="900" u="none" cap="none" strike="noStrike">
                          <a:solidFill>
                            <a:schemeClr val="accent1"/>
                          </a:solidFill>
                          <a:latin typeface="Poppins"/>
                          <a:ea typeface="Poppins"/>
                          <a:cs typeface="Poppins"/>
                          <a:sym typeface="Poppins"/>
                        </a:rPr>
                        <a:t>IN PLACE</a:t>
                      </a:r>
                      <a:endParaRPr>
                        <a:latin typeface="Poppins"/>
                        <a:ea typeface="Poppins"/>
                        <a:cs typeface="Poppins"/>
                        <a:sym typeface="Poppins"/>
                      </a:endParaRPr>
                    </a:p>
                  </a:txBody>
                  <a:tcPr marT="0" marB="0" marR="91450" marL="91450" anchor="ctr">
                    <a:lnL cap="flat" cmpd="sng" w="9525">
                      <a:solidFill>
                        <a:srgbClr val="19253A">
                          <a:alpha val="2471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r>
              <a:tr h="475825">
                <a:tc>
                  <a:txBody>
                    <a:bodyPr/>
                    <a:lstStyle/>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Rapid response to </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market disruptions</a:t>
                      </a:r>
                      <a:endParaRPr>
                        <a:latin typeface="Poppins"/>
                        <a:ea typeface="Poppins"/>
                        <a:cs typeface="Poppins"/>
                        <a:sym typeface="Poppins"/>
                      </a:endParaRPr>
                    </a:p>
                  </a:txBody>
                  <a:tcPr marT="0" marB="0" marR="91450" marL="137150" anchor="ctr">
                    <a:lnL cap="flat" cmpd="sng" w="9525">
                      <a:solidFill>
                        <a:srgbClr val="000000">
                          <a:alpha val="0"/>
                        </a:srgbClr>
                      </a:solidFill>
                      <a:prstDash val="solid"/>
                      <a:round/>
                      <a:headEnd len="sm" w="sm" type="none"/>
                      <a:tailEnd len="sm" w="sm" type="none"/>
                    </a:lnL>
                    <a:lnR cap="flat" cmpd="sng" w="9525">
                      <a:solidFill>
                        <a:srgbClr val="19253A">
                          <a:alpha val="2471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lang="en-US" sz="2500" u="none" cap="none" strike="noStrike">
                          <a:latin typeface="Poppins"/>
                          <a:ea typeface="Poppins"/>
                          <a:cs typeface="Poppins"/>
                          <a:sym typeface="Poppins"/>
                        </a:rPr>
                        <a:t>✔</a:t>
                      </a:r>
                      <a:endParaRPr sz="2500" u="none" cap="none" strike="noStrike">
                        <a:latin typeface="Poppins"/>
                        <a:ea typeface="Poppins"/>
                        <a:cs typeface="Poppins"/>
                        <a:sym typeface="Poppins"/>
                      </a:endParaRPr>
                    </a:p>
                  </a:txBody>
                  <a:tcPr marT="0" marB="0" marR="91450" marL="91450" anchor="ctr">
                    <a:lnL cap="flat" cmpd="sng" w="9525">
                      <a:solidFill>
                        <a:srgbClr val="19253A">
                          <a:alpha val="2471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r>
              <a:tr h="475825">
                <a:tc>
                  <a:txBody>
                    <a:bodyPr/>
                    <a:lstStyle/>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Stronger risk management</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and crisis planning</a:t>
                      </a:r>
                      <a:endParaRPr>
                        <a:latin typeface="Poppins"/>
                        <a:ea typeface="Poppins"/>
                        <a:cs typeface="Poppins"/>
                        <a:sym typeface="Poppins"/>
                      </a:endParaRPr>
                    </a:p>
                  </a:txBody>
                  <a:tcPr marT="0" marB="0" marR="91450" marL="137150" anchor="ctr">
                    <a:lnL cap="flat" cmpd="sng" w="9525">
                      <a:solidFill>
                        <a:srgbClr val="000000">
                          <a:alpha val="0"/>
                        </a:srgbClr>
                      </a:solidFill>
                      <a:prstDash val="solid"/>
                      <a:round/>
                      <a:headEnd len="sm" w="sm" type="none"/>
                      <a:tailEnd len="sm" w="sm" type="none"/>
                    </a:lnL>
                    <a:lnR cap="flat" cmpd="sng" w="9525">
                      <a:solidFill>
                        <a:srgbClr val="19253A">
                          <a:alpha val="2471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i="0" lang="en-US" sz="2500" u="none" cap="none" strike="noStrike">
                          <a:latin typeface="Poppins"/>
                          <a:ea typeface="Poppins"/>
                          <a:cs typeface="Poppins"/>
                          <a:sym typeface="Poppins"/>
                        </a:rPr>
                        <a:t>✔</a:t>
                      </a:r>
                      <a:endParaRPr sz="2500" u="none" cap="none" strike="noStrike">
                        <a:latin typeface="Poppins"/>
                        <a:ea typeface="Poppins"/>
                        <a:cs typeface="Poppins"/>
                        <a:sym typeface="Poppins"/>
                      </a:endParaRPr>
                    </a:p>
                  </a:txBody>
                  <a:tcPr marT="0" marB="0" marR="91450" marL="91450" anchor="ctr">
                    <a:lnL cap="flat" cmpd="sng" w="9525">
                      <a:solidFill>
                        <a:srgbClr val="19253A">
                          <a:alpha val="2471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r>
              <a:tr h="475825">
                <a:tc>
                  <a:txBody>
                    <a:bodyPr/>
                    <a:lstStyle/>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Proactive engagement in policy</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and regulatory shifts</a:t>
                      </a:r>
                      <a:endParaRPr>
                        <a:latin typeface="Poppins"/>
                        <a:ea typeface="Poppins"/>
                        <a:cs typeface="Poppins"/>
                        <a:sym typeface="Poppins"/>
                      </a:endParaRPr>
                    </a:p>
                  </a:txBody>
                  <a:tcPr marT="0" marB="0" marR="91450" marL="137150" anchor="ctr">
                    <a:lnL cap="flat" cmpd="sng" w="9525">
                      <a:solidFill>
                        <a:srgbClr val="000000">
                          <a:alpha val="0"/>
                        </a:srgbClr>
                      </a:solidFill>
                      <a:prstDash val="solid"/>
                      <a:round/>
                      <a:headEnd len="sm" w="sm" type="none"/>
                      <a:tailEnd len="sm" w="sm" type="none"/>
                    </a:lnL>
                    <a:lnR cap="flat" cmpd="sng" w="9525">
                      <a:solidFill>
                        <a:srgbClr val="19253A">
                          <a:alpha val="2471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t/>
                      </a:r>
                      <a:endParaRPr sz="2500" u="none" cap="none" strike="noStrike">
                        <a:solidFill>
                          <a:schemeClr val="dk1"/>
                        </a:solidFill>
                        <a:latin typeface="Poppins"/>
                        <a:ea typeface="Poppins"/>
                        <a:cs typeface="Poppins"/>
                        <a:sym typeface="Poppins"/>
                      </a:endParaRPr>
                    </a:p>
                  </a:txBody>
                  <a:tcPr marT="0" marB="0" marR="91450" marL="91450" anchor="ctr">
                    <a:lnL cap="flat" cmpd="sng" w="9525">
                      <a:solidFill>
                        <a:srgbClr val="19253A">
                          <a:alpha val="2471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r>
              <a:tr h="475825">
                <a:tc>
                  <a:txBody>
                    <a:bodyPr/>
                    <a:lstStyle/>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Greater supply chain stability</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and transparency</a:t>
                      </a:r>
                      <a:endParaRPr>
                        <a:latin typeface="Poppins"/>
                        <a:ea typeface="Poppins"/>
                        <a:cs typeface="Poppins"/>
                        <a:sym typeface="Poppins"/>
                      </a:endParaRPr>
                    </a:p>
                  </a:txBody>
                  <a:tcPr marT="0" marB="0" marR="91450" marL="137150" anchor="ctr">
                    <a:lnL cap="flat" cmpd="sng" w="9525">
                      <a:solidFill>
                        <a:srgbClr val="000000">
                          <a:alpha val="0"/>
                        </a:srgbClr>
                      </a:solidFill>
                      <a:prstDash val="solid"/>
                      <a:round/>
                      <a:headEnd len="sm" w="sm" type="none"/>
                      <a:tailEnd len="sm" w="sm" type="none"/>
                    </a:lnL>
                    <a:lnR cap="flat" cmpd="sng" w="9525">
                      <a:solidFill>
                        <a:srgbClr val="19253A">
                          <a:alpha val="2471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t/>
                      </a:r>
                      <a:endParaRPr sz="2500" u="none" cap="none" strike="noStrike">
                        <a:solidFill>
                          <a:schemeClr val="dk1"/>
                        </a:solidFill>
                        <a:latin typeface="Poppins"/>
                        <a:ea typeface="Poppins"/>
                        <a:cs typeface="Poppins"/>
                        <a:sym typeface="Poppins"/>
                      </a:endParaRPr>
                    </a:p>
                  </a:txBody>
                  <a:tcPr marT="0" marB="0" marR="91450" marL="91450" anchor="ctr">
                    <a:lnL cap="flat" cmpd="sng" w="9525">
                      <a:solidFill>
                        <a:srgbClr val="19253A">
                          <a:alpha val="2471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761" name="Google Shape;761;p24"/>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ctr">
              <a:spcBef>
                <a:spcPts val="0"/>
              </a:spcBef>
              <a:spcAft>
                <a:spcPts val="0"/>
              </a:spcAft>
              <a:buNone/>
            </a:pPr>
            <a:r>
              <a:t/>
            </a:r>
            <a:endParaRPr/>
          </a:p>
        </p:txBody>
      </p:sp>
      <p:sp>
        <p:nvSpPr>
          <p:cNvPr id="762" name="Google Shape;762;p24"/>
          <p:cNvSpPr/>
          <p:nvPr/>
        </p:nvSpPr>
        <p:spPr>
          <a:xfrm>
            <a:off x="708753" y="2442166"/>
            <a:ext cx="330000" cy="330000"/>
          </a:xfrm>
          <a:prstGeom prst="roundRect">
            <a:avLst>
              <a:gd fmla="val 21285" name="adj"/>
            </a:avLst>
          </a:prstGeom>
          <a:gradFill>
            <a:gsLst>
              <a:gs pos="0">
                <a:srgbClr val="FFFFFF">
                  <a:alpha val="0"/>
                </a:srgbClr>
              </a:gs>
              <a:gs pos="100000">
                <a:srgbClr val="FFFFFF">
                  <a:alpha val="49803"/>
                </a:srgbClr>
              </a:gs>
            </a:gsLst>
            <a:lin ang="2700006" scaled="0"/>
          </a:gra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FFFFFF"/>
              </a:buClr>
              <a:buSzPts val="1400"/>
              <a:buFont typeface="Montserrat Medium"/>
              <a:buNone/>
            </a:pPr>
            <a:r>
              <a:rPr i="0" lang="en-US" sz="1400" u="none" cap="none" strike="noStrike">
                <a:solidFill>
                  <a:srgbClr val="FFFFFF"/>
                </a:solidFill>
                <a:latin typeface="Poppins Medium"/>
                <a:ea typeface="Poppins Medium"/>
                <a:cs typeface="Poppins Medium"/>
                <a:sym typeface="Poppins Medium"/>
              </a:rPr>
              <a:t>5</a:t>
            </a:r>
            <a:endParaRPr>
              <a:latin typeface="Poppins"/>
              <a:ea typeface="Poppins"/>
              <a:cs typeface="Poppins"/>
              <a:sym typeface="Poppins"/>
            </a:endParaRPr>
          </a:p>
        </p:txBody>
      </p:sp>
      <p:sp>
        <p:nvSpPr>
          <p:cNvPr id="763" name="Google Shape;763;p24"/>
          <p:cNvSpPr/>
          <p:nvPr/>
        </p:nvSpPr>
        <p:spPr>
          <a:xfrm>
            <a:off x="4381655" y="2372591"/>
            <a:ext cx="3546300" cy="2925600"/>
          </a:xfrm>
          <a:prstGeom prst="roundRect">
            <a:avLst>
              <a:gd fmla="val 4998" name="adj"/>
            </a:avLst>
          </a:prstGeom>
          <a:solidFill>
            <a:schemeClr val="lt1"/>
          </a:solidFill>
          <a:ln cap="flat" cmpd="sng" w="12700">
            <a:solidFill>
              <a:schemeClr val="lt1"/>
            </a:solidFill>
            <a:prstDash val="solid"/>
            <a:miter lim="800000"/>
            <a:headEnd len="sm" w="sm" type="none"/>
            <a:tailEnd len="sm" w="sm" type="none"/>
          </a:ln>
          <a:effectLst>
            <a:outerShdw blurRad="254000" sx="99000" rotWithShape="0" algn="ctr" sy="99000">
              <a:srgbClr val="192439">
                <a:alpha val="4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764" name="Google Shape;764;p24"/>
          <p:cNvSpPr/>
          <p:nvPr/>
        </p:nvSpPr>
        <p:spPr>
          <a:xfrm>
            <a:off x="4381655" y="2372592"/>
            <a:ext cx="3546300" cy="462600"/>
          </a:xfrm>
          <a:prstGeom prst="roundRect">
            <a:avLst>
              <a:gd fmla="val 28290" name="adj"/>
            </a:avLst>
          </a:prstGeom>
          <a:solidFill>
            <a:schemeClr val="accent5"/>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1" i="0" sz="1400" u="none" cap="none" strike="noStrike">
              <a:solidFill>
                <a:srgbClr val="0070C0"/>
              </a:solidFill>
              <a:latin typeface="Poppins"/>
              <a:ea typeface="Poppins"/>
              <a:cs typeface="Poppins"/>
              <a:sym typeface="Poppins"/>
            </a:endParaRPr>
          </a:p>
        </p:txBody>
      </p:sp>
      <p:sp>
        <p:nvSpPr>
          <p:cNvPr id="765" name="Google Shape;765;p24"/>
          <p:cNvSpPr/>
          <p:nvPr/>
        </p:nvSpPr>
        <p:spPr>
          <a:xfrm>
            <a:off x="4379988" y="2442149"/>
            <a:ext cx="3546300" cy="33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Montserrat SemiBold"/>
              <a:buNone/>
            </a:pPr>
            <a:r>
              <a:rPr i="0" lang="en-US" sz="1400" u="none" cap="none" strike="noStrike">
                <a:solidFill>
                  <a:srgbClr val="FFFFFF"/>
                </a:solidFill>
                <a:latin typeface="Poppins SemiBold"/>
                <a:ea typeface="Poppins SemiBold"/>
                <a:cs typeface="Poppins SemiBold"/>
                <a:sym typeface="Poppins SemiBold"/>
              </a:rPr>
              <a:t>“Dominant” Zone</a:t>
            </a:r>
            <a:endParaRPr>
              <a:latin typeface="Poppins"/>
              <a:ea typeface="Poppins"/>
              <a:cs typeface="Poppins"/>
              <a:sym typeface="Poppins"/>
            </a:endParaRPr>
          </a:p>
        </p:txBody>
      </p:sp>
      <p:graphicFrame>
        <p:nvGraphicFramePr>
          <p:cNvPr id="766" name="Google Shape;766;p24"/>
          <p:cNvGraphicFramePr/>
          <p:nvPr/>
        </p:nvGraphicFramePr>
        <p:xfrm>
          <a:off x="4399539" y="2868394"/>
          <a:ext cx="3000000" cy="3000000"/>
        </p:xfrm>
        <a:graphic>
          <a:graphicData uri="http://schemas.openxmlformats.org/drawingml/2006/table">
            <a:tbl>
              <a:tblPr bandRow="1" firstRow="1">
                <a:noFill/>
                <a:tableStyleId>{A89CD3A6-E48C-4FF2-8819-536A49FAF9BE}</a:tableStyleId>
              </a:tblPr>
              <a:tblGrid>
                <a:gridCol w="2415600"/>
                <a:gridCol w="1095675"/>
              </a:tblGrid>
              <a:tr h="475825">
                <a:tc>
                  <a:txBody>
                    <a:bodyPr/>
                    <a:lstStyle/>
                    <a:p>
                      <a:pPr indent="0" lvl="0" marL="0" marR="0" rtl="0" algn="l">
                        <a:lnSpc>
                          <a:spcPct val="115000"/>
                        </a:lnSpc>
                        <a:spcBef>
                          <a:spcPts val="0"/>
                        </a:spcBef>
                        <a:spcAft>
                          <a:spcPts val="0"/>
                        </a:spcAft>
                        <a:buNone/>
                      </a:pPr>
                      <a:r>
                        <a:rPr i="0" lang="en-US" sz="900" u="none" cap="none" strike="noStrike">
                          <a:solidFill>
                            <a:schemeClr val="accent1"/>
                          </a:solidFill>
                          <a:latin typeface="Poppins"/>
                          <a:ea typeface="Poppins"/>
                          <a:cs typeface="Poppins"/>
                          <a:sym typeface="Poppins"/>
                        </a:rPr>
                        <a:t>KEY</a:t>
                      </a:r>
                      <a:endParaRPr>
                        <a:latin typeface="Poppins"/>
                        <a:ea typeface="Poppins"/>
                        <a:cs typeface="Poppins"/>
                        <a:sym typeface="Poppins"/>
                      </a:endParaRPr>
                    </a:p>
                    <a:p>
                      <a:pPr indent="0" lvl="0" marL="0" marR="0" rtl="0" algn="l">
                        <a:lnSpc>
                          <a:spcPct val="115000"/>
                        </a:lnSpc>
                        <a:spcBef>
                          <a:spcPts val="0"/>
                        </a:spcBef>
                        <a:spcAft>
                          <a:spcPts val="0"/>
                        </a:spcAft>
                        <a:buNone/>
                      </a:pPr>
                      <a:r>
                        <a:rPr i="0" lang="en-US" sz="900" u="none" cap="none" strike="noStrike">
                          <a:solidFill>
                            <a:schemeClr val="accent1"/>
                          </a:solidFill>
                          <a:latin typeface="Poppins"/>
                          <a:ea typeface="Poppins"/>
                          <a:cs typeface="Poppins"/>
                          <a:sym typeface="Poppins"/>
                        </a:rPr>
                        <a:t>EXPECTATIONS</a:t>
                      </a:r>
                      <a:endParaRPr>
                        <a:latin typeface="Poppins"/>
                        <a:ea typeface="Poppins"/>
                        <a:cs typeface="Poppins"/>
                        <a:sym typeface="Poppins"/>
                      </a:endParaRPr>
                    </a:p>
                  </a:txBody>
                  <a:tcPr marT="0" marB="0" marR="91450" marL="137150" anchor="ctr">
                    <a:lnL cap="flat" cmpd="sng" w="9525">
                      <a:solidFill>
                        <a:srgbClr val="000000">
                          <a:alpha val="0"/>
                        </a:srgbClr>
                      </a:solidFill>
                      <a:prstDash val="solid"/>
                      <a:round/>
                      <a:headEnd len="sm" w="sm" type="none"/>
                      <a:tailEnd len="sm" w="sm" type="none"/>
                    </a:lnL>
                    <a:lnR cap="flat" cmpd="sng" w="9525">
                      <a:solidFill>
                        <a:srgbClr val="19253A">
                          <a:alpha val="2471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i="0" lang="en-US" sz="900" u="none" cap="none" strike="noStrike">
                          <a:solidFill>
                            <a:schemeClr val="accent1"/>
                          </a:solidFill>
                          <a:latin typeface="Poppins"/>
                          <a:ea typeface="Poppins"/>
                          <a:cs typeface="Poppins"/>
                          <a:sym typeface="Poppins"/>
                        </a:rPr>
                        <a:t>STRATEGY </a:t>
                      </a:r>
                      <a:endParaRPr>
                        <a:latin typeface="Poppins"/>
                        <a:ea typeface="Poppins"/>
                        <a:cs typeface="Poppins"/>
                        <a:sym typeface="Poppins"/>
                      </a:endParaRPr>
                    </a:p>
                    <a:p>
                      <a:pPr indent="0" lvl="0" marL="0" marR="0" rtl="0" algn="ctr">
                        <a:lnSpc>
                          <a:spcPct val="115000"/>
                        </a:lnSpc>
                        <a:spcBef>
                          <a:spcPts val="0"/>
                        </a:spcBef>
                        <a:spcAft>
                          <a:spcPts val="0"/>
                        </a:spcAft>
                        <a:buNone/>
                      </a:pPr>
                      <a:r>
                        <a:rPr i="0" lang="en-US" sz="900" u="none" cap="none" strike="noStrike">
                          <a:solidFill>
                            <a:schemeClr val="accent1"/>
                          </a:solidFill>
                          <a:latin typeface="Poppins"/>
                          <a:ea typeface="Poppins"/>
                          <a:cs typeface="Poppins"/>
                          <a:sym typeface="Poppins"/>
                        </a:rPr>
                        <a:t>IN PLACE</a:t>
                      </a:r>
                      <a:endParaRPr>
                        <a:latin typeface="Poppins"/>
                        <a:ea typeface="Poppins"/>
                        <a:cs typeface="Poppins"/>
                        <a:sym typeface="Poppins"/>
                      </a:endParaRPr>
                    </a:p>
                  </a:txBody>
                  <a:tcPr marT="0" marB="0" marR="91450" marL="91450" anchor="ctr">
                    <a:lnL cap="flat" cmpd="sng" w="9525">
                      <a:solidFill>
                        <a:srgbClr val="19253A">
                          <a:alpha val="2471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r>
              <a:tr h="475825">
                <a:tc>
                  <a:txBody>
                    <a:bodyPr/>
                    <a:lstStyle/>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Long-term strategic</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growth plan clarity</a:t>
                      </a:r>
                      <a:endParaRPr>
                        <a:latin typeface="Poppins"/>
                        <a:ea typeface="Poppins"/>
                        <a:cs typeface="Poppins"/>
                        <a:sym typeface="Poppins"/>
                      </a:endParaRPr>
                    </a:p>
                  </a:txBody>
                  <a:tcPr marT="0" marB="0" marR="91450" marL="137150" anchor="ctr">
                    <a:lnL cap="flat" cmpd="sng" w="9525">
                      <a:solidFill>
                        <a:srgbClr val="000000">
                          <a:alpha val="0"/>
                        </a:srgbClr>
                      </a:solidFill>
                      <a:prstDash val="solid"/>
                      <a:round/>
                      <a:headEnd len="sm" w="sm" type="none"/>
                      <a:tailEnd len="sm" w="sm" type="none"/>
                    </a:lnL>
                    <a:lnR cap="flat" cmpd="sng" w="9525">
                      <a:solidFill>
                        <a:srgbClr val="19253A">
                          <a:alpha val="2471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t/>
                      </a:r>
                      <a:endParaRPr sz="2500" u="none" cap="none" strike="noStrike">
                        <a:latin typeface="Poppins"/>
                        <a:ea typeface="Poppins"/>
                        <a:cs typeface="Poppins"/>
                        <a:sym typeface="Poppins"/>
                      </a:endParaRPr>
                    </a:p>
                  </a:txBody>
                  <a:tcPr marT="0" marB="0" marR="91450" marL="91450" anchor="ctr">
                    <a:lnL cap="flat" cmpd="sng" w="9525">
                      <a:solidFill>
                        <a:srgbClr val="19253A">
                          <a:alpha val="2471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r>
              <a:tr h="475825">
                <a:tc>
                  <a:txBody>
                    <a:bodyPr/>
                    <a:lstStyle/>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Consistent financial</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performance and ROI</a:t>
                      </a:r>
                      <a:endParaRPr>
                        <a:latin typeface="Poppins"/>
                        <a:ea typeface="Poppins"/>
                        <a:cs typeface="Poppins"/>
                        <a:sym typeface="Poppins"/>
                      </a:endParaRPr>
                    </a:p>
                  </a:txBody>
                  <a:tcPr marT="0" marB="0" marR="91450" marL="137150" anchor="ctr">
                    <a:lnL cap="flat" cmpd="sng" w="9525">
                      <a:solidFill>
                        <a:srgbClr val="000000">
                          <a:alpha val="0"/>
                        </a:srgbClr>
                      </a:solidFill>
                      <a:prstDash val="solid"/>
                      <a:round/>
                      <a:headEnd len="sm" w="sm" type="none"/>
                      <a:tailEnd len="sm" w="sm" type="none"/>
                    </a:lnL>
                    <a:lnR cap="flat" cmpd="sng" w="9525">
                      <a:solidFill>
                        <a:srgbClr val="19253A">
                          <a:alpha val="2471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i="0" lang="en-US" sz="2500" u="none" cap="none" strike="noStrike">
                          <a:latin typeface="Poppins"/>
                          <a:ea typeface="Poppins"/>
                          <a:cs typeface="Poppins"/>
                          <a:sym typeface="Poppins"/>
                        </a:rPr>
                        <a:t>✔</a:t>
                      </a:r>
                      <a:endParaRPr sz="2500" u="none" cap="none" strike="noStrike">
                        <a:latin typeface="Poppins"/>
                        <a:ea typeface="Poppins"/>
                        <a:cs typeface="Poppins"/>
                        <a:sym typeface="Poppins"/>
                      </a:endParaRPr>
                    </a:p>
                  </a:txBody>
                  <a:tcPr marT="0" marB="0" marR="91450" marL="91450" anchor="ctr">
                    <a:lnL cap="flat" cmpd="sng" w="9525">
                      <a:solidFill>
                        <a:srgbClr val="19253A">
                          <a:alpha val="2471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r>
              <a:tr h="475825">
                <a:tc>
                  <a:txBody>
                    <a:bodyPr/>
                    <a:lstStyle/>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Strong governance and</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regulatory compliance</a:t>
                      </a:r>
                      <a:endParaRPr>
                        <a:latin typeface="Poppins"/>
                        <a:ea typeface="Poppins"/>
                        <a:cs typeface="Poppins"/>
                        <a:sym typeface="Poppins"/>
                      </a:endParaRPr>
                    </a:p>
                  </a:txBody>
                  <a:tcPr marT="0" marB="0" marR="91450" marL="137150" anchor="ctr">
                    <a:lnL cap="flat" cmpd="sng" w="9525">
                      <a:solidFill>
                        <a:srgbClr val="000000">
                          <a:alpha val="0"/>
                        </a:srgbClr>
                      </a:solidFill>
                      <a:prstDash val="solid"/>
                      <a:round/>
                      <a:headEnd len="sm" w="sm" type="none"/>
                      <a:tailEnd len="sm" w="sm" type="none"/>
                    </a:lnL>
                    <a:lnR cap="flat" cmpd="sng" w="9525">
                      <a:solidFill>
                        <a:srgbClr val="19253A">
                          <a:alpha val="2471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t/>
                      </a:r>
                      <a:endParaRPr sz="2500" u="none" cap="none" strike="noStrike">
                        <a:latin typeface="Poppins"/>
                        <a:ea typeface="Poppins"/>
                        <a:cs typeface="Poppins"/>
                        <a:sym typeface="Poppins"/>
                      </a:endParaRPr>
                    </a:p>
                  </a:txBody>
                  <a:tcPr marT="0" marB="0" marR="91450" marL="91450" anchor="ctr">
                    <a:lnL cap="flat" cmpd="sng" w="9525">
                      <a:solidFill>
                        <a:srgbClr val="19253A">
                          <a:alpha val="2471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r>
              <a:tr h="475825">
                <a:tc>
                  <a:txBody>
                    <a:bodyPr/>
                    <a:lstStyle/>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Competitive market</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positioning and leadership</a:t>
                      </a:r>
                      <a:endParaRPr>
                        <a:latin typeface="Poppins"/>
                        <a:ea typeface="Poppins"/>
                        <a:cs typeface="Poppins"/>
                        <a:sym typeface="Poppins"/>
                      </a:endParaRPr>
                    </a:p>
                  </a:txBody>
                  <a:tcPr marT="0" marB="0" marR="91450" marL="137150" anchor="ctr">
                    <a:lnL cap="flat" cmpd="sng" w="9525">
                      <a:solidFill>
                        <a:srgbClr val="000000">
                          <a:alpha val="0"/>
                        </a:srgbClr>
                      </a:solidFill>
                      <a:prstDash val="solid"/>
                      <a:round/>
                      <a:headEnd len="sm" w="sm" type="none"/>
                      <a:tailEnd len="sm" w="sm" type="none"/>
                    </a:lnL>
                    <a:lnR cap="flat" cmpd="sng" w="9525">
                      <a:solidFill>
                        <a:srgbClr val="19253A">
                          <a:alpha val="2471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i="0" lang="en-US" sz="2500" u="none" cap="none" strike="noStrike">
                          <a:latin typeface="Poppins"/>
                          <a:ea typeface="Poppins"/>
                          <a:cs typeface="Poppins"/>
                          <a:sym typeface="Poppins"/>
                        </a:rPr>
                        <a:t>✔</a:t>
                      </a:r>
                      <a:endParaRPr sz="2500" u="none" cap="none" strike="noStrike">
                        <a:latin typeface="Poppins"/>
                        <a:ea typeface="Poppins"/>
                        <a:cs typeface="Poppins"/>
                        <a:sym typeface="Poppins"/>
                      </a:endParaRPr>
                    </a:p>
                  </a:txBody>
                  <a:tcPr marT="0" marB="0" marR="91450" marL="91450" anchor="ctr">
                    <a:lnL cap="flat" cmpd="sng" w="9525">
                      <a:solidFill>
                        <a:srgbClr val="19253A">
                          <a:alpha val="2471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767" name="Google Shape;767;p24"/>
          <p:cNvSpPr/>
          <p:nvPr/>
        </p:nvSpPr>
        <p:spPr>
          <a:xfrm>
            <a:off x="4450485" y="2442149"/>
            <a:ext cx="330000" cy="330000"/>
          </a:xfrm>
          <a:prstGeom prst="roundRect">
            <a:avLst>
              <a:gd fmla="val 21285" name="adj"/>
            </a:avLst>
          </a:prstGeom>
          <a:gradFill>
            <a:gsLst>
              <a:gs pos="0">
                <a:srgbClr val="FFFFFF">
                  <a:alpha val="0"/>
                </a:srgbClr>
              </a:gs>
              <a:gs pos="100000">
                <a:srgbClr val="FFFFFF">
                  <a:alpha val="49803"/>
                </a:srgbClr>
              </a:gs>
            </a:gsLst>
            <a:lin ang="2700006" scaled="0"/>
          </a:gra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FFFFFF"/>
              </a:buClr>
              <a:buSzPts val="1400"/>
              <a:buFont typeface="Montserrat Medium"/>
              <a:buNone/>
            </a:pPr>
            <a:r>
              <a:rPr i="0" lang="en-US" sz="1400" u="none" cap="none" strike="noStrike">
                <a:solidFill>
                  <a:srgbClr val="FFFFFF"/>
                </a:solidFill>
                <a:latin typeface="Poppins Medium"/>
                <a:ea typeface="Poppins Medium"/>
                <a:cs typeface="Poppins Medium"/>
                <a:sym typeface="Poppins Medium"/>
              </a:rPr>
              <a:t>4</a:t>
            </a:r>
            <a:endParaRPr>
              <a:latin typeface="Poppins"/>
              <a:ea typeface="Poppins"/>
              <a:cs typeface="Poppins"/>
              <a:sym typeface="Poppins"/>
            </a:endParaRPr>
          </a:p>
        </p:txBody>
      </p:sp>
      <p:sp>
        <p:nvSpPr>
          <p:cNvPr id="768" name="Google Shape;768;p24"/>
          <p:cNvSpPr/>
          <p:nvPr/>
        </p:nvSpPr>
        <p:spPr>
          <a:xfrm>
            <a:off x="8136955" y="2372610"/>
            <a:ext cx="3546300" cy="2925600"/>
          </a:xfrm>
          <a:prstGeom prst="roundRect">
            <a:avLst>
              <a:gd fmla="val 4998" name="adj"/>
            </a:avLst>
          </a:prstGeom>
          <a:solidFill>
            <a:schemeClr val="lt1"/>
          </a:solidFill>
          <a:ln cap="flat" cmpd="sng" w="12700">
            <a:solidFill>
              <a:schemeClr val="lt1"/>
            </a:solidFill>
            <a:prstDash val="solid"/>
            <a:miter lim="800000"/>
            <a:headEnd len="sm" w="sm" type="none"/>
            <a:tailEnd len="sm" w="sm" type="none"/>
          </a:ln>
          <a:effectLst>
            <a:outerShdw blurRad="254000" sx="99000" rotWithShape="0" algn="ctr" sy="99000">
              <a:srgbClr val="192439">
                <a:alpha val="4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769" name="Google Shape;769;p24"/>
          <p:cNvSpPr/>
          <p:nvPr/>
        </p:nvSpPr>
        <p:spPr>
          <a:xfrm>
            <a:off x="8136955" y="2372611"/>
            <a:ext cx="3546300" cy="462600"/>
          </a:xfrm>
          <a:prstGeom prst="roundRect">
            <a:avLst>
              <a:gd fmla="val 30615"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t/>
            </a:r>
            <a:endParaRPr b="1" i="0" sz="1400" u="none" cap="none" strike="noStrike">
              <a:solidFill>
                <a:srgbClr val="0070C0"/>
              </a:solidFill>
              <a:latin typeface="Poppins"/>
              <a:ea typeface="Poppins"/>
              <a:cs typeface="Poppins"/>
              <a:sym typeface="Poppins"/>
            </a:endParaRPr>
          </a:p>
        </p:txBody>
      </p:sp>
      <p:sp>
        <p:nvSpPr>
          <p:cNvPr id="770" name="Google Shape;770;p24"/>
          <p:cNvSpPr/>
          <p:nvPr/>
        </p:nvSpPr>
        <p:spPr>
          <a:xfrm>
            <a:off x="8135288" y="2442168"/>
            <a:ext cx="3546300" cy="33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Montserrat SemiBold"/>
              <a:buNone/>
            </a:pPr>
            <a:r>
              <a:rPr i="0" lang="en-US" sz="1400" u="none" cap="none" strike="noStrike">
                <a:solidFill>
                  <a:srgbClr val="FFFFFF"/>
                </a:solidFill>
                <a:latin typeface="Poppins SemiBold"/>
                <a:ea typeface="Poppins SemiBold"/>
                <a:cs typeface="Poppins SemiBold"/>
                <a:sym typeface="Poppins SemiBold"/>
              </a:rPr>
              <a:t>“Definitive” Zone</a:t>
            </a:r>
            <a:endParaRPr>
              <a:latin typeface="Poppins"/>
              <a:ea typeface="Poppins"/>
              <a:cs typeface="Poppins"/>
              <a:sym typeface="Poppins"/>
            </a:endParaRPr>
          </a:p>
        </p:txBody>
      </p:sp>
      <p:graphicFrame>
        <p:nvGraphicFramePr>
          <p:cNvPr id="771" name="Google Shape;771;p24"/>
          <p:cNvGraphicFramePr/>
          <p:nvPr/>
        </p:nvGraphicFramePr>
        <p:xfrm>
          <a:off x="8155921" y="2868413"/>
          <a:ext cx="3000000" cy="3000000"/>
        </p:xfrm>
        <a:graphic>
          <a:graphicData uri="http://schemas.openxmlformats.org/drawingml/2006/table">
            <a:tbl>
              <a:tblPr bandRow="1" firstRow="1">
                <a:noFill/>
                <a:tableStyleId>{A89CD3A6-E48C-4FF2-8819-536A49FAF9BE}</a:tableStyleId>
              </a:tblPr>
              <a:tblGrid>
                <a:gridCol w="2415600"/>
                <a:gridCol w="1095675"/>
              </a:tblGrid>
              <a:tr h="475825">
                <a:tc>
                  <a:txBody>
                    <a:bodyPr/>
                    <a:lstStyle/>
                    <a:p>
                      <a:pPr indent="0" lvl="0" marL="0" marR="0" rtl="0" algn="l">
                        <a:lnSpc>
                          <a:spcPct val="115000"/>
                        </a:lnSpc>
                        <a:spcBef>
                          <a:spcPts val="0"/>
                        </a:spcBef>
                        <a:spcAft>
                          <a:spcPts val="0"/>
                        </a:spcAft>
                        <a:buNone/>
                      </a:pPr>
                      <a:r>
                        <a:rPr i="0" lang="en-US" sz="900" u="none" cap="none" strike="noStrike">
                          <a:solidFill>
                            <a:schemeClr val="accent1"/>
                          </a:solidFill>
                          <a:latin typeface="Poppins"/>
                          <a:ea typeface="Poppins"/>
                          <a:cs typeface="Poppins"/>
                          <a:sym typeface="Poppins"/>
                        </a:rPr>
                        <a:t>KEY</a:t>
                      </a:r>
                      <a:endParaRPr>
                        <a:latin typeface="Poppins"/>
                        <a:ea typeface="Poppins"/>
                        <a:cs typeface="Poppins"/>
                        <a:sym typeface="Poppins"/>
                      </a:endParaRPr>
                    </a:p>
                    <a:p>
                      <a:pPr indent="0" lvl="0" marL="0" marR="0" rtl="0" algn="l">
                        <a:lnSpc>
                          <a:spcPct val="115000"/>
                        </a:lnSpc>
                        <a:spcBef>
                          <a:spcPts val="0"/>
                        </a:spcBef>
                        <a:spcAft>
                          <a:spcPts val="0"/>
                        </a:spcAft>
                        <a:buNone/>
                      </a:pPr>
                      <a:r>
                        <a:rPr i="0" lang="en-US" sz="900" u="none" cap="none" strike="noStrike">
                          <a:solidFill>
                            <a:schemeClr val="accent1"/>
                          </a:solidFill>
                          <a:latin typeface="Poppins"/>
                          <a:ea typeface="Poppins"/>
                          <a:cs typeface="Poppins"/>
                          <a:sym typeface="Poppins"/>
                        </a:rPr>
                        <a:t>EXPECTATIONS</a:t>
                      </a:r>
                      <a:endParaRPr>
                        <a:latin typeface="Poppins"/>
                        <a:ea typeface="Poppins"/>
                        <a:cs typeface="Poppins"/>
                        <a:sym typeface="Poppins"/>
                      </a:endParaRPr>
                    </a:p>
                  </a:txBody>
                  <a:tcPr marT="0" marB="0" marR="91450" marL="137150" anchor="ctr">
                    <a:lnL cap="flat" cmpd="sng" w="9525">
                      <a:solidFill>
                        <a:srgbClr val="000000">
                          <a:alpha val="0"/>
                        </a:srgbClr>
                      </a:solidFill>
                      <a:prstDash val="solid"/>
                      <a:round/>
                      <a:headEnd len="sm" w="sm" type="none"/>
                      <a:tailEnd len="sm" w="sm" type="none"/>
                    </a:lnL>
                    <a:lnR cap="flat" cmpd="sng" w="9525">
                      <a:solidFill>
                        <a:srgbClr val="19253A">
                          <a:alpha val="2471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i="0" lang="en-US" sz="900" u="none" cap="none" strike="noStrike">
                          <a:solidFill>
                            <a:schemeClr val="accent1"/>
                          </a:solidFill>
                          <a:latin typeface="Poppins"/>
                          <a:ea typeface="Poppins"/>
                          <a:cs typeface="Poppins"/>
                          <a:sym typeface="Poppins"/>
                        </a:rPr>
                        <a:t>STRATEGY </a:t>
                      </a:r>
                      <a:endParaRPr>
                        <a:latin typeface="Poppins"/>
                        <a:ea typeface="Poppins"/>
                        <a:cs typeface="Poppins"/>
                        <a:sym typeface="Poppins"/>
                      </a:endParaRPr>
                    </a:p>
                    <a:p>
                      <a:pPr indent="0" lvl="0" marL="0" marR="0" rtl="0" algn="ctr">
                        <a:lnSpc>
                          <a:spcPct val="115000"/>
                        </a:lnSpc>
                        <a:spcBef>
                          <a:spcPts val="0"/>
                        </a:spcBef>
                        <a:spcAft>
                          <a:spcPts val="0"/>
                        </a:spcAft>
                        <a:buNone/>
                      </a:pPr>
                      <a:r>
                        <a:rPr i="0" lang="en-US" sz="900" u="none" cap="none" strike="noStrike">
                          <a:solidFill>
                            <a:schemeClr val="accent1"/>
                          </a:solidFill>
                          <a:latin typeface="Poppins"/>
                          <a:ea typeface="Poppins"/>
                          <a:cs typeface="Poppins"/>
                          <a:sym typeface="Poppins"/>
                        </a:rPr>
                        <a:t>IN PLACE</a:t>
                      </a:r>
                      <a:endParaRPr>
                        <a:latin typeface="Poppins"/>
                        <a:ea typeface="Poppins"/>
                        <a:cs typeface="Poppins"/>
                        <a:sym typeface="Poppins"/>
                      </a:endParaRPr>
                    </a:p>
                  </a:txBody>
                  <a:tcPr marT="0" marB="0" marR="91450" marL="91450" anchor="ctr">
                    <a:lnL cap="flat" cmpd="sng" w="9525">
                      <a:solidFill>
                        <a:srgbClr val="19253A">
                          <a:alpha val="2471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r>
              <a:tr h="475825">
                <a:tc>
                  <a:txBody>
                    <a:bodyPr/>
                    <a:lstStyle/>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Clear strategic vision and</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execution roadmap</a:t>
                      </a:r>
                      <a:endParaRPr>
                        <a:latin typeface="Poppins"/>
                        <a:ea typeface="Poppins"/>
                        <a:cs typeface="Poppins"/>
                        <a:sym typeface="Poppins"/>
                      </a:endParaRPr>
                    </a:p>
                  </a:txBody>
                  <a:tcPr marT="0" marB="0" marR="91450" marL="137150" anchor="ctr">
                    <a:lnL cap="flat" cmpd="sng" w="9525">
                      <a:solidFill>
                        <a:srgbClr val="000000">
                          <a:alpha val="0"/>
                        </a:srgbClr>
                      </a:solidFill>
                      <a:prstDash val="solid"/>
                      <a:round/>
                      <a:headEnd len="sm" w="sm" type="none"/>
                      <a:tailEnd len="sm" w="sm" type="none"/>
                    </a:lnL>
                    <a:lnR cap="flat" cmpd="sng" w="9525">
                      <a:solidFill>
                        <a:srgbClr val="19253A">
                          <a:alpha val="2471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t/>
                      </a:r>
                      <a:endParaRPr sz="2500" u="none" cap="none" strike="noStrike">
                        <a:latin typeface="Poppins"/>
                        <a:ea typeface="Poppins"/>
                        <a:cs typeface="Poppins"/>
                        <a:sym typeface="Poppins"/>
                      </a:endParaRPr>
                    </a:p>
                  </a:txBody>
                  <a:tcPr marT="0" marB="0" marR="91450" marL="91450" anchor="ctr">
                    <a:lnL cap="flat" cmpd="sng" w="9525">
                      <a:solidFill>
                        <a:srgbClr val="19253A">
                          <a:alpha val="2471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r>
              <a:tr h="475825">
                <a:tc>
                  <a:txBody>
                    <a:bodyPr/>
                    <a:lstStyle/>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Measurable progress on innovation and digital transformation</a:t>
                      </a:r>
                      <a:endParaRPr>
                        <a:latin typeface="Poppins"/>
                        <a:ea typeface="Poppins"/>
                        <a:cs typeface="Poppins"/>
                        <a:sym typeface="Poppins"/>
                      </a:endParaRPr>
                    </a:p>
                  </a:txBody>
                  <a:tcPr marT="0" marB="0" marR="91450" marL="137150" anchor="ctr">
                    <a:lnL cap="flat" cmpd="sng" w="9525">
                      <a:solidFill>
                        <a:srgbClr val="000000">
                          <a:alpha val="0"/>
                        </a:srgbClr>
                      </a:solidFill>
                      <a:prstDash val="solid"/>
                      <a:round/>
                      <a:headEnd len="sm" w="sm" type="none"/>
                      <a:tailEnd len="sm" w="sm" type="none"/>
                    </a:lnL>
                    <a:lnR cap="flat" cmpd="sng" w="9525">
                      <a:solidFill>
                        <a:srgbClr val="19253A">
                          <a:alpha val="2471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i="0" lang="en-US" sz="2500" u="none" cap="none" strike="noStrike">
                          <a:latin typeface="Poppins"/>
                          <a:ea typeface="Poppins"/>
                          <a:cs typeface="Poppins"/>
                          <a:sym typeface="Poppins"/>
                        </a:rPr>
                        <a:t>✔</a:t>
                      </a:r>
                      <a:endParaRPr sz="2500" u="none" cap="none" strike="noStrike">
                        <a:latin typeface="Poppins"/>
                        <a:ea typeface="Poppins"/>
                        <a:cs typeface="Poppins"/>
                        <a:sym typeface="Poppins"/>
                      </a:endParaRPr>
                    </a:p>
                  </a:txBody>
                  <a:tcPr marT="0" marB="0" marR="91450" marL="91450" anchor="ctr">
                    <a:lnL cap="flat" cmpd="sng" w="9525">
                      <a:solidFill>
                        <a:srgbClr val="19253A">
                          <a:alpha val="2471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r>
              <a:tr h="475825">
                <a:tc>
                  <a:txBody>
                    <a:bodyPr/>
                    <a:lstStyle/>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Operational efficiency improvements</a:t>
                      </a:r>
                      <a:endParaRPr>
                        <a:latin typeface="Poppins"/>
                        <a:ea typeface="Poppins"/>
                        <a:cs typeface="Poppins"/>
                        <a:sym typeface="Poppins"/>
                      </a:endParaRPr>
                    </a:p>
                  </a:txBody>
                  <a:tcPr marT="0" marB="0" marR="91450" marL="137150" anchor="ctr">
                    <a:lnL cap="flat" cmpd="sng" w="9525">
                      <a:solidFill>
                        <a:srgbClr val="000000">
                          <a:alpha val="0"/>
                        </a:srgbClr>
                      </a:solidFill>
                      <a:prstDash val="solid"/>
                      <a:round/>
                      <a:headEnd len="sm" w="sm" type="none"/>
                      <a:tailEnd len="sm" w="sm" type="none"/>
                    </a:lnL>
                    <a:lnR cap="flat" cmpd="sng" w="9525">
                      <a:solidFill>
                        <a:srgbClr val="19253A">
                          <a:alpha val="2471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i="0" lang="en-US" sz="2500" u="none" cap="none" strike="noStrike">
                          <a:latin typeface="Poppins"/>
                          <a:ea typeface="Poppins"/>
                          <a:cs typeface="Poppins"/>
                          <a:sym typeface="Poppins"/>
                        </a:rPr>
                        <a:t>✔</a:t>
                      </a:r>
                      <a:endParaRPr sz="2500" u="none" cap="none" strike="noStrike">
                        <a:latin typeface="Poppins"/>
                        <a:ea typeface="Poppins"/>
                        <a:cs typeface="Poppins"/>
                        <a:sym typeface="Poppins"/>
                      </a:endParaRPr>
                    </a:p>
                  </a:txBody>
                  <a:tcPr marT="0" marB="0" marR="91450" marL="91450" anchor="ctr">
                    <a:lnL cap="flat" cmpd="sng" w="9525">
                      <a:solidFill>
                        <a:srgbClr val="19253A">
                          <a:alpha val="2471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FFFFFF">
                          <a:alpha val="29800"/>
                        </a:srgbClr>
                      </a:solidFill>
                      <a:prstDash val="solid"/>
                      <a:round/>
                      <a:headEnd len="sm" w="sm" type="none"/>
                      <a:tailEnd len="sm" w="sm" type="none"/>
                    </a:lnB>
                    <a:solidFill>
                      <a:schemeClr val="lt1"/>
                    </a:solidFill>
                  </a:tcPr>
                </a:tc>
              </a:tr>
              <a:tr h="475825">
                <a:tc>
                  <a:txBody>
                    <a:bodyPr/>
                    <a:lstStyle/>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Ethical and sustainable</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900" u="none" cap="none" strike="noStrike">
                          <a:solidFill>
                            <a:schemeClr val="dk1"/>
                          </a:solidFill>
                          <a:latin typeface="Poppins"/>
                          <a:ea typeface="Poppins"/>
                          <a:cs typeface="Poppins"/>
                          <a:sym typeface="Poppins"/>
                        </a:rPr>
                        <a:t>business practices</a:t>
                      </a:r>
                      <a:endParaRPr>
                        <a:latin typeface="Poppins"/>
                        <a:ea typeface="Poppins"/>
                        <a:cs typeface="Poppins"/>
                        <a:sym typeface="Poppins"/>
                      </a:endParaRPr>
                    </a:p>
                  </a:txBody>
                  <a:tcPr marT="0" marB="0" marR="91450" marL="137150" anchor="ctr">
                    <a:lnL cap="flat" cmpd="sng" w="9525">
                      <a:solidFill>
                        <a:srgbClr val="000000">
                          <a:alpha val="0"/>
                        </a:srgbClr>
                      </a:solidFill>
                      <a:prstDash val="solid"/>
                      <a:round/>
                      <a:headEnd len="sm" w="sm" type="none"/>
                      <a:tailEnd len="sm" w="sm" type="none"/>
                    </a:lnL>
                    <a:lnR cap="flat" cmpd="sng" w="9525">
                      <a:solidFill>
                        <a:srgbClr val="19253A">
                          <a:alpha val="2471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None/>
                      </a:pPr>
                      <a:r>
                        <a:rPr i="0" lang="en-US" sz="2500" u="none" cap="none" strike="noStrike">
                          <a:latin typeface="Poppins"/>
                          <a:ea typeface="Poppins"/>
                          <a:cs typeface="Poppins"/>
                          <a:sym typeface="Poppins"/>
                        </a:rPr>
                        <a:t>✔</a:t>
                      </a:r>
                      <a:endParaRPr sz="2500" u="none" cap="none" strike="noStrike">
                        <a:latin typeface="Poppins"/>
                        <a:ea typeface="Poppins"/>
                        <a:cs typeface="Poppins"/>
                        <a:sym typeface="Poppins"/>
                      </a:endParaRPr>
                    </a:p>
                  </a:txBody>
                  <a:tcPr marT="0" marB="0" marR="91450" marL="91450" anchor="ctr">
                    <a:lnL cap="flat" cmpd="sng" w="9525">
                      <a:solidFill>
                        <a:srgbClr val="19253A">
                          <a:alpha val="2471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alpha val="298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772" name="Google Shape;772;p24"/>
          <p:cNvSpPr/>
          <p:nvPr/>
        </p:nvSpPr>
        <p:spPr>
          <a:xfrm>
            <a:off x="8205785" y="2442168"/>
            <a:ext cx="330000" cy="330000"/>
          </a:xfrm>
          <a:prstGeom prst="roundRect">
            <a:avLst>
              <a:gd fmla="val 21285" name="adj"/>
            </a:avLst>
          </a:prstGeom>
          <a:gradFill>
            <a:gsLst>
              <a:gs pos="0">
                <a:srgbClr val="FFFFFF">
                  <a:alpha val="0"/>
                </a:srgbClr>
              </a:gs>
              <a:gs pos="100000">
                <a:srgbClr val="FFFFFF">
                  <a:alpha val="49803"/>
                </a:srgbClr>
              </a:gs>
            </a:gsLst>
            <a:lin ang="2700006" scaled="0"/>
          </a:gra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FFFFFF"/>
              </a:buClr>
              <a:buSzPts val="1400"/>
              <a:buFont typeface="Montserrat Medium"/>
              <a:buNone/>
            </a:pPr>
            <a:r>
              <a:rPr i="0" lang="en-US" sz="1400" u="none" cap="none" strike="noStrike">
                <a:solidFill>
                  <a:srgbClr val="FFFFFF"/>
                </a:solidFill>
                <a:latin typeface="Poppins Medium"/>
                <a:ea typeface="Poppins Medium"/>
                <a:cs typeface="Poppins Medium"/>
                <a:sym typeface="Poppins Medium"/>
              </a:rPr>
              <a:t>7</a:t>
            </a:r>
            <a:endParaRPr>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25"/>
          <p:cNvSpPr/>
          <p:nvPr/>
        </p:nvSpPr>
        <p:spPr>
          <a:xfrm>
            <a:off x="480741" y="2774945"/>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Clr>
                <a:srgbClr val="000000"/>
              </a:buClr>
              <a:buSzPts val="1000"/>
              <a:buFont typeface="Montserrat"/>
              <a:buNone/>
            </a:pPr>
            <a:r>
              <a:rPr i="0" lang="en-US" sz="1000" u="none" cap="none" strike="noStrike">
                <a:latin typeface="Poppins"/>
                <a:ea typeface="Poppins"/>
                <a:cs typeface="Poppins"/>
                <a:sym typeface="Poppins"/>
              </a:rPr>
              <a:t>Data privacy regulations tightening</a:t>
            </a:r>
            <a:endParaRPr>
              <a:latin typeface="Poppins"/>
              <a:ea typeface="Poppins"/>
              <a:cs typeface="Poppins"/>
              <a:sym typeface="Poppins"/>
            </a:endParaRPr>
          </a:p>
        </p:txBody>
      </p:sp>
      <p:sp>
        <p:nvSpPr>
          <p:cNvPr id="778" name="Google Shape;778;p25"/>
          <p:cNvSpPr/>
          <p:nvPr/>
        </p:nvSpPr>
        <p:spPr>
          <a:xfrm>
            <a:off x="480741" y="3397105"/>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Clr>
                <a:srgbClr val="000000"/>
              </a:buClr>
              <a:buSzPts val="1000"/>
              <a:buFont typeface="Montserrat"/>
              <a:buNone/>
            </a:pPr>
            <a:r>
              <a:rPr i="0" lang="en-US" sz="1000" u="none" cap="none" strike="noStrike">
                <a:latin typeface="Poppins"/>
                <a:ea typeface="Poppins"/>
                <a:cs typeface="Poppins"/>
                <a:sym typeface="Poppins"/>
              </a:rPr>
              <a:t>Increased government</a:t>
            </a:r>
            <a:endParaRPr>
              <a:latin typeface="Poppins"/>
              <a:ea typeface="Poppins"/>
              <a:cs typeface="Poppins"/>
              <a:sym typeface="Poppins"/>
            </a:endParaRPr>
          </a:p>
          <a:p>
            <a:pPr indent="0" lvl="0" marL="0" marR="0" rtl="0" algn="l">
              <a:lnSpc>
                <a:spcPct val="115000"/>
              </a:lnSpc>
              <a:spcBef>
                <a:spcPts val="0"/>
              </a:spcBef>
              <a:spcAft>
                <a:spcPts val="0"/>
              </a:spcAft>
              <a:buClr>
                <a:srgbClr val="000000"/>
              </a:buClr>
              <a:buSzPts val="1000"/>
              <a:buFont typeface="Montserrat"/>
              <a:buNone/>
            </a:pPr>
            <a:r>
              <a:rPr i="0" lang="en-US" sz="1000" u="none" cap="none" strike="noStrike">
                <a:latin typeface="Poppins"/>
                <a:ea typeface="Poppins"/>
                <a:cs typeface="Poppins"/>
                <a:sym typeface="Poppins"/>
              </a:rPr>
              <a:t>funding for AI research </a:t>
            </a:r>
            <a:endParaRPr>
              <a:latin typeface="Poppins"/>
              <a:ea typeface="Poppins"/>
              <a:cs typeface="Poppins"/>
              <a:sym typeface="Poppins"/>
            </a:endParaRPr>
          </a:p>
        </p:txBody>
      </p:sp>
      <p:sp>
        <p:nvSpPr>
          <p:cNvPr id="779" name="Google Shape;779;p25"/>
          <p:cNvSpPr/>
          <p:nvPr/>
        </p:nvSpPr>
        <p:spPr>
          <a:xfrm>
            <a:off x="480741" y="4019265"/>
            <a:ext cx="2412300" cy="372300"/>
          </a:xfrm>
          <a:prstGeom prst="roundRect">
            <a:avLst>
              <a:gd fmla="val 24784"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Clr>
                <a:srgbClr val="000000"/>
              </a:buClr>
              <a:buSzPts val="1000"/>
              <a:buFont typeface="Montserrat"/>
              <a:buNone/>
            </a:pPr>
            <a:r>
              <a:rPr i="0" lang="en-US" sz="1000" u="none" cap="none" strike="noStrike">
                <a:latin typeface="Poppins"/>
                <a:ea typeface="Poppins"/>
                <a:cs typeface="Poppins"/>
                <a:sym typeface="Poppins"/>
              </a:rPr>
              <a:t>Teach antitrust investigations</a:t>
            </a:r>
            <a:endParaRPr>
              <a:latin typeface="Poppins"/>
              <a:ea typeface="Poppins"/>
              <a:cs typeface="Poppins"/>
              <a:sym typeface="Poppins"/>
            </a:endParaRPr>
          </a:p>
        </p:txBody>
      </p:sp>
      <p:sp>
        <p:nvSpPr>
          <p:cNvPr id="780" name="Google Shape;780;p25"/>
          <p:cNvSpPr/>
          <p:nvPr/>
        </p:nvSpPr>
        <p:spPr>
          <a:xfrm>
            <a:off x="480741" y="4442808"/>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Clr>
                <a:srgbClr val="000000"/>
              </a:buClr>
              <a:buSzPts val="1000"/>
              <a:buFont typeface="Montserrat"/>
              <a:buNone/>
            </a:pPr>
            <a:r>
              <a:rPr i="0" lang="en-US" sz="1000" u="none" cap="none" strike="noStrike">
                <a:latin typeface="Poppins"/>
                <a:ea typeface="Poppins"/>
                <a:cs typeface="Poppins"/>
                <a:sym typeface="Poppins"/>
              </a:rPr>
              <a:t>Shifting global trade policies (chip restrictions, tariffs)</a:t>
            </a:r>
            <a:endParaRPr>
              <a:latin typeface="Poppins"/>
              <a:ea typeface="Poppins"/>
              <a:cs typeface="Poppins"/>
              <a:sym typeface="Poppins"/>
            </a:endParaRPr>
          </a:p>
        </p:txBody>
      </p:sp>
      <p:sp>
        <p:nvSpPr>
          <p:cNvPr id="781" name="Google Shape;781;p25"/>
          <p:cNvSpPr/>
          <p:nvPr/>
        </p:nvSpPr>
        <p:spPr>
          <a:xfrm>
            <a:off x="480741" y="5064968"/>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Clr>
                <a:srgbClr val="000000"/>
              </a:buClr>
              <a:buSzPts val="1000"/>
              <a:buFont typeface="Montserrat"/>
              <a:buNone/>
            </a:pPr>
            <a:r>
              <a:rPr i="0" lang="en-US" sz="1000" u="none" cap="none" strike="noStrike">
                <a:latin typeface="Poppins"/>
                <a:ea typeface="Poppins"/>
                <a:cs typeface="Poppins"/>
                <a:sym typeface="Poppins"/>
              </a:rPr>
              <a:t>Cybersecurity compliance mandates</a:t>
            </a:r>
            <a:endParaRPr>
              <a:latin typeface="Poppins"/>
              <a:ea typeface="Poppins"/>
              <a:cs typeface="Poppins"/>
              <a:sym typeface="Poppins"/>
            </a:endParaRPr>
          </a:p>
        </p:txBody>
      </p:sp>
      <p:sp>
        <p:nvSpPr>
          <p:cNvPr id="782" name="Google Shape;782;p25"/>
          <p:cNvSpPr/>
          <p:nvPr/>
        </p:nvSpPr>
        <p:spPr>
          <a:xfrm>
            <a:off x="480741" y="5687128"/>
            <a:ext cx="2412300" cy="372300"/>
          </a:xfrm>
          <a:prstGeom prst="roundRect">
            <a:avLst>
              <a:gd fmla="val 2414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Clr>
                <a:srgbClr val="000000"/>
              </a:buClr>
              <a:buSzPts val="1000"/>
              <a:buFont typeface="Montserrat"/>
              <a:buNone/>
            </a:pPr>
            <a:r>
              <a:rPr i="0" lang="en-US" sz="1000" u="none" cap="none" strike="noStrike">
                <a:latin typeface="Poppins"/>
                <a:ea typeface="Poppins"/>
                <a:cs typeface="Poppins"/>
                <a:sym typeface="Poppins"/>
              </a:rPr>
              <a:t>AI ethics and bias regulations</a:t>
            </a:r>
            <a:endParaRPr>
              <a:latin typeface="Poppins"/>
              <a:ea typeface="Poppins"/>
              <a:cs typeface="Poppins"/>
              <a:sym typeface="Poppins"/>
            </a:endParaRPr>
          </a:p>
        </p:txBody>
      </p:sp>
      <p:sp>
        <p:nvSpPr>
          <p:cNvPr id="783" name="Google Shape;783;p25"/>
          <p:cNvSpPr/>
          <p:nvPr/>
        </p:nvSpPr>
        <p:spPr>
          <a:xfrm>
            <a:off x="480741" y="6110671"/>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Clr>
                <a:srgbClr val="000000"/>
              </a:buClr>
              <a:buSzPts val="1000"/>
              <a:buFont typeface="Montserrat"/>
              <a:buNone/>
            </a:pPr>
            <a:r>
              <a:rPr i="0" lang="en-US" sz="1000" u="none" cap="none" strike="noStrike">
                <a:latin typeface="Poppins"/>
                <a:ea typeface="Poppins"/>
                <a:cs typeface="Poppins"/>
                <a:sym typeface="Poppins"/>
              </a:rPr>
              <a:t>Government-backed innovation hubs and tax incentives</a:t>
            </a:r>
            <a:endParaRPr>
              <a:latin typeface="Poppins"/>
              <a:ea typeface="Poppins"/>
              <a:cs typeface="Poppins"/>
              <a:sym typeface="Poppins"/>
            </a:endParaRPr>
          </a:p>
        </p:txBody>
      </p:sp>
      <p:sp>
        <p:nvSpPr>
          <p:cNvPr id="784" name="Google Shape;784;p25"/>
          <p:cNvSpPr/>
          <p:nvPr/>
        </p:nvSpPr>
        <p:spPr>
          <a:xfrm>
            <a:off x="2721256" y="2774945"/>
            <a:ext cx="171900" cy="570900"/>
          </a:xfrm>
          <a:prstGeom prst="roundRect">
            <a:avLst>
              <a:gd fmla="val 50000" name="adj"/>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85" name="Google Shape;785;p25"/>
          <p:cNvSpPr/>
          <p:nvPr/>
        </p:nvSpPr>
        <p:spPr>
          <a:xfrm>
            <a:off x="2721256" y="3397106"/>
            <a:ext cx="171900" cy="570900"/>
          </a:xfrm>
          <a:prstGeom prst="roundRect">
            <a:avLst>
              <a:gd fmla="val 50000" name="adj"/>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86" name="Google Shape;786;p25"/>
          <p:cNvSpPr/>
          <p:nvPr/>
        </p:nvSpPr>
        <p:spPr>
          <a:xfrm>
            <a:off x="2721256" y="4019266"/>
            <a:ext cx="171900" cy="372300"/>
          </a:xfrm>
          <a:prstGeom prst="roundRect">
            <a:avLst>
              <a:gd fmla="val 50000" name="adj"/>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87" name="Google Shape;787;p25"/>
          <p:cNvSpPr/>
          <p:nvPr/>
        </p:nvSpPr>
        <p:spPr>
          <a:xfrm>
            <a:off x="2721256" y="5064969"/>
            <a:ext cx="171900" cy="570900"/>
          </a:xfrm>
          <a:prstGeom prst="roundRect">
            <a:avLst>
              <a:gd fmla="val 50000" name="adj"/>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88" name="Google Shape;788;p25"/>
          <p:cNvSpPr/>
          <p:nvPr/>
        </p:nvSpPr>
        <p:spPr>
          <a:xfrm>
            <a:off x="2721256" y="6110672"/>
            <a:ext cx="171900" cy="570900"/>
          </a:xfrm>
          <a:prstGeom prst="roundRect">
            <a:avLst>
              <a:gd fmla="val 50000" name="adj"/>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89" name="Google Shape;789;p25"/>
          <p:cNvSpPr/>
          <p:nvPr/>
        </p:nvSpPr>
        <p:spPr>
          <a:xfrm>
            <a:off x="2721256" y="4444653"/>
            <a:ext cx="171900" cy="570900"/>
          </a:xfrm>
          <a:prstGeom prst="roundRect">
            <a:avLst>
              <a:gd fmla="val 50000" name="adj"/>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90" name="Google Shape;790;p25"/>
          <p:cNvSpPr/>
          <p:nvPr/>
        </p:nvSpPr>
        <p:spPr>
          <a:xfrm>
            <a:off x="2721255" y="4444662"/>
            <a:ext cx="171900" cy="285600"/>
          </a:xfrm>
          <a:prstGeom prst="round2SameRect">
            <a:avLst>
              <a:gd fmla="val 50000" name="adj1"/>
              <a:gd fmla="val 0" name="adj2"/>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91" name="Google Shape;791;p25"/>
          <p:cNvSpPr/>
          <p:nvPr/>
        </p:nvSpPr>
        <p:spPr>
          <a:xfrm>
            <a:off x="2721256" y="5685283"/>
            <a:ext cx="171900" cy="374100"/>
          </a:xfrm>
          <a:prstGeom prst="roundRect">
            <a:avLst>
              <a:gd fmla="val 50000" name="adj"/>
            </a:avLst>
          </a:prstGeom>
          <a:solidFill>
            <a:srgbClr val="181818"/>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92" name="Google Shape;792;p25"/>
          <p:cNvSpPr/>
          <p:nvPr/>
        </p:nvSpPr>
        <p:spPr>
          <a:xfrm>
            <a:off x="2721255" y="5685289"/>
            <a:ext cx="171900" cy="187200"/>
          </a:xfrm>
          <a:prstGeom prst="round2SameRect">
            <a:avLst>
              <a:gd fmla="val 50000" name="adj1"/>
              <a:gd fmla="val 0" name="adj2"/>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793" name="Google Shape;793;p25"/>
          <p:cNvSpPr/>
          <p:nvPr/>
        </p:nvSpPr>
        <p:spPr>
          <a:xfrm>
            <a:off x="3322450" y="2774944"/>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Rising inflation affecting operational costs</a:t>
            </a:r>
            <a:endParaRPr>
              <a:latin typeface="Poppins"/>
              <a:ea typeface="Poppins"/>
              <a:cs typeface="Poppins"/>
              <a:sym typeface="Poppins"/>
            </a:endParaRPr>
          </a:p>
        </p:txBody>
      </p:sp>
      <p:sp>
        <p:nvSpPr>
          <p:cNvPr id="794" name="Google Shape;794;p25"/>
          <p:cNvSpPr/>
          <p:nvPr/>
        </p:nvSpPr>
        <p:spPr>
          <a:xfrm>
            <a:off x="3322450" y="3397105"/>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Venture capital</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1000">
                <a:latin typeface="Poppins"/>
                <a:ea typeface="Poppins"/>
                <a:cs typeface="Poppins"/>
                <a:sym typeface="Poppins"/>
              </a:rPr>
              <a:t>funding fluctuations</a:t>
            </a:r>
            <a:endParaRPr>
              <a:latin typeface="Poppins"/>
              <a:ea typeface="Poppins"/>
              <a:cs typeface="Poppins"/>
              <a:sym typeface="Poppins"/>
            </a:endParaRPr>
          </a:p>
        </p:txBody>
      </p:sp>
      <p:sp>
        <p:nvSpPr>
          <p:cNvPr id="795" name="Google Shape;795;p25"/>
          <p:cNvSpPr/>
          <p:nvPr/>
        </p:nvSpPr>
        <p:spPr>
          <a:xfrm>
            <a:off x="3322450" y="4019265"/>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Demand for automation</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1000">
                <a:latin typeface="Poppins"/>
                <a:ea typeface="Poppins"/>
                <a:cs typeface="Poppins"/>
                <a:sym typeface="Poppins"/>
              </a:rPr>
              <a:t>to cut labor costs</a:t>
            </a:r>
            <a:endParaRPr>
              <a:latin typeface="Poppins"/>
              <a:ea typeface="Poppins"/>
              <a:cs typeface="Poppins"/>
              <a:sym typeface="Poppins"/>
            </a:endParaRPr>
          </a:p>
        </p:txBody>
      </p:sp>
      <p:sp>
        <p:nvSpPr>
          <p:cNvPr id="796" name="Google Shape;796;p25"/>
          <p:cNvSpPr/>
          <p:nvPr/>
        </p:nvSpPr>
        <p:spPr>
          <a:xfrm>
            <a:off x="3322450" y="4641425"/>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Supply chain disruptions in semiconductor industry</a:t>
            </a:r>
            <a:endParaRPr>
              <a:latin typeface="Poppins"/>
              <a:ea typeface="Poppins"/>
              <a:cs typeface="Poppins"/>
              <a:sym typeface="Poppins"/>
            </a:endParaRPr>
          </a:p>
        </p:txBody>
      </p:sp>
      <p:sp>
        <p:nvSpPr>
          <p:cNvPr id="797" name="Google Shape;797;p25"/>
          <p:cNvSpPr/>
          <p:nvPr/>
        </p:nvSpPr>
        <p:spPr>
          <a:xfrm>
            <a:off x="3322450" y="5263586"/>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Expansion of digital economies and fintech growth</a:t>
            </a:r>
            <a:endParaRPr>
              <a:latin typeface="Poppins"/>
              <a:ea typeface="Poppins"/>
              <a:cs typeface="Poppins"/>
              <a:sym typeface="Poppins"/>
            </a:endParaRPr>
          </a:p>
        </p:txBody>
      </p:sp>
      <p:sp>
        <p:nvSpPr>
          <p:cNvPr id="798" name="Google Shape;798;p25"/>
          <p:cNvSpPr/>
          <p:nvPr/>
        </p:nvSpPr>
        <p:spPr>
          <a:xfrm>
            <a:off x="3322450" y="5885746"/>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Increased M&amp;A activity</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1000">
                <a:latin typeface="Poppins"/>
                <a:ea typeface="Poppins"/>
                <a:cs typeface="Poppins"/>
                <a:sym typeface="Poppins"/>
              </a:rPr>
              <a:t>in tech sector</a:t>
            </a:r>
            <a:endParaRPr>
              <a:latin typeface="Poppins"/>
              <a:ea typeface="Poppins"/>
              <a:cs typeface="Poppins"/>
              <a:sym typeface="Poppins"/>
            </a:endParaRPr>
          </a:p>
        </p:txBody>
      </p:sp>
      <p:sp>
        <p:nvSpPr>
          <p:cNvPr id="799" name="Google Shape;799;p25"/>
          <p:cNvSpPr/>
          <p:nvPr/>
        </p:nvSpPr>
        <p:spPr>
          <a:xfrm>
            <a:off x="5562963" y="2774945"/>
            <a:ext cx="171900" cy="570900"/>
          </a:xfrm>
          <a:prstGeom prst="roundRect">
            <a:avLst>
              <a:gd fmla="val 50000" name="adj"/>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00" name="Google Shape;800;p25"/>
          <p:cNvSpPr/>
          <p:nvPr/>
        </p:nvSpPr>
        <p:spPr>
          <a:xfrm>
            <a:off x="5562963" y="4019266"/>
            <a:ext cx="171900" cy="570900"/>
          </a:xfrm>
          <a:prstGeom prst="roundRect">
            <a:avLst>
              <a:gd fmla="val 50000" name="adj"/>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01" name="Google Shape;801;p25"/>
          <p:cNvSpPr/>
          <p:nvPr/>
        </p:nvSpPr>
        <p:spPr>
          <a:xfrm>
            <a:off x="5562963" y="4641426"/>
            <a:ext cx="171900" cy="570900"/>
          </a:xfrm>
          <a:prstGeom prst="roundRect">
            <a:avLst>
              <a:gd fmla="val 50000" name="adj"/>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02" name="Google Shape;802;p25"/>
          <p:cNvSpPr/>
          <p:nvPr/>
        </p:nvSpPr>
        <p:spPr>
          <a:xfrm>
            <a:off x="5562963" y="5263587"/>
            <a:ext cx="171900" cy="570900"/>
          </a:xfrm>
          <a:prstGeom prst="roundRect">
            <a:avLst>
              <a:gd fmla="val 50000" name="adj"/>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03" name="Google Shape;803;p25"/>
          <p:cNvSpPr/>
          <p:nvPr/>
        </p:nvSpPr>
        <p:spPr>
          <a:xfrm>
            <a:off x="5562963" y="3400797"/>
            <a:ext cx="171900" cy="567300"/>
          </a:xfrm>
          <a:prstGeom prst="roundRect">
            <a:avLst>
              <a:gd fmla="val 50000" name="adj"/>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04" name="Google Shape;804;p25"/>
          <p:cNvSpPr/>
          <p:nvPr/>
        </p:nvSpPr>
        <p:spPr>
          <a:xfrm>
            <a:off x="5562962" y="3400806"/>
            <a:ext cx="171900" cy="283500"/>
          </a:xfrm>
          <a:prstGeom prst="round2SameRect">
            <a:avLst>
              <a:gd fmla="val 50000" name="adj1"/>
              <a:gd fmla="val 0" name="adj2"/>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05" name="Google Shape;805;p25"/>
          <p:cNvSpPr/>
          <p:nvPr/>
        </p:nvSpPr>
        <p:spPr>
          <a:xfrm>
            <a:off x="5562963" y="5889438"/>
            <a:ext cx="171900" cy="567300"/>
          </a:xfrm>
          <a:prstGeom prst="roundRect">
            <a:avLst>
              <a:gd fmla="val 50000" name="adj"/>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06" name="Google Shape;806;p25"/>
          <p:cNvSpPr/>
          <p:nvPr/>
        </p:nvSpPr>
        <p:spPr>
          <a:xfrm>
            <a:off x="5562962" y="5889447"/>
            <a:ext cx="171900" cy="283500"/>
          </a:xfrm>
          <a:prstGeom prst="round2SameRect">
            <a:avLst>
              <a:gd fmla="val 50000" name="adj1"/>
              <a:gd fmla="val 0" name="adj2"/>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07" name="Google Shape;807;p25"/>
          <p:cNvSpPr/>
          <p:nvPr/>
        </p:nvSpPr>
        <p:spPr>
          <a:xfrm>
            <a:off x="9205921" y="2774945"/>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Rapid advancements in AI</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1000">
                <a:latin typeface="Poppins"/>
                <a:ea typeface="Poppins"/>
                <a:cs typeface="Poppins"/>
                <a:sym typeface="Poppins"/>
              </a:rPr>
              <a:t>and quantum computing</a:t>
            </a:r>
            <a:endParaRPr>
              <a:latin typeface="Poppins"/>
              <a:ea typeface="Poppins"/>
              <a:cs typeface="Poppins"/>
              <a:sym typeface="Poppins"/>
            </a:endParaRPr>
          </a:p>
        </p:txBody>
      </p:sp>
      <p:sp>
        <p:nvSpPr>
          <p:cNvPr id="808" name="Google Shape;808;p25"/>
          <p:cNvSpPr/>
          <p:nvPr/>
        </p:nvSpPr>
        <p:spPr>
          <a:xfrm>
            <a:off x="9205921" y="3397105"/>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Shorter product </a:t>
            </a:r>
            <a:r>
              <a:rPr lang="en-US" sz="1000">
                <a:latin typeface="Poppins"/>
                <a:ea typeface="Poppins"/>
                <a:cs typeface="Poppins"/>
                <a:sym typeface="Poppins"/>
              </a:rPr>
              <a:t>life cycles</a:t>
            </a:r>
            <a:r>
              <a:rPr lang="en-US" sz="1000">
                <a:latin typeface="Poppins"/>
                <a:ea typeface="Poppins"/>
                <a:cs typeface="Poppins"/>
                <a:sym typeface="Poppins"/>
              </a:rPr>
              <a:t> driving faster innovation cycles</a:t>
            </a:r>
            <a:endParaRPr>
              <a:latin typeface="Poppins"/>
              <a:ea typeface="Poppins"/>
              <a:cs typeface="Poppins"/>
              <a:sym typeface="Poppins"/>
            </a:endParaRPr>
          </a:p>
        </p:txBody>
      </p:sp>
      <p:sp>
        <p:nvSpPr>
          <p:cNvPr id="809" name="Google Shape;809;p25"/>
          <p:cNvSpPr/>
          <p:nvPr/>
        </p:nvSpPr>
        <p:spPr>
          <a:xfrm>
            <a:off x="9205921" y="4019265"/>
            <a:ext cx="2412300" cy="769500"/>
          </a:xfrm>
          <a:prstGeom prst="roundRect">
            <a:avLst>
              <a:gd fmla="val 13895"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Rise of open-source</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1000">
                <a:latin typeface="Poppins"/>
                <a:ea typeface="Poppins"/>
                <a:cs typeface="Poppins"/>
                <a:sym typeface="Poppins"/>
              </a:rPr>
              <a:t>alternatives reducing proprietary software demand</a:t>
            </a:r>
            <a:endParaRPr>
              <a:latin typeface="Poppins"/>
              <a:ea typeface="Poppins"/>
              <a:cs typeface="Poppins"/>
              <a:sym typeface="Poppins"/>
            </a:endParaRPr>
          </a:p>
        </p:txBody>
      </p:sp>
      <p:sp>
        <p:nvSpPr>
          <p:cNvPr id="810" name="Google Shape;810;p25"/>
          <p:cNvSpPr/>
          <p:nvPr/>
        </p:nvSpPr>
        <p:spPr>
          <a:xfrm>
            <a:off x="9205921" y="4840043"/>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Integration of blockchain</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1000">
                <a:latin typeface="Poppins"/>
                <a:ea typeface="Poppins"/>
                <a:cs typeface="Poppins"/>
                <a:sym typeface="Poppins"/>
              </a:rPr>
              <a:t>and Web3 technologies</a:t>
            </a:r>
            <a:endParaRPr>
              <a:latin typeface="Poppins"/>
              <a:ea typeface="Poppins"/>
              <a:cs typeface="Poppins"/>
              <a:sym typeface="Poppins"/>
            </a:endParaRPr>
          </a:p>
        </p:txBody>
      </p:sp>
      <p:sp>
        <p:nvSpPr>
          <p:cNvPr id="811" name="Google Shape;811;p25"/>
          <p:cNvSpPr/>
          <p:nvPr/>
        </p:nvSpPr>
        <p:spPr>
          <a:xfrm>
            <a:off x="9205921" y="5462203"/>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Growing competition</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1000">
                <a:latin typeface="Poppins"/>
                <a:ea typeface="Poppins"/>
                <a:cs typeface="Poppins"/>
                <a:sym typeface="Poppins"/>
              </a:rPr>
              <a:t>in AI-powered solutions</a:t>
            </a:r>
            <a:endParaRPr>
              <a:latin typeface="Poppins"/>
              <a:ea typeface="Poppins"/>
              <a:cs typeface="Poppins"/>
              <a:sym typeface="Poppins"/>
            </a:endParaRPr>
          </a:p>
        </p:txBody>
      </p:sp>
      <p:sp>
        <p:nvSpPr>
          <p:cNvPr id="812" name="Google Shape;812;p25"/>
          <p:cNvSpPr/>
          <p:nvPr/>
        </p:nvSpPr>
        <p:spPr>
          <a:xfrm>
            <a:off x="9205921" y="6084363"/>
            <a:ext cx="24123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Emergence of new</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1000">
                <a:latin typeface="Poppins"/>
                <a:ea typeface="Poppins"/>
                <a:cs typeface="Poppins"/>
                <a:sym typeface="Poppins"/>
              </a:rPr>
              <a:t>computing paradigms</a:t>
            </a:r>
            <a:endParaRPr>
              <a:latin typeface="Poppins"/>
              <a:ea typeface="Poppins"/>
              <a:cs typeface="Poppins"/>
              <a:sym typeface="Poppins"/>
            </a:endParaRPr>
          </a:p>
        </p:txBody>
      </p:sp>
      <p:sp>
        <p:nvSpPr>
          <p:cNvPr id="813" name="Google Shape;813;p25"/>
          <p:cNvSpPr/>
          <p:nvPr/>
        </p:nvSpPr>
        <p:spPr>
          <a:xfrm>
            <a:off x="11446434" y="2774945"/>
            <a:ext cx="171900" cy="570900"/>
          </a:xfrm>
          <a:prstGeom prst="roundRect">
            <a:avLst>
              <a:gd fmla="val 50000" name="adj"/>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14" name="Google Shape;814;p25"/>
          <p:cNvSpPr/>
          <p:nvPr/>
        </p:nvSpPr>
        <p:spPr>
          <a:xfrm>
            <a:off x="11446434" y="4019266"/>
            <a:ext cx="171900" cy="769500"/>
          </a:xfrm>
          <a:prstGeom prst="roundRect">
            <a:avLst>
              <a:gd fmla="val 50000" name="adj"/>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15" name="Google Shape;815;p25"/>
          <p:cNvSpPr/>
          <p:nvPr/>
        </p:nvSpPr>
        <p:spPr>
          <a:xfrm>
            <a:off x="11446434" y="4840044"/>
            <a:ext cx="171900" cy="570900"/>
          </a:xfrm>
          <a:prstGeom prst="roundRect">
            <a:avLst>
              <a:gd fmla="val 50000" name="adj"/>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16" name="Google Shape;816;p25"/>
          <p:cNvSpPr/>
          <p:nvPr/>
        </p:nvSpPr>
        <p:spPr>
          <a:xfrm>
            <a:off x="11446434" y="5462204"/>
            <a:ext cx="171900" cy="570900"/>
          </a:xfrm>
          <a:prstGeom prst="roundRect">
            <a:avLst>
              <a:gd fmla="val 50000" name="adj"/>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17" name="Google Shape;817;p25"/>
          <p:cNvSpPr/>
          <p:nvPr/>
        </p:nvSpPr>
        <p:spPr>
          <a:xfrm>
            <a:off x="11446434" y="3398951"/>
            <a:ext cx="171900" cy="570900"/>
          </a:xfrm>
          <a:prstGeom prst="roundRect">
            <a:avLst>
              <a:gd fmla="val 50000" name="adj"/>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18" name="Google Shape;818;p25"/>
          <p:cNvSpPr/>
          <p:nvPr/>
        </p:nvSpPr>
        <p:spPr>
          <a:xfrm>
            <a:off x="11446433" y="3398960"/>
            <a:ext cx="171900" cy="285600"/>
          </a:xfrm>
          <a:prstGeom prst="round2SameRect">
            <a:avLst>
              <a:gd fmla="val 50000" name="adj1"/>
              <a:gd fmla="val 0" name="adj2"/>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19" name="Google Shape;819;p25"/>
          <p:cNvSpPr/>
          <p:nvPr/>
        </p:nvSpPr>
        <p:spPr>
          <a:xfrm>
            <a:off x="11446434" y="6086209"/>
            <a:ext cx="171900" cy="570900"/>
          </a:xfrm>
          <a:prstGeom prst="roundRect">
            <a:avLst>
              <a:gd fmla="val 50000" name="adj"/>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20" name="Google Shape;820;p25"/>
          <p:cNvSpPr/>
          <p:nvPr/>
        </p:nvSpPr>
        <p:spPr>
          <a:xfrm>
            <a:off x="11446433" y="6086218"/>
            <a:ext cx="171900" cy="285600"/>
          </a:xfrm>
          <a:prstGeom prst="round2SameRect">
            <a:avLst>
              <a:gd fmla="val 50000" name="adj1"/>
              <a:gd fmla="val 0" name="adj2"/>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21" name="Google Shape;821;p25"/>
          <p:cNvSpPr/>
          <p:nvPr/>
        </p:nvSpPr>
        <p:spPr>
          <a:xfrm>
            <a:off x="6165321" y="2774945"/>
            <a:ext cx="26100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Clr>
                <a:srgbClr val="000000"/>
              </a:buClr>
              <a:buSzPts val="1000"/>
              <a:buFont typeface="Montserrat"/>
              <a:buNone/>
            </a:pPr>
            <a:r>
              <a:rPr i="0" lang="en-US" sz="1000" u="none" cap="none" strike="noStrike">
                <a:latin typeface="Poppins"/>
                <a:ea typeface="Poppins"/>
                <a:cs typeface="Poppins"/>
                <a:sym typeface="Poppins"/>
              </a:rPr>
              <a:t>Increasing demand for ethical</a:t>
            </a:r>
            <a:endParaRPr sz="1000">
              <a:latin typeface="Poppins"/>
              <a:ea typeface="Poppins"/>
              <a:cs typeface="Poppins"/>
              <a:sym typeface="Poppins"/>
            </a:endParaRPr>
          </a:p>
          <a:p>
            <a:pPr indent="0" lvl="0" marL="0" marR="0" rtl="0" algn="l">
              <a:lnSpc>
                <a:spcPct val="115000"/>
              </a:lnSpc>
              <a:spcBef>
                <a:spcPts val="0"/>
              </a:spcBef>
              <a:spcAft>
                <a:spcPts val="0"/>
              </a:spcAft>
              <a:buClr>
                <a:srgbClr val="000000"/>
              </a:buClr>
              <a:buSzPts val="1000"/>
              <a:buFont typeface="Montserrat"/>
              <a:buNone/>
            </a:pPr>
            <a:r>
              <a:rPr i="0" lang="en-US" sz="1000" u="none" cap="none" strike="noStrike">
                <a:latin typeface="Poppins"/>
                <a:ea typeface="Poppins"/>
                <a:cs typeface="Poppins"/>
                <a:sym typeface="Poppins"/>
              </a:rPr>
              <a:t>AI and responsible tech</a:t>
            </a:r>
            <a:endParaRPr>
              <a:latin typeface="Poppins"/>
              <a:ea typeface="Poppins"/>
              <a:cs typeface="Poppins"/>
              <a:sym typeface="Poppins"/>
            </a:endParaRPr>
          </a:p>
        </p:txBody>
      </p:sp>
      <p:sp>
        <p:nvSpPr>
          <p:cNvPr id="822" name="Google Shape;822;p25"/>
          <p:cNvSpPr/>
          <p:nvPr/>
        </p:nvSpPr>
        <p:spPr>
          <a:xfrm>
            <a:off x="6165321" y="3397105"/>
            <a:ext cx="2610000" cy="769500"/>
          </a:xfrm>
          <a:prstGeom prst="roundRect">
            <a:avLst>
              <a:gd fmla="val 13433"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Shift to remote/hybrid work</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1000">
                <a:latin typeface="Poppins"/>
                <a:ea typeface="Poppins"/>
                <a:cs typeface="Poppins"/>
                <a:sym typeface="Poppins"/>
              </a:rPr>
              <a:t>driving cloud and collaboration tools adoption</a:t>
            </a:r>
            <a:endParaRPr>
              <a:latin typeface="Poppins"/>
              <a:ea typeface="Poppins"/>
              <a:cs typeface="Poppins"/>
              <a:sym typeface="Poppins"/>
            </a:endParaRPr>
          </a:p>
        </p:txBody>
      </p:sp>
      <p:sp>
        <p:nvSpPr>
          <p:cNvPr id="823" name="Google Shape;823;p25"/>
          <p:cNvSpPr/>
          <p:nvPr/>
        </p:nvSpPr>
        <p:spPr>
          <a:xfrm>
            <a:off x="6165321" y="4217882"/>
            <a:ext cx="26100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Rise consumer skepticism</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1000">
                <a:latin typeface="Poppins"/>
                <a:ea typeface="Poppins"/>
                <a:cs typeface="Poppins"/>
                <a:sym typeface="Poppins"/>
              </a:rPr>
              <a:t>toward data privacy</a:t>
            </a:r>
            <a:endParaRPr>
              <a:latin typeface="Poppins"/>
              <a:ea typeface="Poppins"/>
              <a:cs typeface="Poppins"/>
              <a:sym typeface="Poppins"/>
            </a:endParaRPr>
          </a:p>
        </p:txBody>
      </p:sp>
      <p:sp>
        <p:nvSpPr>
          <p:cNvPr id="824" name="Google Shape;824;p25"/>
          <p:cNvSpPr/>
          <p:nvPr/>
        </p:nvSpPr>
        <p:spPr>
          <a:xfrm>
            <a:off x="6165321" y="4840043"/>
            <a:ext cx="26100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Digital inclusion and</a:t>
            </a:r>
            <a:endParaRPr>
              <a:latin typeface="Poppins"/>
              <a:ea typeface="Poppins"/>
              <a:cs typeface="Poppins"/>
              <a:sym typeface="Poppins"/>
            </a:endParaRPr>
          </a:p>
          <a:p>
            <a:pPr indent="0" lvl="0" marL="0" marR="0" rtl="0" algn="l">
              <a:lnSpc>
                <a:spcPct val="115000"/>
              </a:lnSpc>
              <a:spcBef>
                <a:spcPts val="0"/>
              </a:spcBef>
              <a:spcAft>
                <a:spcPts val="0"/>
              </a:spcAft>
              <a:buNone/>
            </a:pPr>
            <a:r>
              <a:rPr lang="en-US" sz="1000">
                <a:latin typeface="Poppins"/>
                <a:ea typeface="Poppins"/>
                <a:cs typeface="Poppins"/>
                <a:sym typeface="Poppins"/>
              </a:rPr>
              <a:t>accessibility expectations</a:t>
            </a:r>
            <a:endParaRPr>
              <a:latin typeface="Poppins"/>
              <a:ea typeface="Poppins"/>
              <a:cs typeface="Poppins"/>
              <a:sym typeface="Poppins"/>
            </a:endParaRPr>
          </a:p>
        </p:txBody>
      </p:sp>
      <p:sp>
        <p:nvSpPr>
          <p:cNvPr id="825" name="Google Shape;825;p25"/>
          <p:cNvSpPr/>
          <p:nvPr/>
        </p:nvSpPr>
        <p:spPr>
          <a:xfrm>
            <a:off x="6165321" y="5462203"/>
            <a:ext cx="26100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Changing workforce skill demands requiring upskilling programs</a:t>
            </a:r>
            <a:endParaRPr>
              <a:latin typeface="Poppins"/>
              <a:ea typeface="Poppins"/>
              <a:cs typeface="Poppins"/>
              <a:sym typeface="Poppins"/>
            </a:endParaRPr>
          </a:p>
        </p:txBody>
      </p:sp>
      <p:sp>
        <p:nvSpPr>
          <p:cNvPr id="826" name="Google Shape;826;p25"/>
          <p:cNvSpPr/>
          <p:nvPr/>
        </p:nvSpPr>
        <p:spPr>
          <a:xfrm>
            <a:off x="6165321" y="6084363"/>
            <a:ext cx="2610000" cy="570900"/>
          </a:xfrm>
          <a:prstGeom prst="roundRect">
            <a:avLst>
              <a:gd fmla="val 16667"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182875" wrap="square" tIns="54850">
            <a:noAutofit/>
          </a:bodyPr>
          <a:lstStyle/>
          <a:p>
            <a:pPr indent="0" lvl="0" marL="0" marR="0" rtl="0" algn="l">
              <a:lnSpc>
                <a:spcPct val="115000"/>
              </a:lnSpc>
              <a:spcBef>
                <a:spcPts val="0"/>
              </a:spcBef>
              <a:spcAft>
                <a:spcPts val="0"/>
              </a:spcAft>
              <a:buNone/>
            </a:pPr>
            <a:r>
              <a:rPr lang="en-US" sz="1000">
                <a:latin typeface="Poppins"/>
                <a:ea typeface="Poppins"/>
                <a:cs typeface="Poppins"/>
                <a:sym typeface="Poppins"/>
              </a:rPr>
              <a:t>Growing preference for sustainable and green tech solutions</a:t>
            </a:r>
            <a:endParaRPr>
              <a:latin typeface="Poppins"/>
              <a:ea typeface="Poppins"/>
              <a:cs typeface="Poppins"/>
              <a:sym typeface="Poppins"/>
            </a:endParaRPr>
          </a:p>
        </p:txBody>
      </p:sp>
      <p:sp>
        <p:nvSpPr>
          <p:cNvPr id="827" name="Google Shape;827;p25"/>
          <p:cNvSpPr/>
          <p:nvPr/>
        </p:nvSpPr>
        <p:spPr>
          <a:xfrm>
            <a:off x="8603558" y="4217883"/>
            <a:ext cx="171900" cy="570900"/>
          </a:xfrm>
          <a:prstGeom prst="roundRect">
            <a:avLst>
              <a:gd fmla="val 50000" name="adj"/>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28" name="Google Shape;828;p25"/>
          <p:cNvSpPr/>
          <p:nvPr/>
        </p:nvSpPr>
        <p:spPr>
          <a:xfrm>
            <a:off x="8603558" y="5462204"/>
            <a:ext cx="171900" cy="570900"/>
          </a:xfrm>
          <a:prstGeom prst="roundRect">
            <a:avLst>
              <a:gd fmla="val 50000" name="adj"/>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29" name="Google Shape;829;p25"/>
          <p:cNvSpPr/>
          <p:nvPr/>
        </p:nvSpPr>
        <p:spPr>
          <a:xfrm>
            <a:off x="8603558" y="6084364"/>
            <a:ext cx="171900" cy="570900"/>
          </a:xfrm>
          <a:prstGeom prst="roundRect">
            <a:avLst>
              <a:gd fmla="val 50000" name="adj"/>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30" name="Google Shape;830;p25"/>
          <p:cNvSpPr/>
          <p:nvPr/>
        </p:nvSpPr>
        <p:spPr>
          <a:xfrm>
            <a:off x="8603558" y="3397106"/>
            <a:ext cx="171900" cy="769500"/>
          </a:xfrm>
          <a:prstGeom prst="roundRect">
            <a:avLst>
              <a:gd fmla="val 50000" name="adj"/>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31" name="Google Shape;831;p25"/>
          <p:cNvSpPr/>
          <p:nvPr/>
        </p:nvSpPr>
        <p:spPr>
          <a:xfrm>
            <a:off x="8603559" y="2776790"/>
            <a:ext cx="171900" cy="570900"/>
          </a:xfrm>
          <a:prstGeom prst="roundRect">
            <a:avLst>
              <a:gd fmla="val 50000" name="adj"/>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32" name="Google Shape;832;p25"/>
          <p:cNvSpPr/>
          <p:nvPr/>
        </p:nvSpPr>
        <p:spPr>
          <a:xfrm>
            <a:off x="8603558" y="2776799"/>
            <a:ext cx="171900" cy="285600"/>
          </a:xfrm>
          <a:prstGeom prst="round2SameRect">
            <a:avLst>
              <a:gd fmla="val 50000" name="adj1"/>
              <a:gd fmla="val 0" name="adj2"/>
            </a:avLst>
          </a:prstGeom>
          <a:solidFill>
            <a:srgbClr val="99999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33" name="Google Shape;833;p25"/>
          <p:cNvSpPr/>
          <p:nvPr/>
        </p:nvSpPr>
        <p:spPr>
          <a:xfrm>
            <a:off x="8603559" y="4841889"/>
            <a:ext cx="171900" cy="570900"/>
          </a:xfrm>
          <a:prstGeom prst="roundRect">
            <a:avLst>
              <a:gd fmla="val 50000" name="adj"/>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34" name="Google Shape;834;p25"/>
          <p:cNvSpPr/>
          <p:nvPr/>
        </p:nvSpPr>
        <p:spPr>
          <a:xfrm>
            <a:off x="8603558" y="4841898"/>
            <a:ext cx="171900" cy="285600"/>
          </a:xfrm>
          <a:prstGeom prst="round2SameRect">
            <a:avLst>
              <a:gd fmla="val 50000" name="adj1"/>
              <a:gd fmla="val 0" name="adj2"/>
            </a:avLst>
          </a:prstGeom>
          <a:solidFill>
            <a:srgbClr val="0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835" name="Google Shape;835;p25"/>
          <p:cNvSpPr/>
          <p:nvPr/>
        </p:nvSpPr>
        <p:spPr>
          <a:xfrm>
            <a:off x="888842" y="2388070"/>
            <a:ext cx="1596000" cy="320100"/>
          </a:xfrm>
          <a:prstGeom prst="rect">
            <a:avLst/>
          </a:prstGeom>
          <a:noFill/>
          <a:ln>
            <a:noFill/>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rgbClr val="FFFFFF"/>
              </a:buClr>
              <a:buSzPts val="2200"/>
              <a:buFont typeface="Montserrat"/>
              <a:buNone/>
            </a:pPr>
            <a:r>
              <a:rPr lang="en-US" sz="1800">
                <a:latin typeface="Poppins SemiBold"/>
                <a:ea typeface="Poppins SemiBold"/>
                <a:cs typeface="Poppins SemiBold"/>
                <a:sym typeface="Poppins SemiBold"/>
              </a:rPr>
              <a:t>Political</a:t>
            </a:r>
            <a:endParaRPr sz="1800">
              <a:latin typeface="Poppins SemiBold"/>
              <a:ea typeface="Poppins SemiBold"/>
              <a:cs typeface="Poppins SemiBold"/>
              <a:sym typeface="Poppins SemiBold"/>
            </a:endParaRPr>
          </a:p>
        </p:txBody>
      </p:sp>
      <p:sp>
        <p:nvSpPr>
          <p:cNvPr id="836" name="Google Shape;836;p25"/>
          <p:cNvSpPr/>
          <p:nvPr/>
        </p:nvSpPr>
        <p:spPr>
          <a:xfrm>
            <a:off x="3646551" y="2388075"/>
            <a:ext cx="1764000" cy="320100"/>
          </a:xfrm>
          <a:prstGeom prst="rect">
            <a:avLst/>
          </a:prstGeom>
          <a:noFill/>
          <a:ln>
            <a:noFill/>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rgbClr val="FFFFFF"/>
              </a:buClr>
              <a:buSzPts val="2200"/>
              <a:buFont typeface="Montserrat"/>
              <a:buNone/>
            </a:pPr>
            <a:r>
              <a:rPr lang="en-US" sz="1800">
                <a:latin typeface="Poppins SemiBold"/>
                <a:ea typeface="Poppins SemiBold"/>
                <a:cs typeface="Poppins SemiBold"/>
                <a:sym typeface="Poppins SemiBold"/>
              </a:rPr>
              <a:t>Economic</a:t>
            </a:r>
            <a:endParaRPr sz="1800">
              <a:latin typeface="Poppins SemiBold"/>
              <a:ea typeface="Poppins SemiBold"/>
              <a:cs typeface="Poppins SemiBold"/>
              <a:sym typeface="Poppins SemiBold"/>
            </a:endParaRPr>
          </a:p>
        </p:txBody>
      </p:sp>
      <p:sp>
        <p:nvSpPr>
          <p:cNvPr id="837" name="Google Shape;837;p25"/>
          <p:cNvSpPr/>
          <p:nvPr/>
        </p:nvSpPr>
        <p:spPr>
          <a:xfrm>
            <a:off x="9206075" y="2388075"/>
            <a:ext cx="2412300" cy="320100"/>
          </a:xfrm>
          <a:prstGeom prst="rect">
            <a:avLst/>
          </a:prstGeom>
          <a:noFill/>
          <a:ln>
            <a:noFill/>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rgbClr val="FFFFFF"/>
              </a:buClr>
              <a:buSzPts val="2200"/>
              <a:buFont typeface="Montserrat"/>
              <a:buNone/>
            </a:pPr>
            <a:r>
              <a:rPr lang="en-US" sz="1800">
                <a:latin typeface="Poppins SemiBold"/>
                <a:ea typeface="Poppins SemiBold"/>
                <a:cs typeface="Poppins SemiBold"/>
                <a:sym typeface="Poppins SemiBold"/>
              </a:rPr>
              <a:t>Technological </a:t>
            </a:r>
            <a:endParaRPr sz="1800">
              <a:latin typeface="Poppins SemiBold"/>
              <a:ea typeface="Poppins SemiBold"/>
              <a:cs typeface="Poppins SemiBold"/>
              <a:sym typeface="Poppins SemiBold"/>
            </a:endParaRPr>
          </a:p>
        </p:txBody>
      </p:sp>
      <p:sp>
        <p:nvSpPr>
          <p:cNvPr id="838" name="Google Shape;838;p25"/>
          <p:cNvSpPr/>
          <p:nvPr/>
        </p:nvSpPr>
        <p:spPr>
          <a:xfrm>
            <a:off x="6921065" y="2388070"/>
            <a:ext cx="1098600" cy="320100"/>
          </a:xfrm>
          <a:prstGeom prst="rect">
            <a:avLst/>
          </a:prstGeom>
          <a:noFill/>
          <a:ln>
            <a:noFill/>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rgbClr val="FFFFFF"/>
              </a:buClr>
              <a:buSzPts val="2200"/>
              <a:buFont typeface="Montserrat"/>
              <a:buNone/>
            </a:pPr>
            <a:r>
              <a:rPr lang="en-US" sz="1800">
                <a:latin typeface="Poppins SemiBold"/>
                <a:ea typeface="Poppins SemiBold"/>
                <a:cs typeface="Poppins SemiBold"/>
                <a:sym typeface="Poppins SemiBold"/>
              </a:rPr>
              <a:t>Social</a:t>
            </a:r>
            <a:endParaRPr sz="1800">
              <a:latin typeface="Poppins SemiBold"/>
              <a:ea typeface="Poppins SemiBold"/>
              <a:cs typeface="Poppins SemiBold"/>
              <a:sym typeface="Poppins SemiBold"/>
            </a:endParaRPr>
          </a:p>
        </p:txBody>
      </p:sp>
      <p:sp>
        <p:nvSpPr>
          <p:cNvPr id="839" name="Google Shape;839;p25"/>
          <p:cNvSpPr txBox="1"/>
          <p:nvPr>
            <p:ph idx="3"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t>AI Strategic Plan</a:t>
            </a:r>
            <a:endParaRPr/>
          </a:p>
          <a:p>
            <a:pPr indent="0" lvl="0" marL="0" rtl="0" algn="r">
              <a:spcBef>
                <a:spcPts val="0"/>
              </a:spcBef>
              <a:spcAft>
                <a:spcPts val="0"/>
              </a:spcAft>
              <a:buNone/>
            </a:pPr>
            <a:r>
              <a:t/>
            </a:r>
            <a:endParaRPr/>
          </a:p>
        </p:txBody>
      </p:sp>
      <p:sp>
        <p:nvSpPr>
          <p:cNvPr id="840" name="Google Shape;840;p25"/>
          <p:cNvSpPr txBox="1"/>
          <p:nvPr>
            <p:ph type="title"/>
          </p:nvPr>
        </p:nvSpPr>
        <p:spPr>
          <a:xfrm>
            <a:off x="551530" y="1111425"/>
            <a:ext cx="44337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Environment Scan </a:t>
            </a:r>
            <a:endParaRPr/>
          </a:p>
        </p:txBody>
      </p:sp>
      <p:sp>
        <p:nvSpPr>
          <p:cNvPr id="841" name="Google Shape;841;p25"/>
          <p:cNvSpPr/>
          <p:nvPr/>
        </p:nvSpPr>
        <p:spPr>
          <a:xfrm>
            <a:off x="551186" y="1772490"/>
            <a:ext cx="766500" cy="299100"/>
          </a:xfrm>
          <a:prstGeom prst="roundRect">
            <a:avLst>
              <a:gd fmla="val 50000" name="adj"/>
            </a:avLst>
          </a:prstGeom>
          <a:solidFill>
            <a:srgbClr val="0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42" name="Google Shape;842;p25"/>
          <p:cNvSpPr txBox="1"/>
          <p:nvPr/>
        </p:nvSpPr>
        <p:spPr>
          <a:xfrm>
            <a:off x="605611" y="1791231"/>
            <a:ext cx="657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100"/>
              <a:buFont typeface="Montserrat SemiBold"/>
              <a:buNone/>
            </a:pPr>
            <a:r>
              <a:rPr i="0" lang="en-US" sz="1100" u="none" cap="none" strike="noStrike">
                <a:solidFill>
                  <a:schemeClr val="lt1"/>
                </a:solidFill>
                <a:latin typeface="Poppins SemiBold"/>
                <a:ea typeface="Poppins SemiBold"/>
                <a:cs typeface="Poppins SemiBold"/>
                <a:sym typeface="Poppins SemiBold"/>
              </a:rPr>
              <a:t>Threat</a:t>
            </a:r>
            <a:endParaRPr>
              <a:latin typeface="Poppins SemiBold"/>
              <a:ea typeface="Poppins SemiBold"/>
              <a:cs typeface="Poppins SemiBold"/>
              <a:sym typeface="Poppins SemiBold"/>
            </a:endParaRPr>
          </a:p>
        </p:txBody>
      </p:sp>
      <p:sp>
        <p:nvSpPr>
          <p:cNvPr id="843" name="Google Shape;843;p25"/>
          <p:cNvSpPr/>
          <p:nvPr/>
        </p:nvSpPr>
        <p:spPr>
          <a:xfrm>
            <a:off x="1459891" y="1772490"/>
            <a:ext cx="1179600" cy="299100"/>
          </a:xfrm>
          <a:prstGeom prst="roundRect">
            <a:avLst>
              <a:gd fmla="val 50000" name="adj"/>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844" name="Google Shape;844;p25"/>
          <p:cNvSpPr txBox="1"/>
          <p:nvPr/>
        </p:nvSpPr>
        <p:spPr>
          <a:xfrm>
            <a:off x="1510108" y="1791231"/>
            <a:ext cx="10791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100"/>
              <a:buFont typeface="Montserrat SemiBold"/>
              <a:buNone/>
            </a:pPr>
            <a:r>
              <a:rPr i="0" lang="en-US" sz="1100" u="none" cap="none" strike="noStrike">
                <a:solidFill>
                  <a:schemeClr val="lt1"/>
                </a:solidFill>
                <a:latin typeface="Poppins SemiBold"/>
                <a:ea typeface="Poppins SemiBold"/>
                <a:cs typeface="Poppins SemiBold"/>
                <a:sym typeface="Poppins SemiBold"/>
              </a:rPr>
              <a:t>Opportunity</a:t>
            </a:r>
            <a:endParaRPr>
              <a:latin typeface="Poppins SemiBold"/>
              <a:ea typeface="Poppins SemiBold"/>
              <a:cs typeface="Poppins SemiBold"/>
              <a:sym typeface="Poppins SemiBold"/>
            </a:endParaRPr>
          </a:p>
        </p:txBody>
      </p:sp>
      <p:sp>
        <p:nvSpPr>
          <p:cNvPr id="845" name="Google Shape;845;p25"/>
          <p:cNvSpPr txBox="1"/>
          <p:nvPr/>
        </p:nvSpPr>
        <p:spPr>
          <a:xfrm>
            <a:off x="6471625" y="1227778"/>
            <a:ext cx="5298900" cy="864000"/>
          </a:xfrm>
          <a:prstGeom prst="rect">
            <a:avLst/>
          </a:prstGeom>
          <a:noFill/>
          <a:ln>
            <a:noFill/>
          </a:ln>
        </p:spPr>
        <p:txBody>
          <a:bodyPr anchorCtr="0" anchor="t" bIns="45700" lIns="91425" spcFirstLastPara="1" rIns="91425" wrap="square" tIns="27425">
            <a:spAutoFit/>
          </a:bodyPr>
          <a:lstStyle/>
          <a:p>
            <a:pPr indent="0" lvl="0" marL="0" marR="0" rtl="0" algn="ctr">
              <a:lnSpc>
                <a:spcPct val="100000"/>
              </a:lnSpc>
              <a:spcBef>
                <a:spcPts val="0"/>
              </a:spcBef>
              <a:spcAft>
                <a:spcPts val="0"/>
              </a:spcAft>
              <a:buClr>
                <a:srgbClr val="6E89C0"/>
              </a:buClr>
              <a:buSzPts val="1700"/>
              <a:buFont typeface="Montserrat"/>
              <a:buNone/>
            </a:pPr>
            <a:r>
              <a:rPr lang="en-US" sz="1200">
                <a:latin typeface="Poppins SemiBold"/>
                <a:ea typeface="Poppins SemiBold"/>
                <a:cs typeface="Poppins SemiBold"/>
                <a:sym typeface="Poppins SemiBold"/>
              </a:rPr>
              <a:t>Cautiously optimistic outlook </a:t>
            </a:r>
            <a:endParaRPr sz="1200">
              <a:latin typeface="Poppins SemiBold"/>
              <a:ea typeface="Poppins SemiBold"/>
              <a:cs typeface="Poppins SemiBold"/>
              <a:sym typeface="Poppins SemiBold"/>
            </a:endParaRPr>
          </a:p>
          <a:p>
            <a:pPr indent="0" lvl="0" marL="0" marR="0" rtl="0" algn="ctr">
              <a:lnSpc>
                <a:spcPct val="150000"/>
              </a:lnSpc>
              <a:spcBef>
                <a:spcPts val="400"/>
              </a:spcBef>
              <a:spcAft>
                <a:spcPts val="0"/>
              </a:spcAft>
              <a:buClr>
                <a:srgbClr val="000000"/>
              </a:buClr>
              <a:buSzPts val="900"/>
              <a:buFont typeface="Montserrat SemiBold"/>
              <a:buNone/>
            </a:pPr>
            <a:r>
              <a:rPr i="0" lang="en-US" sz="900" u="none" cap="none" strike="noStrike">
                <a:latin typeface="Poppins"/>
                <a:ea typeface="Poppins"/>
                <a:cs typeface="Poppins"/>
                <a:sym typeface="Poppins"/>
              </a:rPr>
              <a:t>The industry is growing fast with AI, quantum, and Web3a driving innovation, but regulations, competition, and economic risks add pressure. Success depends on agility, compliance, and differentiation, with ethical AI and sustainability as key advantages.</a:t>
            </a:r>
            <a:endParaRPr sz="900">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26"/>
          <p:cNvSpPr/>
          <p:nvPr/>
        </p:nvSpPr>
        <p:spPr>
          <a:xfrm rot="-5400000">
            <a:off x="5408525" y="-2813062"/>
            <a:ext cx="1374900" cy="11084700"/>
          </a:xfrm>
          <a:prstGeom prst="roundRect">
            <a:avLst>
              <a:gd fmla="val 941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2" name="Google Shape;852;p26"/>
          <p:cNvSpPr/>
          <p:nvPr/>
        </p:nvSpPr>
        <p:spPr>
          <a:xfrm>
            <a:off x="1125949" y="2141452"/>
            <a:ext cx="3865200" cy="488700"/>
          </a:xfrm>
          <a:prstGeom prst="roundRect">
            <a:avLst>
              <a:gd fmla="val 9881" name="adj"/>
            </a:avLst>
          </a:prstGeom>
          <a:solidFill>
            <a:schemeClr val="lt1"/>
          </a:solidFill>
          <a:ln>
            <a:noFill/>
          </a:ln>
        </p:spPr>
        <p:txBody>
          <a:bodyPr anchorCtr="0" anchor="ctr" bIns="36575" lIns="137150" spcFirstLastPara="1" rIns="91425" wrap="square" tIns="0">
            <a:noAutofit/>
          </a:bodyPr>
          <a:lstStyle/>
          <a:p>
            <a:pPr indent="0" lvl="0" marL="0" marR="0" rtl="0" algn="l">
              <a:lnSpc>
                <a:spcPct val="140000"/>
              </a:lnSpc>
              <a:spcBef>
                <a:spcPts val="0"/>
              </a:spcBef>
              <a:spcAft>
                <a:spcPts val="0"/>
              </a:spcAft>
              <a:buNone/>
            </a:pPr>
            <a:r>
              <a:rPr lang="en-US" sz="1000">
                <a:solidFill>
                  <a:schemeClr val="dk1"/>
                </a:solidFill>
                <a:latin typeface="Poppins Medium"/>
                <a:ea typeface="Poppins Medium"/>
                <a:cs typeface="Poppins Medium"/>
                <a:sym typeface="Poppins Medium"/>
              </a:rPr>
              <a:t>Rising adoption of AI and automation</a:t>
            </a:r>
            <a:endParaRPr>
              <a:latin typeface="Poppins"/>
              <a:ea typeface="Poppins"/>
              <a:cs typeface="Poppins"/>
              <a:sym typeface="Poppins"/>
            </a:endParaRPr>
          </a:p>
        </p:txBody>
      </p:sp>
      <p:sp>
        <p:nvSpPr>
          <p:cNvPr id="853" name="Google Shape;853;p26"/>
          <p:cNvSpPr/>
          <p:nvPr/>
        </p:nvSpPr>
        <p:spPr>
          <a:xfrm>
            <a:off x="1125949" y="2828823"/>
            <a:ext cx="3865200" cy="488700"/>
          </a:xfrm>
          <a:prstGeom prst="roundRect">
            <a:avLst>
              <a:gd fmla="val 9881" name="adj"/>
            </a:avLst>
          </a:prstGeom>
          <a:solidFill>
            <a:schemeClr val="lt1"/>
          </a:solidFill>
          <a:ln>
            <a:noFill/>
          </a:ln>
        </p:spPr>
        <p:txBody>
          <a:bodyPr anchorCtr="0" anchor="ctr" bIns="36575" lIns="137150" spcFirstLastPara="1" rIns="91425" wrap="square" tIns="0">
            <a:noAutofit/>
          </a:bodyPr>
          <a:lstStyle/>
          <a:p>
            <a:pPr indent="0" lvl="0" marL="0" marR="0" rtl="0" algn="l">
              <a:lnSpc>
                <a:spcPct val="140000"/>
              </a:lnSpc>
              <a:spcBef>
                <a:spcPts val="0"/>
              </a:spcBef>
              <a:spcAft>
                <a:spcPts val="0"/>
              </a:spcAft>
              <a:buNone/>
            </a:pPr>
            <a:r>
              <a:rPr lang="en-US" sz="1000">
                <a:solidFill>
                  <a:schemeClr val="dk1"/>
                </a:solidFill>
                <a:latin typeface="Poppins Medium"/>
                <a:ea typeface="Poppins Medium"/>
                <a:cs typeface="Poppins Medium"/>
                <a:sym typeface="Poppins Medium"/>
              </a:rPr>
              <a:t>Increasing investments in cloud and edge computing</a:t>
            </a:r>
            <a:endParaRPr>
              <a:latin typeface="Poppins"/>
              <a:ea typeface="Poppins"/>
              <a:cs typeface="Poppins"/>
              <a:sym typeface="Poppins"/>
            </a:endParaRPr>
          </a:p>
        </p:txBody>
      </p:sp>
      <p:cxnSp>
        <p:nvCxnSpPr>
          <p:cNvPr id="854" name="Google Shape;854;p26"/>
          <p:cNvCxnSpPr/>
          <p:nvPr/>
        </p:nvCxnSpPr>
        <p:spPr>
          <a:xfrm>
            <a:off x="1125949" y="2729368"/>
            <a:ext cx="10407600" cy="0"/>
          </a:xfrm>
          <a:prstGeom prst="straightConnector1">
            <a:avLst/>
          </a:prstGeom>
          <a:noFill/>
          <a:ln cap="rnd" cmpd="sng" w="9525">
            <a:solidFill>
              <a:srgbClr val="000000">
                <a:alpha val="24705"/>
              </a:srgbClr>
            </a:solidFill>
            <a:prstDash val="dash"/>
            <a:miter lim="800000"/>
            <a:headEnd len="sm" w="sm" type="none"/>
            <a:tailEnd len="sm" w="sm" type="none"/>
          </a:ln>
        </p:spPr>
      </p:cxnSp>
      <p:sp>
        <p:nvSpPr>
          <p:cNvPr id="855" name="Google Shape;855;p26"/>
          <p:cNvSpPr/>
          <p:nvPr/>
        </p:nvSpPr>
        <p:spPr>
          <a:xfrm rot="-5400000">
            <a:off x="5408525" y="-1253806"/>
            <a:ext cx="1374900" cy="11084700"/>
          </a:xfrm>
          <a:prstGeom prst="roundRect">
            <a:avLst>
              <a:gd fmla="val 941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6" name="Google Shape;856;p26"/>
          <p:cNvSpPr/>
          <p:nvPr/>
        </p:nvSpPr>
        <p:spPr>
          <a:xfrm>
            <a:off x="1125949" y="3700709"/>
            <a:ext cx="3865200" cy="488700"/>
          </a:xfrm>
          <a:prstGeom prst="roundRect">
            <a:avLst>
              <a:gd fmla="val 9881" name="adj"/>
            </a:avLst>
          </a:prstGeom>
          <a:solidFill>
            <a:schemeClr val="lt1"/>
          </a:solidFill>
          <a:ln>
            <a:noFill/>
          </a:ln>
        </p:spPr>
        <p:txBody>
          <a:bodyPr anchorCtr="0" anchor="ctr" bIns="36575" lIns="137150" spcFirstLastPara="1" rIns="91425" wrap="square" tIns="0">
            <a:noAutofit/>
          </a:bodyPr>
          <a:lstStyle/>
          <a:p>
            <a:pPr indent="0" lvl="0" marL="0" marR="0" rtl="0" algn="l">
              <a:lnSpc>
                <a:spcPct val="140000"/>
              </a:lnSpc>
              <a:spcBef>
                <a:spcPts val="0"/>
              </a:spcBef>
              <a:spcAft>
                <a:spcPts val="0"/>
              </a:spcAft>
              <a:buNone/>
            </a:pPr>
            <a:r>
              <a:rPr lang="en-US" sz="1000">
                <a:solidFill>
                  <a:schemeClr val="dk1"/>
                </a:solidFill>
                <a:latin typeface="Poppins Medium"/>
                <a:ea typeface="Poppins Medium"/>
                <a:cs typeface="Poppins Medium"/>
                <a:sym typeface="Poppins Medium"/>
              </a:rPr>
              <a:t>Shortage of skilled AI and ML engineers</a:t>
            </a:r>
            <a:endParaRPr>
              <a:latin typeface="Poppins"/>
              <a:ea typeface="Poppins"/>
              <a:cs typeface="Poppins"/>
              <a:sym typeface="Poppins"/>
            </a:endParaRPr>
          </a:p>
        </p:txBody>
      </p:sp>
      <p:sp>
        <p:nvSpPr>
          <p:cNvPr id="857" name="Google Shape;857;p26"/>
          <p:cNvSpPr/>
          <p:nvPr/>
        </p:nvSpPr>
        <p:spPr>
          <a:xfrm>
            <a:off x="1125949" y="4388079"/>
            <a:ext cx="3865200" cy="488700"/>
          </a:xfrm>
          <a:prstGeom prst="roundRect">
            <a:avLst>
              <a:gd fmla="val 9881" name="adj"/>
            </a:avLst>
          </a:prstGeom>
          <a:solidFill>
            <a:schemeClr val="lt1"/>
          </a:solidFill>
          <a:ln>
            <a:noFill/>
          </a:ln>
        </p:spPr>
        <p:txBody>
          <a:bodyPr anchorCtr="0" anchor="ctr" bIns="36575" lIns="137150" spcFirstLastPara="1" rIns="91425" wrap="square" tIns="0">
            <a:noAutofit/>
          </a:bodyPr>
          <a:lstStyle/>
          <a:p>
            <a:pPr indent="0" lvl="0" marL="0" marR="0" rtl="0" algn="l">
              <a:lnSpc>
                <a:spcPct val="140000"/>
              </a:lnSpc>
              <a:spcBef>
                <a:spcPts val="0"/>
              </a:spcBef>
              <a:spcAft>
                <a:spcPts val="0"/>
              </a:spcAft>
              <a:buNone/>
            </a:pPr>
            <a:r>
              <a:rPr lang="en-US" sz="1000">
                <a:solidFill>
                  <a:schemeClr val="dk1"/>
                </a:solidFill>
                <a:latin typeface="Poppins Medium"/>
                <a:ea typeface="Poppins Medium"/>
                <a:cs typeface="Poppins Medium"/>
                <a:sym typeface="Poppins Medium"/>
              </a:rPr>
              <a:t>High dependence on legacy systems</a:t>
            </a:r>
            <a:endParaRPr>
              <a:latin typeface="Poppins"/>
              <a:ea typeface="Poppins"/>
              <a:cs typeface="Poppins"/>
              <a:sym typeface="Poppins"/>
            </a:endParaRPr>
          </a:p>
        </p:txBody>
      </p:sp>
      <p:cxnSp>
        <p:nvCxnSpPr>
          <p:cNvPr id="858" name="Google Shape;858;p26"/>
          <p:cNvCxnSpPr/>
          <p:nvPr/>
        </p:nvCxnSpPr>
        <p:spPr>
          <a:xfrm>
            <a:off x="1125949" y="4288624"/>
            <a:ext cx="10407600" cy="0"/>
          </a:xfrm>
          <a:prstGeom prst="straightConnector1">
            <a:avLst/>
          </a:prstGeom>
          <a:noFill/>
          <a:ln cap="rnd" cmpd="sng" w="9525">
            <a:solidFill>
              <a:srgbClr val="000000">
                <a:alpha val="24705"/>
              </a:srgbClr>
            </a:solidFill>
            <a:prstDash val="dash"/>
            <a:miter lim="800000"/>
            <a:headEnd len="sm" w="sm" type="none"/>
            <a:tailEnd len="sm" w="sm" type="none"/>
          </a:ln>
        </p:spPr>
      </p:cxnSp>
      <p:sp>
        <p:nvSpPr>
          <p:cNvPr id="859" name="Google Shape;859;p26"/>
          <p:cNvSpPr/>
          <p:nvPr/>
        </p:nvSpPr>
        <p:spPr>
          <a:xfrm rot="-5400000">
            <a:off x="5408525" y="305449"/>
            <a:ext cx="1374900" cy="11084700"/>
          </a:xfrm>
          <a:prstGeom prst="roundRect">
            <a:avLst>
              <a:gd fmla="val 941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0" name="Google Shape;860;p26"/>
          <p:cNvSpPr/>
          <p:nvPr/>
        </p:nvSpPr>
        <p:spPr>
          <a:xfrm>
            <a:off x="1125949" y="5259964"/>
            <a:ext cx="3865200" cy="488700"/>
          </a:xfrm>
          <a:prstGeom prst="roundRect">
            <a:avLst>
              <a:gd fmla="val 9881" name="adj"/>
            </a:avLst>
          </a:prstGeom>
          <a:solidFill>
            <a:schemeClr val="lt1"/>
          </a:solidFill>
          <a:ln>
            <a:noFill/>
          </a:ln>
        </p:spPr>
        <p:txBody>
          <a:bodyPr anchorCtr="0" anchor="ctr" bIns="36575" lIns="137150" spcFirstLastPara="1" rIns="91425" wrap="square" tIns="0">
            <a:noAutofit/>
          </a:bodyPr>
          <a:lstStyle/>
          <a:p>
            <a:pPr indent="0" lvl="0" marL="0" marR="0" rtl="0" algn="l">
              <a:lnSpc>
                <a:spcPct val="140000"/>
              </a:lnSpc>
              <a:spcBef>
                <a:spcPts val="0"/>
              </a:spcBef>
              <a:spcAft>
                <a:spcPts val="0"/>
              </a:spcAft>
              <a:buNone/>
            </a:pPr>
            <a:r>
              <a:rPr lang="en-US" sz="1000">
                <a:solidFill>
                  <a:schemeClr val="dk1"/>
                </a:solidFill>
                <a:latin typeface="Poppins Medium"/>
                <a:ea typeface="Poppins Medium"/>
                <a:cs typeface="Poppins Medium"/>
                <a:sym typeface="Poppins Medium"/>
              </a:rPr>
              <a:t>Expansion of AI-powered enterprise solutions</a:t>
            </a:r>
            <a:endParaRPr>
              <a:latin typeface="Poppins"/>
              <a:ea typeface="Poppins"/>
              <a:cs typeface="Poppins"/>
              <a:sym typeface="Poppins"/>
            </a:endParaRPr>
          </a:p>
        </p:txBody>
      </p:sp>
      <p:sp>
        <p:nvSpPr>
          <p:cNvPr id="861" name="Google Shape;861;p26"/>
          <p:cNvSpPr/>
          <p:nvPr/>
        </p:nvSpPr>
        <p:spPr>
          <a:xfrm>
            <a:off x="1125949" y="5947335"/>
            <a:ext cx="3865200" cy="488700"/>
          </a:xfrm>
          <a:prstGeom prst="roundRect">
            <a:avLst>
              <a:gd fmla="val 9881" name="adj"/>
            </a:avLst>
          </a:prstGeom>
          <a:solidFill>
            <a:schemeClr val="lt1"/>
          </a:solidFill>
          <a:ln>
            <a:noFill/>
          </a:ln>
        </p:spPr>
        <p:txBody>
          <a:bodyPr anchorCtr="0" anchor="ctr" bIns="36575" lIns="137150" spcFirstLastPara="1" rIns="91425" wrap="square" tIns="0">
            <a:noAutofit/>
          </a:bodyPr>
          <a:lstStyle/>
          <a:p>
            <a:pPr indent="0" lvl="0" marL="0" marR="0" rtl="0" algn="l">
              <a:lnSpc>
                <a:spcPct val="140000"/>
              </a:lnSpc>
              <a:spcBef>
                <a:spcPts val="0"/>
              </a:spcBef>
              <a:spcAft>
                <a:spcPts val="0"/>
              </a:spcAft>
              <a:buNone/>
            </a:pPr>
            <a:r>
              <a:rPr lang="en-US" sz="1000">
                <a:solidFill>
                  <a:schemeClr val="dk1"/>
                </a:solidFill>
                <a:latin typeface="Poppins Medium"/>
                <a:ea typeface="Poppins Medium"/>
                <a:cs typeface="Poppins Medium"/>
                <a:sym typeface="Poppins Medium"/>
              </a:rPr>
              <a:t>Integration of Blockchain and Web3 technologies</a:t>
            </a:r>
            <a:endParaRPr>
              <a:latin typeface="Poppins"/>
              <a:ea typeface="Poppins"/>
              <a:cs typeface="Poppins"/>
              <a:sym typeface="Poppins"/>
            </a:endParaRPr>
          </a:p>
        </p:txBody>
      </p:sp>
      <p:cxnSp>
        <p:nvCxnSpPr>
          <p:cNvPr id="862" name="Google Shape;862;p26"/>
          <p:cNvCxnSpPr/>
          <p:nvPr/>
        </p:nvCxnSpPr>
        <p:spPr>
          <a:xfrm>
            <a:off x="1125949" y="5847879"/>
            <a:ext cx="10407600" cy="0"/>
          </a:xfrm>
          <a:prstGeom prst="straightConnector1">
            <a:avLst/>
          </a:prstGeom>
          <a:noFill/>
          <a:ln cap="rnd" cmpd="sng" w="9525">
            <a:solidFill>
              <a:srgbClr val="000000">
                <a:alpha val="24705"/>
              </a:srgbClr>
            </a:solidFill>
            <a:prstDash val="dash"/>
            <a:miter lim="800000"/>
            <a:headEnd len="sm" w="sm" type="none"/>
            <a:tailEnd len="sm" w="sm" type="none"/>
          </a:ln>
        </p:spPr>
      </p:cxnSp>
      <p:sp>
        <p:nvSpPr>
          <p:cNvPr id="863" name="Google Shape;863;p26"/>
          <p:cNvSpPr/>
          <p:nvPr/>
        </p:nvSpPr>
        <p:spPr>
          <a:xfrm>
            <a:off x="5241721" y="2141453"/>
            <a:ext cx="6291900" cy="276000"/>
          </a:xfrm>
          <a:prstGeom prst="roundRect">
            <a:avLst>
              <a:gd fmla="val 23889" name="adj"/>
            </a:avLst>
          </a:prstGeom>
          <a:gradFill>
            <a:gsLst>
              <a:gs pos="0">
                <a:srgbClr val="B9B9B9"/>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64" name="Google Shape;864;p26"/>
          <p:cNvGrpSpPr/>
          <p:nvPr/>
        </p:nvGrpSpPr>
        <p:grpSpPr>
          <a:xfrm>
            <a:off x="6814673" y="2141468"/>
            <a:ext cx="3145904" cy="276095"/>
            <a:chOff x="6814665" y="1157956"/>
            <a:chExt cx="3145904" cy="316514"/>
          </a:xfrm>
        </p:grpSpPr>
        <p:cxnSp>
          <p:nvCxnSpPr>
            <p:cNvPr id="865" name="Google Shape;865;p26"/>
            <p:cNvCxnSpPr/>
            <p:nvPr/>
          </p:nvCxnSpPr>
          <p:spPr>
            <a:xfrm>
              <a:off x="6814665" y="1157956"/>
              <a:ext cx="0" cy="316514"/>
            </a:xfrm>
            <a:prstGeom prst="straightConnector1">
              <a:avLst/>
            </a:prstGeom>
            <a:noFill/>
            <a:ln cap="sq" cmpd="sng" w="9525">
              <a:solidFill>
                <a:srgbClr val="E9E7E7"/>
              </a:solidFill>
              <a:prstDash val="solid"/>
              <a:miter lim="800000"/>
              <a:headEnd len="sm" w="sm" type="none"/>
              <a:tailEnd len="sm" w="sm" type="none"/>
            </a:ln>
          </p:spPr>
        </p:cxnSp>
        <p:cxnSp>
          <p:nvCxnSpPr>
            <p:cNvPr id="866" name="Google Shape;866;p26"/>
            <p:cNvCxnSpPr/>
            <p:nvPr/>
          </p:nvCxnSpPr>
          <p:spPr>
            <a:xfrm>
              <a:off x="8387617" y="1157956"/>
              <a:ext cx="0" cy="316514"/>
            </a:xfrm>
            <a:prstGeom prst="straightConnector1">
              <a:avLst/>
            </a:prstGeom>
            <a:noFill/>
            <a:ln cap="sq" cmpd="sng" w="9525">
              <a:solidFill>
                <a:srgbClr val="E9E7E7"/>
              </a:solidFill>
              <a:prstDash val="solid"/>
              <a:miter lim="800000"/>
              <a:headEnd len="sm" w="sm" type="none"/>
              <a:tailEnd len="sm" w="sm" type="none"/>
            </a:ln>
          </p:spPr>
        </p:cxnSp>
        <p:cxnSp>
          <p:nvCxnSpPr>
            <p:cNvPr id="867" name="Google Shape;867;p26"/>
            <p:cNvCxnSpPr/>
            <p:nvPr/>
          </p:nvCxnSpPr>
          <p:spPr>
            <a:xfrm>
              <a:off x="9960569" y="1157956"/>
              <a:ext cx="0" cy="316514"/>
            </a:xfrm>
            <a:prstGeom prst="straightConnector1">
              <a:avLst/>
            </a:prstGeom>
            <a:noFill/>
            <a:ln cap="sq" cmpd="sng" w="9525">
              <a:solidFill>
                <a:srgbClr val="E9E7E7"/>
              </a:solidFill>
              <a:prstDash val="solid"/>
              <a:miter lim="800000"/>
              <a:headEnd len="sm" w="sm" type="none"/>
              <a:tailEnd len="sm" w="sm" type="none"/>
            </a:ln>
          </p:spPr>
        </p:cxnSp>
      </p:grpSp>
      <p:sp>
        <p:nvSpPr>
          <p:cNvPr id="868" name="Google Shape;868;p26"/>
          <p:cNvSpPr/>
          <p:nvPr/>
        </p:nvSpPr>
        <p:spPr>
          <a:xfrm>
            <a:off x="5280668" y="2177150"/>
            <a:ext cx="6213900" cy="204600"/>
          </a:xfrm>
          <a:prstGeom prst="roundRect">
            <a:avLst>
              <a:gd fmla="val 16023" name="adj"/>
            </a:avLst>
          </a:prstGeom>
          <a:solidFill>
            <a:schemeClr val="lt1">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9" name="Google Shape;869;p26"/>
          <p:cNvSpPr txBox="1"/>
          <p:nvPr/>
        </p:nvSpPr>
        <p:spPr>
          <a:xfrm>
            <a:off x="5241721" y="2444668"/>
            <a:ext cx="522000" cy="212400"/>
          </a:xfrm>
          <a:prstGeom prst="rect">
            <a:avLst/>
          </a:prstGeom>
          <a:noFill/>
          <a:ln>
            <a:noFill/>
          </a:ln>
        </p:spPr>
        <p:txBody>
          <a:bodyPr anchorCtr="0" anchor="t" bIns="27425" lIns="45700" spcFirstLastPara="1" rIns="91425" wrap="square" tIns="45700">
            <a:spAutoFit/>
          </a:bodyPr>
          <a:lstStyle/>
          <a:p>
            <a:pPr indent="0" lvl="0" marL="0" marR="0" rtl="0" algn="l">
              <a:spcBef>
                <a:spcPts val="0"/>
              </a:spcBef>
              <a:spcAft>
                <a:spcPts val="0"/>
              </a:spcAft>
              <a:buNone/>
            </a:pPr>
            <a:r>
              <a:rPr lang="en-US" sz="900">
                <a:latin typeface="Poppins Medium"/>
                <a:ea typeface="Poppins Medium"/>
                <a:cs typeface="Poppins Medium"/>
                <a:sym typeface="Poppins Medium"/>
              </a:rPr>
              <a:t>Low</a:t>
            </a:r>
            <a:endParaRPr>
              <a:latin typeface="Poppins"/>
              <a:ea typeface="Poppins"/>
              <a:cs typeface="Poppins"/>
              <a:sym typeface="Poppins"/>
            </a:endParaRPr>
          </a:p>
        </p:txBody>
      </p:sp>
      <p:sp>
        <p:nvSpPr>
          <p:cNvPr id="870" name="Google Shape;870;p26"/>
          <p:cNvSpPr txBox="1"/>
          <p:nvPr/>
        </p:nvSpPr>
        <p:spPr>
          <a:xfrm>
            <a:off x="11011585" y="2444668"/>
            <a:ext cx="522000" cy="212400"/>
          </a:xfrm>
          <a:prstGeom prst="rect">
            <a:avLst/>
          </a:prstGeom>
          <a:noFill/>
          <a:ln>
            <a:noFill/>
          </a:ln>
        </p:spPr>
        <p:txBody>
          <a:bodyPr anchorCtr="0" anchor="t" bIns="27425" lIns="45700" spcFirstLastPara="1" rIns="45700" wrap="square" tIns="45700">
            <a:spAutoFit/>
          </a:bodyPr>
          <a:lstStyle/>
          <a:p>
            <a:pPr indent="0" lvl="0" marL="0" marR="0" rtl="0" algn="r">
              <a:spcBef>
                <a:spcPts val="0"/>
              </a:spcBef>
              <a:spcAft>
                <a:spcPts val="0"/>
              </a:spcAft>
              <a:buNone/>
            </a:pPr>
            <a:r>
              <a:rPr lang="en-US" sz="900">
                <a:latin typeface="Poppins Medium"/>
                <a:ea typeface="Poppins Medium"/>
                <a:cs typeface="Poppins Medium"/>
                <a:sym typeface="Poppins Medium"/>
              </a:rPr>
              <a:t>High</a:t>
            </a:r>
            <a:endParaRPr>
              <a:latin typeface="Poppins"/>
              <a:ea typeface="Poppins"/>
              <a:cs typeface="Poppins"/>
              <a:sym typeface="Poppins"/>
            </a:endParaRPr>
          </a:p>
        </p:txBody>
      </p:sp>
      <p:sp>
        <p:nvSpPr>
          <p:cNvPr id="871" name="Google Shape;871;p26"/>
          <p:cNvSpPr txBox="1"/>
          <p:nvPr/>
        </p:nvSpPr>
        <p:spPr>
          <a:xfrm>
            <a:off x="8049989" y="2444668"/>
            <a:ext cx="675300" cy="212400"/>
          </a:xfrm>
          <a:prstGeom prst="rect">
            <a:avLst/>
          </a:prstGeom>
          <a:noFill/>
          <a:ln>
            <a:noFill/>
          </a:ln>
        </p:spPr>
        <p:txBody>
          <a:bodyPr anchorCtr="0" anchor="t" bIns="27425" lIns="45700" spcFirstLastPara="1" rIns="45700" wrap="square" tIns="45700">
            <a:spAutoFit/>
          </a:bodyPr>
          <a:lstStyle/>
          <a:p>
            <a:pPr indent="0" lvl="0" marL="0" marR="0" rtl="0" algn="ctr">
              <a:spcBef>
                <a:spcPts val="0"/>
              </a:spcBef>
              <a:spcAft>
                <a:spcPts val="0"/>
              </a:spcAft>
              <a:buNone/>
            </a:pPr>
            <a:r>
              <a:rPr lang="en-US" sz="900">
                <a:latin typeface="Poppins Medium"/>
                <a:ea typeface="Poppins Medium"/>
                <a:cs typeface="Poppins Medium"/>
                <a:sym typeface="Poppins Medium"/>
              </a:rPr>
              <a:t>Medium</a:t>
            </a:r>
            <a:endParaRPr>
              <a:latin typeface="Poppins"/>
              <a:ea typeface="Poppins"/>
              <a:cs typeface="Poppins"/>
              <a:sym typeface="Poppins"/>
            </a:endParaRPr>
          </a:p>
        </p:txBody>
      </p:sp>
      <p:sp>
        <p:nvSpPr>
          <p:cNvPr id="872" name="Google Shape;872;p26"/>
          <p:cNvSpPr/>
          <p:nvPr/>
        </p:nvSpPr>
        <p:spPr>
          <a:xfrm>
            <a:off x="9283676" y="2165225"/>
            <a:ext cx="228900" cy="228300"/>
          </a:xfrm>
          <a:prstGeom prst="ellipse">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Montserrat SemiBold"/>
              <a:ea typeface="Montserrat SemiBold"/>
              <a:cs typeface="Montserrat SemiBold"/>
              <a:sym typeface="Montserrat SemiBold"/>
            </a:endParaRPr>
          </a:p>
        </p:txBody>
      </p:sp>
      <p:sp>
        <p:nvSpPr>
          <p:cNvPr id="873" name="Google Shape;873;p26"/>
          <p:cNvSpPr/>
          <p:nvPr/>
        </p:nvSpPr>
        <p:spPr>
          <a:xfrm>
            <a:off x="5241721" y="2828824"/>
            <a:ext cx="6291900" cy="276000"/>
          </a:xfrm>
          <a:prstGeom prst="roundRect">
            <a:avLst>
              <a:gd fmla="val 23889" name="adj"/>
            </a:avLst>
          </a:prstGeom>
          <a:gradFill>
            <a:gsLst>
              <a:gs pos="0">
                <a:srgbClr val="B9B9B9"/>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74" name="Google Shape;874;p26"/>
          <p:cNvGrpSpPr/>
          <p:nvPr/>
        </p:nvGrpSpPr>
        <p:grpSpPr>
          <a:xfrm>
            <a:off x="6814673" y="2828838"/>
            <a:ext cx="3145904" cy="276095"/>
            <a:chOff x="6814665" y="1157956"/>
            <a:chExt cx="3145904" cy="316514"/>
          </a:xfrm>
        </p:grpSpPr>
        <p:cxnSp>
          <p:nvCxnSpPr>
            <p:cNvPr id="875" name="Google Shape;875;p26"/>
            <p:cNvCxnSpPr/>
            <p:nvPr/>
          </p:nvCxnSpPr>
          <p:spPr>
            <a:xfrm>
              <a:off x="6814665" y="1157956"/>
              <a:ext cx="0" cy="316514"/>
            </a:xfrm>
            <a:prstGeom prst="straightConnector1">
              <a:avLst/>
            </a:prstGeom>
            <a:noFill/>
            <a:ln cap="sq" cmpd="sng" w="9525">
              <a:solidFill>
                <a:srgbClr val="E9E7E7"/>
              </a:solidFill>
              <a:prstDash val="solid"/>
              <a:miter lim="800000"/>
              <a:headEnd len="sm" w="sm" type="none"/>
              <a:tailEnd len="sm" w="sm" type="none"/>
            </a:ln>
          </p:spPr>
        </p:cxnSp>
        <p:cxnSp>
          <p:nvCxnSpPr>
            <p:cNvPr id="876" name="Google Shape;876;p26"/>
            <p:cNvCxnSpPr/>
            <p:nvPr/>
          </p:nvCxnSpPr>
          <p:spPr>
            <a:xfrm>
              <a:off x="8387617" y="1157956"/>
              <a:ext cx="0" cy="316514"/>
            </a:xfrm>
            <a:prstGeom prst="straightConnector1">
              <a:avLst/>
            </a:prstGeom>
            <a:noFill/>
            <a:ln cap="sq" cmpd="sng" w="9525">
              <a:solidFill>
                <a:srgbClr val="E9E7E7"/>
              </a:solidFill>
              <a:prstDash val="solid"/>
              <a:miter lim="800000"/>
              <a:headEnd len="sm" w="sm" type="none"/>
              <a:tailEnd len="sm" w="sm" type="none"/>
            </a:ln>
          </p:spPr>
        </p:cxnSp>
        <p:cxnSp>
          <p:nvCxnSpPr>
            <p:cNvPr id="877" name="Google Shape;877;p26"/>
            <p:cNvCxnSpPr/>
            <p:nvPr/>
          </p:nvCxnSpPr>
          <p:spPr>
            <a:xfrm>
              <a:off x="9960569" y="1157956"/>
              <a:ext cx="0" cy="316514"/>
            </a:xfrm>
            <a:prstGeom prst="straightConnector1">
              <a:avLst/>
            </a:prstGeom>
            <a:noFill/>
            <a:ln cap="sq" cmpd="sng" w="9525">
              <a:solidFill>
                <a:srgbClr val="E9E7E7"/>
              </a:solidFill>
              <a:prstDash val="solid"/>
              <a:miter lim="800000"/>
              <a:headEnd len="sm" w="sm" type="none"/>
              <a:tailEnd len="sm" w="sm" type="none"/>
            </a:ln>
          </p:spPr>
        </p:cxnSp>
      </p:grpSp>
      <p:sp>
        <p:nvSpPr>
          <p:cNvPr id="878" name="Google Shape;878;p26"/>
          <p:cNvSpPr/>
          <p:nvPr/>
        </p:nvSpPr>
        <p:spPr>
          <a:xfrm>
            <a:off x="5280668" y="2864521"/>
            <a:ext cx="6213900" cy="204600"/>
          </a:xfrm>
          <a:prstGeom prst="roundRect">
            <a:avLst>
              <a:gd fmla="val 16023" name="adj"/>
            </a:avLst>
          </a:prstGeom>
          <a:solidFill>
            <a:schemeClr val="lt1">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9" name="Google Shape;879;p26"/>
          <p:cNvSpPr txBox="1"/>
          <p:nvPr/>
        </p:nvSpPr>
        <p:spPr>
          <a:xfrm>
            <a:off x="5241721" y="3132039"/>
            <a:ext cx="522000" cy="212400"/>
          </a:xfrm>
          <a:prstGeom prst="rect">
            <a:avLst/>
          </a:prstGeom>
          <a:noFill/>
          <a:ln>
            <a:noFill/>
          </a:ln>
        </p:spPr>
        <p:txBody>
          <a:bodyPr anchorCtr="0" anchor="t" bIns="27425" lIns="45700" spcFirstLastPara="1" rIns="91425" wrap="square" tIns="45700">
            <a:spAutoFit/>
          </a:bodyPr>
          <a:lstStyle/>
          <a:p>
            <a:pPr indent="0" lvl="0" marL="0" rtl="0" algn="l">
              <a:spcBef>
                <a:spcPts val="0"/>
              </a:spcBef>
              <a:spcAft>
                <a:spcPts val="0"/>
              </a:spcAft>
              <a:buNone/>
            </a:pPr>
            <a:r>
              <a:rPr lang="en-US" sz="900">
                <a:latin typeface="Poppins Medium"/>
                <a:ea typeface="Poppins Medium"/>
                <a:cs typeface="Poppins Medium"/>
                <a:sym typeface="Poppins Medium"/>
              </a:rPr>
              <a:t>Low</a:t>
            </a:r>
            <a:endParaRPr>
              <a:latin typeface="Poppins"/>
              <a:ea typeface="Poppins"/>
              <a:cs typeface="Poppins"/>
              <a:sym typeface="Poppins"/>
            </a:endParaRPr>
          </a:p>
        </p:txBody>
      </p:sp>
      <p:sp>
        <p:nvSpPr>
          <p:cNvPr id="880" name="Google Shape;880;p26"/>
          <p:cNvSpPr txBox="1"/>
          <p:nvPr/>
        </p:nvSpPr>
        <p:spPr>
          <a:xfrm>
            <a:off x="11011585" y="3132039"/>
            <a:ext cx="522000" cy="351000"/>
          </a:xfrm>
          <a:prstGeom prst="rect">
            <a:avLst/>
          </a:prstGeom>
          <a:noFill/>
          <a:ln>
            <a:noFill/>
          </a:ln>
        </p:spPr>
        <p:txBody>
          <a:bodyPr anchorCtr="0" anchor="t" bIns="27425" lIns="45700" spcFirstLastPara="1" rIns="45700" wrap="square" tIns="45700">
            <a:spAutoFit/>
          </a:bodyPr>
          <a:lstStyle/>
          <a:p>
            <a:pPr indent="0" lvl="0" marL="0" rtl="0" algn="r">
              <a:spcBef>
                <a:spcPts val="0"/>
              </a:spcBef>
              <a:spcAft>
                <a:spcPts val="0"/>
              </a:spcAft>
              <a:buNone/>
            </a:pPr>
            <a:r>
              <a:rPr lang="en-US" sz="900">
                <a:latin typeface="Poppins Medium"/>
                <a:ea typeface="Poppins Medium"/>
                <a:cs typeface="Poppins Medium"/>
                <a:sym typeface="Poppins Medium"/>
              </a:rPr>
              <a:t>High</a:t>
            </a:r>
            <a:endParaRPr>
              <a:latin typeface="Poppins"/>
              <a:ea typeface="Poppins"/>
              <a:cs typeface="Poppins"/>
              <a:sym typeface="Poppins"/>
            </a:endParaRPr>
          </a:p>
          <a:p>
            <a:pPr indent="0" lvl="0" marL="0" marR="0" rtl="0" algn="r">
              <a:spcBef>
                <a:spcPts val="0"/>
              </a:spcBef>
              <a:spcAft>
                <a:spcPts val="0"/>
              </a:spcAft>
              <a:buNone/>
            </a:pPr>
            <a:r>
              <a:t/>
            </a:r>
            <a:endParaRPr sz="900">
              <a:latin typeface="Poppins Medium"/>
              <a:ea typeface="Poppins Medium"/>
              <a:cs typeface="Poppins Medium"/>
              <a:sym typeface="Poppins Medium"/>
            </a:endParaRPr>
          </a:p>
        </p:txBody>
      </p:sp>
      <p:sp>
        <p:nvSpPr>
          <p:cNvPr id="881" name="Google Shape;881;p26"/>
          <p:cNvSpPr txBox="1"/>
          <p:nvPr/>
        </p:nvSpPr>
        <p:spPr>
          <a:xfrm>
            <a:off x="8049989" y="3132039"/>
            <a:ext cx="675300" cy="212400"/>
          </a:xfrm>
          <a:prstGeom prst="rect">
            <a:avLst/>
          </a:prstGeom>
          <a:noFill/>
          <a:ln>
            <a:noFill/>
          </a:ln>
        </p:spPr>
        <p:txBody>
          <a:bodyPr anchorCtr="0" anchor="t" bIns="27425" lIns="45700" spcFirstLastPara="1" rIns="45700" wrap="square" tIns="45700">
            <a:spAutoFit/>
          </a:bodyPr>
          <a:lstStyle/>
          <a:p>
            <a:pPr indent="0" lvl="0" marL="0" rtl="0" algn="ctr">
              <a:spcBef>
                <a:spcPts val="0"/>
              </a:spcBef>
              <a:spcAft>
                <a:spcPts val="0"/>
              </a:spcAft>
              <a:buNone/>
            </a:pPr>
            <a:r>
              <a:rPr lang="en-US" sz="900">
                <a:latin typeface="Poppins Medium"/>
                <a:ea typeface="Poppins Medium"/>
                <a:cs typeface="Poppins Medium"/>
                <a:sym typeface="Poppins Medium"/>
              </a:rPr>
              <a:t>Medium</a:t>
            </a:r>
            <a:endParaRPr>
              <a:latin typeface="Poppins"/>
              <a:ea typeface="Poppins"/>
              <a:cs typeface="Poppins"/>
              <a:sym typeface="Poppins"/>
            </a:endParaRPr>
          </a:p>
        </p:txBody>
      </p:sp>
      <p:sp>
        <p:nvSpPr>
          <p:cNvPr id="882" name="Google Shape;882;p26"/>
          <p:cNvSpPr/>
          <p:nvPr/>
        </p:nvSpPr>
        <p:spPr>
          <a:xfrm>
            <a:off x="7886850" y="2852600"/>
            <a:ext cx="228900" cy="228300"/>
          </a:xfrm>
          <a:prstGeom prst="ellipse">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Montserrat SemiBold"/>
              <a:ea typeface="Montserrat SemiBold"/>
              <a:cs typeface="Montserrat SemiBold"/>
              <a:sym typeface="Montserrat SemiBold"/>
            </a:endParaRPr>
          </a:p>
        </p:txBody>
      </p:sp>
      <p:sp>
        <p:nvSpPr>
          <p:cNvPr id="883" name="Google Shape;883;p26"/>
          <p:cNvSpPr/>
          <p:nvPr/>
        </p:nvSpPr>
        <p:spPr>
          <a:xfrm>
            <a:off x="5241721" y="3700710"/>
            <a:ext cx="6291900" cy="276000"/>
          </a:xfrm>
          <a:prstGeom prst="roundRect">
            <a:avLst>
              <a:gd fmla="val 23889" name="adj"/>
            </a:avLst>
          </a:prstGeom>
          <a:gradFill>
            <a:gsLst>
              <a:gs pos="0">
                <a:srgbClr val="B9B9B9"/>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84" name="Google Shape;884;p26"/>
          <p:cNvGrpSpPr/>
          <p:nvPr/>
        </p:nvGrpSpPr>
        <p:grpSpPr>
          <a:xfrm>
            <a:off x="6814673" y="3700724"/>
            <a:ext cx="3145904" cy="276095"/>
            <a:chOff x="6814665" y="1157956"/>
            <a:chExt cx="3145904" cy="316514"/>
          </a:xfrm>
        </p:grpSpPr>
        <p:cxnSp>
          <p:nvCxnSpPr>
            <p:cNvPr id="885" name="Google Shape;885;p26"/>
            <p:cNvCxnSpPr/>
            <p:nvPr/>
          </p:nvCxnSpPr>
          <p:spPr>
            <a:xfrm>
              <a:off x="6814665" y="1157956"/>
              <a:ext cx="0" cy="316514"/>
            </a:xfrm>
            <a:prstGeom prst="straightConnector1">
              <a:avLst/>
            </a:prstGeom>
            <a:noFill/>
            <a:ln cap="sq" cmpd="sng" w="9525">
              <a:solidFill>
                <a:srgbClr val="E9E7E7"/>
              </a:solidFill>
              <a:prstDash val="solid"/>
              <a:miter lim="800000"/>
              <a:headEnd len="sm" w="sm" type="none"/>
              <a:tailEnd len="sm" w="sm" type="none"/>
            </a:ln>
          </p:spPr>
        </p:cxnSp>
        <p:cxnSp>
          <p:nvCxnSpPr>
            <p:cNvPr id="886" name="Google Shape;886;p26"/>
            <p:cNvCxnSpPr/>
            <p:nvPr/>
          </p:nvCxnSpPr>
          <p:spPr>
            <a:xfrm>
              <a:off x="8387617" y="1157956"/>
              <a:ext cx="0" cy="316514"/>
            </a:xfrm>
            <a:prstGeom prst="straightConnector1">
              <a:avLst/>
            </a:prstGeom>
            <a:noFill/>
            <a:ln cap="sq" cmpd="sng" w="9525">
              <a:solidFill>
                <a:srgbClr val="E9E7E7"/>
              </a:solidFill>
              <a:prstDash val="solid"/>
              <a:miter lim="800000"/>
              <a:headEnd len="sm" w="sm" type="none"/>
              <a:tailEnd len="sm" w="sm" type="none"/>
            </a:ln>
          </p:spPr>
        </p:cxnSp>
        <p:cxnSp>
          <p:nvCxnSpPr>
            <p:cNvPr id="887" name="Google Shape;887;p26"/>
            <p:cNvCxnSpPr/>
            <p:nvPr/>
          </p:nvCxnSpPr>
          <p:spPr>
            <a:xfrm>
              <a:off x="9960569" y="1157956"/>
              <a:ext cx="0" cy="316514"/>
            </a:xfrm>
            <a:prstGeom prst="straightConnector1">
              <a:avLst/>
            </a:prstGeom>
            <a:noFill/>
            <a:ln cap="sq" cmpd="sng" w="9525">
              <a:solidFill>
                <a:srgbClr val="E9E7E7"/>
              </a:solidFill>
              <a:prstDash val="solid"/>
              <a:miter lim="800000"/>
              <a:headEnd len="sm" w="sm" type="none"/>
              <a:tailEnd len="sm" w="sm" type="none"/>
            </a:ln>
          </p:spPr>
        </p:cxnSp>
      </p:grpSp>
      <p:sp>
        <p:nvSpPr>
          <p:cNvPr id="888" name="Google Shape;888;p26"/>
          <p:cNvSpPr/>
          <p:nvPr/>
        </p:nvSpPr>
        <p:spPr>
          <a:xfrm>
            <a:off x="5280668" y="3736406"/>
            <a:ext cx="6213900" cy="204600"/>
          </a:xfrm>
          <a:prstGeom prst="roundRect">
            <a:avLst>
              <a:gd fmla="val 16023" name="adj"/>
            </a:avLst>
          </a:prstGeom>
          <a:solidFill>
            <a:schemeClr val="lt1">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89" name="Google Shape;889;p26"/>
          <p:cNvSpPr txBox="1"/>
          <p:nvPr/>
        </p:nvSpPr>
        <p:spPr>
          <a:xfrm>
            <a:off x="5241721" y="4003924"/>
            <a:ext cx="522000" cy="212400"/>
          </a:xfrm>
          <a:prstGeom prst="rect">
            <a:avLst/>
          </a:prstGeom>
          <a:noFill/>
          <a:ln>
            <a:noFill/>
          </a:ln>
        </p:spPr>
        <p:txBody>
          <a:bodyPr anchorCtr="0" anchor="t" bIns="27425" lIns="45700" spcFirstLastPara="1" rIns="91425" wrap="square" tIns="45700">
            <a:spAutoFit/>
          </a:bodyPr>
          <a:lstStyle/>
          <a:p>
            <a:pPr indent="0" lvl="0" marL="0" rtl="0" algn="l">
              <a:spcBef>
                <a:spcPts val="0"/>
              </a:spcBef>
              <a:spcAft>
                <a:spcPts val="0"/>
              </a:spcAft>
              <a:buNone/>
            </a:pPr>
            <a:r>
              <a:rPr lang="en-US" sz="900">
                <a:latin typeface="Poppins Medium"/>
                <a:ea typeface="Poppins Medium"/>
                <a:cs typeface="Poppins Medium"/>
                <a:sym typeface="Poppins Medium"/>
              </a:rPr>
              <a:t>Low</a:t>
            </a:r>
            <a:endParaRPr>
              <a:latin typeface="Poppins"/>
              <a:ea typeface="Poppins"/>
              <a:cs typeface="Poppins"/>
              <a:sym typeface="Poppins"/>
            </a:endParaRPr>
          </a:p>
        </p:txBody>
      </p:sp>
      <p:sp>
        <p:nvSpPr>
          <p:cNvPr id="890" name="Google Shape;890;p26"/>
          <p:cNvSpPr txBox="1"/>
          <p:nvPr/>
        </p:nvSpPr>
        <p:spPr>
          <a:xfrm>
            <a:off x="11011585" y="4003924"/>
            <a:ext cx="522000" cy="351000"/>
          </a:xfrm>
          <a:prstGeom prst="rect">
            <a:avLst/>
          </a:prstGeom>
          <a:noFill/>
          <a:ln>
            <a:noFill/>
          </a:ln>
        </p:spPr>
        <p:txBody>
          <a:bodyPr anchorCtr="0" anchor="t" bIns="27425" lIns="45700" spcFirstLastPara="1" rIns="45700" wrap="square" tIns="45700">
            <a:spAutoFit/>
          </a:bodyPr>
          <a:lstStyle/>
          <a:p>
            <a:pPr indent="0" lvl="0" marL="0" rtl="0" algn="r">
              <a:spcBef>
                <a:spcPts val="0"/>
              </a:spcBef>
              <a:spcAft>
                <a:spcPts val="0"/>
              </a:spcAft>
              <a:buNone/>
            </a:pPr>
            <a:r>
              <a:rPr lang="en-US" sz="900">
                <a:latin typeface="Poppins Medium"/>
                <a:ea typeface="Poppins Medium"/>
                <a:cs typeface="Poppins Medium"/>
                <a:sym typeface="Poppins Medium"/>
              </a:rPr>
              <a:t>High</a:t>
            </a:r>
            <a:endParaRPr>
              <a:latin typeface="Poppins"/>
              <a:ea typeface="Poppins"/>
              <a:cs typeface="Poppins"/>
              <a:sym typeface="Poppins"/>
            </a:endParaRPr>
          </a:p>
          <a:p>
            <a:pPr indent="0" lvl="0" marL="0" marR="0" rtl="0" algn="r">
              <a:spcBef>
                <a:spcPts val="0"/>
              </a:spcBef>
              <a:spcAft>
                <a:spcPts val="0"/>
              </a:spcAft>
              <a:buNone/>
            </a:pPr>
            <a:r>
              <a:t/>
            </a:r>
            <a:endParaRPr sz="900">
              <a:latin typeface="Poppins Medium"/>
              <a:ea typeface="Poppins Medium"/>
              <a:cs typeface="Poppins Medium"/>
              <a:sym typeface="Poppins Medium"/>
            </a:endParaRPr>
          </a:p>
        </p:txBody>
      </p:sp>
      <p:sp>
        <p:nvSpPr>
          <p:cNvPr id="891" name="Google Shape;891;p26"/>
          <p:cNvSpPr txBox="1"/>
          <p:nvPr/>
        </p:nvSpPr>
        <p:spPr>
          <a:xfrm>
            <a:off x="8049989" y="4003924"/>
            <a:ext cx="675300" cy="212400"/>
          </a:xfrm>
          <a:prstGeom prst="rect">
            <a:avLst/>
          </a:prstGeom>
          <a:noFill/>
          <a:ln>
            <a:noFill/>
          </a:ln>
        </p:spPr>
        <p:txBody>
          <a:bodyPr anchorCtr="0" anchor="t" bIns="27425" lIns="45700" spcFirstLastPara="1" rIns="45700" wrap="square" tIns="45700">
            <a:spAutoFit/>
          </a:bodyPr>
          <a:lstStyle/>
          <a:p>
            <a:pPr indent="0" lvl="0" marL="0" rtl="0" algn="ctr">
              <a:spcBef>
                <a:spcPts val="0"/>
              </a:spcBef>
              <a:spcAft>
                <a:spcPts val="0"/>
              </a:spcAft>
              <a:buNone/>
            </a:pPr>
            <a:r>
              <a:rPr lang="en-US" sz="900">
                <a:latin typeface="Poppins Medium"/>
                <a:ea typeface="Poppins Medium"/>
                <a:cs typeface="Poppins Medium"/>
                <a:sym typeface="Poppins Medium"/>
              </a:rPr>
              <a:t>Medium</a:t>
            </a:r>
            <a:endParaRPr>
              <a:latin typeface="Poppins"/>
              <a:ea typeface="Poppins"/>
              <a:cs typeface="Poppins"/>
              <a:sym typeface="Poppins"/>
            </a:endParaRPr>
          </a:p>
        </p:txBody>
      </p:sp>
      <p:sp>
        <p:nvSpPr>
          <p:cNvPr id="892" name="Google Shape;892;p26"/>
          <p:cNvSpPr/>
          <p:nvPr/>
        </p:nvSpPr>
        <p:spPr>
          <a:xfrm>
            <a:off x="10897088" y="3724500"/>
            <a:ext cx="228900" cy="228300"/>
          </a:xfrm>
          <a:prstGeom prst="ellipse">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Montserrat SemiBold"/>
              <a:ea typeface="Montserrat SemiBold"/>
              <a:cs typeface="Montserrat SemiBold"/>
              <a:sym typeface="Montserrat SemiBold"/>
            </a:endParaRPr>
          </a:p>
        </p:txBody>
      </p:sp>
      <p:sp>
        <p:nvSpPr>
          <p:cNvPr id="893" name="Google Shape;893;p26"/>
          <p:cNvSpPr/>
          <p:nvPr/>
        </p:nvSpPr>
        <p:spPr>
          <a:xfrm>
            <a:off x="5241721" y="4388080"/>
            <a:ext cx="6291900" cy="276000"/>
          </a:xfrm>
          <a:prstGeom prst="roundRect">
            <a:avLst>
              <a:gd fmla="val 23889" name="adj"/>
            </a:avLst>
          </a:prstGeom>
          <a:gradFill>
            <a:gsLst>
              <a:gs pos="0">
                <a:srgbClr val="B9B9B9"/>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94" name="Google Shape;894;p26"/>
          <p:cNvGrpSpPr/>
          <p:nvPr/>
        </p:nvGrpSpPr>
        <p:grpSpPr>
          <a:xfrm>
            <a:off x="6814673" y="4388095"/>
            <a:ext cx="3145904" cy="276095"/>
            <a:chOff x="6814665" y="1157956"/>
            <a:chExt cx="3145904" cy="316514"/>
          </a:xfrm>
        </p:grpSpPr>
        <p:cxnSp>
          <p:nvCxnSpPr>
            <p:cNvPr id="895" name="Google Shape;895;p26"/>
            <p:cNvCxnSpPr/>
            <p:nvPr/>
          </p:nvCxnSpPr>
          <p:spPr>
            <a:xfrm>
              <a:off x="6814665" y="1157956"/>
              <a:ext cx="0" cy="316514"/>
            </a:xfrm>
            <a:prstGeom prst="straightConnector1">
              <a:avLst/>
            </a:prstGeom>
            <a:noFill/>
            <a:ln cap="sq" cmpd="sng" w="9525">
              <a:solidFill>
                <a:srgbClr val="E9E7E7"/>
              </a:solidFill>
              <a:prstDash val="solid"/>
              <a:miter lim="800000"/>
              <a:headEnd len="sm" w="sm" type="none"/>
              <a:tailEnd len="sm" w="sm" type="none"/>
            </a:ln>
          </p:spPr>
        </p:cxnSp>
        <p:cxnSp>
          <p:nvCxnSpPr>
            <p:cNvPr id="896" name="Google Shape;896;p26"/>
            <p:cNvCxnSpPr/>
            <p:nvPr/>
          </p:nvCxnSpPr>
          <p:spPr>
            <a:xfrm>
              <a:off x="8387617" y="1157956"/>
              <a:ext cx="0" cy="316514"/>
            </a:xfrm>
            <a:prstGeom prst="straightConnector1">
              <a:avLst/>
            </a:prstGeom>
            <a:noFill/>
            <a:ln cap="sq" cmpd="sng" w="9525">
              <a:solidFill>
                <a:srgbClr val="E9E7E7"/>
              </a:solidFill>
              <a:prstDash val="solid"/>
              <a:miter lim="800000"/>
              <a:headEnd len="sm" w="sm" type="none"/>
              <a:tailEnd len="sm" w="sm" type="none"/>
            </a:ln>
          </p:spPr>
        </p:cxnSp>
        <p:cxnSp>
          <p:nvCxnSpPr>
            <p:cNvPr id="897" name="Google Shape;897;p26"/>
            <p:cNvCxnSpPr/>
            <p:nvPr/>
          </p:nvCxnSpPr>
          <p:spPr>
            <a:xfrm>
              <a:off x="9960569" y="1157956"/>
              <a:ext cx="0" cy="316514"/>
            </a:xfrm>
            <a:prstGeom prst="straightConnector1">
              <a:avLst/>
            </a:prstGeom>
            <a:noFill/>
            <a:ln cap="sq" cmpd="sng" w="9525">
              <a:solidFill>
                <a:srgbClr val="E9E7E7"/>
              </a:solidFill>
              <a:prstDash val="solid"/>
              <a:miter lim="800000"/>
              <a:headEnd len="sm" w="sm" type="none"/>
              <a:tailEnd len="sm" w="sm" type="none"/>
            </a:ln>
          </p:spPr>
        </p:cxnSp>
      </p:grpSp>
      <p:sp>
        <p:nvSpPr>
          <p:cNvPr id="898" name="Google Shape;898;p26"/>
          <p:cNvSpPr/>
          <p:nvPr/>
        </p:nvSpPr>
        <p:spPr>
          <a:xfrm>
            <a:off x="5280668" y="4423777"/>
            <a:ext cx="6213900" cy="204600"/>
          </a:xfrm>
          <a:prstGeom prst="roundRect">
            <a:avLst>
              <a:gd fmla="val 16023" name="adj"/>
            </a:avLst>
          </a:prstGeom>
          <a:solidFill>
            <a:schemeClr val="lt1">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9" name="Google Shape;899;p26"/>
          <p:cNvSpPr txBox="1"/>
          <p:nvPr/>
        </p:nvSpPr>
        <p:spPr>
          <a:xfrm>
            <a:off x="5241721" y="4691295"/>
            <a:ext cx="522000" cy="212400"/>
          </a:xfrm>
          <a:prstGeom prst="rect">
            <a:avLst/>
          </a:prstGeom>
          <a:noFill/>
          <a:ln>
            <a:noFill/>
          </a:ln>
        </p:spPr>
        <p:txBody>
          <a:bodyPr anchorCtr="0" anchor="t" bIns="27425" lIns="45700" spcFirstLastPara="1" rIns="91425" wrap="square" tIns="45700">
            <a:spAutoFit/>
          </a:bodyPr>
          <a:lstStyle/>
          <a:p>
            <a:pPr indent="0" lvl="0" marL="0" rtl="0" algn="l">
              <a:spcBef>
                <a:spcPts val="0"/>
              </a:spcBef>
              <a:spcAft>
                <a:spcPts val="0"/>
              </a:spcAft>
              <a:buNone/>
            </a:pPr>
            <a:r>
              <a:rPr lang="en-US" sz="900">
                <a:latin typeface="Poppins Medium"/>
                <a:ea typeface="Poppins Medium"/>
                <a:cs typeface="Poppins Medium"/>
                <a:sym typeface="Poppins Medium"/>
              </a:rPr>
              <a:t>Low</a:t>
            </a:r>
            <a:endParaRPr>
              <a:latin typeface="Poppins"/>
              <a:ea typeface="Poppins"/>
              <a:cs typeface="Poppins"/>
              <a:sym typeface="Poppins"/>
            </a:endParaRPr>
          </a:p>
        </p:txBody>
      </p:sp>
      <p:sp>
        <p:nvSpPr>
          <p:cNvPr id="900" name="Google Shape;900;p26"/>
          <p:cNvSpPr txBox="1"/>
          <p:nvPr/>
        </p:nvSpPr>
        <p:spPr>
          <a:xfrm>
            <a:off x="11011585" y="4691295"/>
            <a:ext cx="522000" cy="351000"/>
          </a:xfrm>
          <a:prstGeom prst="rect">
            <a:avLst/>
          </a:prstGeom>
          <a:noFill/>
          <a:ln>
            <a:noFill/>
          </a:ln>
        </p:spPr>
        <p:txBody>
          <a:bodyPr anchorCtr="0" anchor="t" bIns="27425" lIns="45700" spcFirstLastPara="1" rIns="45700" wrap="square" tIns="45700">
            <a:spAutoFit/>
          </a:bodyPr>
          <a:lstStyle/>
          <a:p>
            <a:pPr indent="0" lvl="0" marL="0" rtl="0" algn="r">
              <a:spcBef>
                <a:spcPts val="0"/>
              </a:spcBef>
              <a:spcAft>
                <a:spcPts val="0"/>
              </a:spcAft>
              <a:buNone/>
            </a:pPr>
            <a:r>
              <a:rPr lang="en-US" sz="900">
                <a:latin typeface="Poppins Medium"/>
                <a:ea typeface="Poppins Medium"/>
                <a:cs typeface="Poppins Medium"/>
                <a:sym typeface="Poppins Medium"/>
              </a:rPr>
              <a:t>High</a:t>
            </a:r>
            <a:endParaRPr>
              <a:latin typeface="Poppins"/>
              <a:ea typeface="Poppins"/>
              <a:cs typeface="Poppins"/>
              <a:sym typeface="Poppins"/>
            </a:endParaRPr>
          </a:p>
          <a:p>
            <a:pPr indent="0" lvl="0" marL="0" marR="0" rtl="0" algn="r">
              <a:spcBef>
                <a:spcPts val="0"/>
              </a:spcBef>
              <a:spcAft>
                <a:spcPts val="0"/>
              </a:spcAft>
              <a:buNone/>
            </a:pPr>
            <a:r>
              <a:t/>
            </a:r>
            <a:endParaRPr sz="900">
              <a:latin typeface="Poppins Medium"/>
              <a:ea typeface="Poppins Medium"/>
              <a:cs typeface="Poppins Medium"/>
              <a:sym typeface="Poppins Medium"/>
            </a:endParaRPr>
          </a:p>
        </p:txBody>
      </p:sp>
      <p:sp>
        <p:nvSpPr>
          <p:cNvPr id="901" name="Google Shape;901;p26"/>
          <p:cNvSpPr txBox="1"/>
          <p:nvPr/>
        </p:nvSpPr>
        <p:spPr>
          <a:xfrm>
            <a:off x="8049989" y="4691295"/>
            <a:ext cx="675300" cy="212400"/>
          </a:xfrm>
          <a:prstGeom prst="rect">
            <a:avLst/>
          </a:prstGeom>
          <a:noFill/>
          <a:ln>
            <a:noFill/>
          </a:ln>
        </p:spPr>
        <p:txBody>
          <a:bodyPr anchorCtr="0" anchor="t" bIns="27425" lIns="45700" spcFirstLastPara="1" rIns="45700" wrap="square" tIns="45700">
            <a:spAutoFit/>
          </a:bodyPr>
          <a:lstStyle/>
          <a:p>
            <a:pPr indent="0" lvl="0" marL="0" rtl="0" algn="ctr">
              <a:spcBef>
                <a:spcPts val="0"/>
              </a:spcBef>
              <a:spcAft>
                <a:spcPts val="0"/>
              </a:spcAft>
              <a:buNone/>
            </a:pPr>
            <a:r>
              <a:rPr lang="en-US" sz="900">
                <a:latin typeface="Poppins Medium"/>
                <a:ea typeface="Poppins Medium"/>
                <a:cs typeface="Poppins Medium"/>
                <a:sym typeface="Poppins Medium"/>
              </a:rPr>
              <a:t>Medium</a:t>
            </a:r>
            <a:endParaRPr>
              <a:latin typeface="Poppins"/>
              <a:ea typeface="Poppins"/>
              <a:cs typeface="Poppins"/>
              <a:sym typeface="Poppins"/>
            </a:endParaRPr>
          </a:p>
        </p:txBody>
      </p:sp>
      <p:sp>
        <p:nvSpPr>
          <p:cNvPr id="902" name="Google Shape;902;p26"/>
          <p:cNvSpPr/>
          <p:nvPr/>
        </p:nvSpPr>
        <p:spPr>
          <a:xfrm>
            <a:off x="6213400" y="4411850"/>
            <a:ext cx="228900" cy="228300"/>
          </a:xfrm>
          <a:prstGeom prst="ellipse">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Montserrat SemiBold"/>
              <a:ea typeface="Montserrat SemiBold"/>
              <a:cs typeface="Montserrat SemiBold"/>
              <a:sym typeface="Montserrat SemiBold"/>
            </a:endParaRPr>
          </a:p>
        </p:txBody>
      </p:sp>
      <p:sp>
        <p:nvSpPr>
          <p:cNvPr id="903" name="Google Shape;903;p26"/>
          <p:cNvSpPr/>
          <p:nvPr/>
        </p:nvSpPr>
        <p:spPr>
          <a:xfrm>
            <a:off x="5241721" y="5259965"/>
            <a:ext cx="6291900" cy="276000"/>
          </a:xfrm>
          <a:prstGeom prst="roundRect">
            <a:avLst>
              <a:gd fmla="val 23889" name="adj"/>
            </a:avLst>
          </a:prstGeom>
          <a:gradFill>
            <a:gsLst>
              <a:gs pos="0">
                <a:srgbClr val="B9B9B9"/>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04" name="Google Shape;904;p26"/>
          <p:cNvGrpSpPr/>
          <p:nvPr/>
        </p:nvGrpSpPr>
        <p:grpSpPr>
          <a:xfrm>
            <a:off x="6814673" y="5259979"/>
            <a:ext cx="3145904" cy="276095"/>
            <a:chOff x="6814665" y="1157956"/>
            <a:chExt cx="3145904" cy="316514"/>
          </a:xfrm>
        </p:grpSpPr>
        <p:cxnSp>
          <p:nvCxnSpPr>
            <p:cNvPr id="905" name="Google Shape;905;p26"/>
            <p:cNvCxnSpPr/>
            <p:nvPr/>
          </p:nvCxnSpPr>
          <p:spPr>
            <a:xfrm>
              <a:off x="6814665" y="1157956"/>
              <a:ext cx="0" cy="316514"/>
            </a:xfrm>
            <a:prstGeom prst="straightConnector1">
              <a:avLst/>
            </a:prstGeom>
            <a:noFill/>
            <a:ln cap="sq" cmpd="sng" w="9525">
              <a:solidFill>
                <a:srgbClr val="E9E7E7"/>
              </a:solidFill>
              <a:prstDash val="solid"/>
              <a:miter lim="800000"/>
              <a:headEnd len="sm" w="sm" type="none"/>
              <a:tailEnd len="sm" w="sm" type="none"/>
            </a:ln>
          </p:spPr>
        </p:cxnSp>
        <p:cxnSp>
          <p:nvCxnSpPr>
            <p:cNvPr id="906" name="Google Shape;906;p26"/>
            <p:cNvCxnSpPr/>
            <p:nvPr/>
          </p:nvCxnSpPr>
          <p:spPr>
            <a:xfrm>
              <a:off x="8387617" y="1157956"/>
              <a:ext cx="0" cy="316514"/>
            </a:xfrm>
            <a:prstGeom prst="straightConnector1">
              <a:avLst/>
            </a:prstGeom>
            <a:noFill/>
            <a:ln cap="sq" cmpd="sng" w="9525">
              <a:solidFill>
                <a:srgbClr val="E9E7E7"/>
              </a:solidFill>
              <a:prstDash val="solid"/>
              <a:miter lim="800000"/>
              <a:headEnd len="sm" w="sm" type="none"/>
              <a:tailEnd len="sm" w="sm" type="none"/>
            </a:ln>
          </p:spPr>
        </p:cxnSp>
        <p:cxnSp>
          <p:nvCxnSpPr>
            <p:cNvPr id="907" name="Google Shape;907;p26"/>
            <p:cNvCxnSpPr/>
            <p:nvPr/>
          </p:nvCxnSpPr>
          <p:spPr>
            <a:xfrm>
              <a:off x="9960569" y="1157956"/>
              <a:ext cx="0" cy="316514"/>
            </a:xfrm>
            <a:prstGeom prst="straightConnector1">
              <a:avLst/>
            </a:prstGeom>
            <a:noFill/>
            <a:ln cap="sq" cmpd="sng" w="9525">
              <a:solidFill>
                <a:srgbClr val="E9E7E7"/>
              </a:solidFill>
              <a:prstDash val="solid"/>
              <a:miter lim="800000"/>
              <a:headEnd len="sm" w="sm" type="none"/>
              <a:tailEnd len="sm" w="sm" type="none"/>
            </a:ln>
          </p:spPr>
        </p:cxnSp>
      </p:grpSp>
      <p:sp>
        <p:nvSpPr>
          <p:cNvPr id="908" name="Google Shape;908;p26"/>
          <p:cNvSpPr/>
          <p:nvPr/>
        </p:nvSpPr>
        <p:spPr>
          <a:xfrm>
            <a:off x="5280668" y="5295662"/>
            <a:ext cx="6213900" cy="204600"/>
          </a:xfrm>
          <a:prstGeom prst="roundRect">
            <a:avLst>
              <a:gd fmla="val 16023" name="adj"/>
            </a:avLst>
          </a:prstGeom>
          <a:solidFill>
            <a:schemeClr val="lt1">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9" name="Google Shape;909;p26"/>
          <p:cNvSpPr txBox="1"/>
          <p:nvPr/>
        </p:nvSpPr>
        <p:spPr>
          <a:xfrm>
            <a:off x="5241721" y="5563180"/>
            <a:ext cx="522000" cy="212400"/>
          </a:xfrm>
          <a:prstGeom prst="rect">
            <a:avLst/>
          </a:prstGeom>
          <a:noFill/>
          <a:ln>
            <a:noFill/>
          </a:ln>
        </p:spPr>
        <p:txBody>
          <a:bodyPr anchorCtr="0" anchor="t" bIns="27425" lIns="45700" spcFirstLastPara="1" rIns="91425" wrap="square" tIns="45700">
            <a:spAutoFit/>
          </a:bodyPr>
          <a:lstStyle/>
          <a:p>
            <a:pPr indent="0" lvl="0" marL="0" rtl="0" algn="l">
              <a:spcBef>
                <a:spcPts val="0"/>
              </a:spcBef>
              <a:spcAft>
                <a:spcPts val="0"/>
              </a:spcAft>
              <a:buNone/>
            </a:pPr>
            <a:r>
              <a:rPr lang="en-US" sz="900">
                <a:latin typeface="Poppins Medium"/>
                <a:ea typeface="Poppins Medium"/>
                <a:cs typeface="Poppins Medium"/>
                <a:sym typeface="Poppins Medium"/>
              </a:rPr>
              <a:t>Low</a:t>
            </a:r>
            <a:endParaRPr>
              <a:latin typeface="Poppins"/>
              <a:ea typeface="Poppins"/>
              <a:cs typeface="Poppins"/>
              <a:sym typeface="Poppins"/>
            </a:endParaRPr>
          </a:p>
        </p:txBody>
      </p:sp>
      <p:sp>
        <p:nvSpPr>
          <p:cNvPr id="910" name="Google Shape;910;p26"/>
          <p:cNvSpPr txBox="1"/>
          <p:nvPr/>
        </p:nvSpPr>
        <p:spPr>
          <a:xfrm>
            <a:off x="11011585" y="5563180"/>
            <a:ext cx="522000" cy="351000"/>
          </a:xfrm>
          <a:prstGeom prst="rect">
            <a:avLst/>
          </a:prstGeom>
          <a:noFill/>
          <a:ln>
            <a:noFill/>
          </a:ln>
        </p:spPr>
        <p:txBody>
          <a:bodyPr anchorCtr="0" anchor="t" bIns="27425" lIns="45700" spcFirstLastPara="1" rIns="45700" wrap="square" tIns="45700">
            <a:spAutoFit/>
          </a:bodyPr>
          <a:lstStyle/>
          <a:p>
            <a:pPr indent="0" lvl="0" marL="0" rtl="0" algn="r">
              <a:spcBef>
                <a:spcPts val="0"/>
              </a:spcBef>
              <a:spcAft>
                <a:spcPts val="0"/>
              </a:spcAft>
              <a:buNone/>
            </a:pPr>
            <a:r>
              <a:rPr lang="en-US" sz="900">
                <a:latin typeface="Poppins Medium"/>
                <a:ea typeface="Poppins Medium"/>
                <a:cs typeface="Poppins Medium"/>
                <a:sym typeface="Poppins Medium"/>
              </a:rPr>
              <a:t>High</a:t>
            </a:r>
            <a:endParaRPr>
              <a:latin typeface="Poppins"/>
              <a:ea typeface="Poppins"/>
              <a:cs typeface="Poppins"/>
              <a:sym typeface="Poppins"/>
            </a:endParaRPr>
          </a:p>
          <a:p>
            <a:pPr indent="0" lvl="0" marL="0" marR="0" rtl="0" algn="r">
              <a:spcBef>
                <a:spcPts val="0"/>
              </a:spcBef>
              <a:spcAft>
                <a:spcPts val="0"/>
              </a:spcAft>
              <a:buNone/>
            </a:pPr>
            <a:r>
              <a:t/>
            </a:r>
            <a:endParaRPr sz="900">
              <a:latin typeface="Poppins Medium"/>
              <a:ea typeface="Poppins Medium"/>
              <a:cs typeface="Poppins Medium"/>
              <a:sym typeface="Poppins Medium"/>
            </a:endParaRPr>
          </a:p>
        </p:txBody>
      </p:sp>
      <p:sp>
        <p:nvSpPr>
          <p:cNvPr id="911" name="Google Shape;911;p26"/>
          <p:cNvSpPr txBox="1"/>
          <p:nvPr/>
        </p:nvSpPr>
        <p:spPr>
          <a:xfrm>
            <a:off x="8049989" y="5563180"/>
            <a:ext cx="675300" cy="212400"/>
          </a:xfrm>
          <a:prstGeom prst="rect">
            <a:avLst/>
          </a:prstGeom>
          <a:noFill/>
          <a:ln>
            <a:noFill/>
          </a:ln>
        </p:spPr>
        <p:txBody>
          <a:bodyPr anchorCtr="0" anchor="t" bIns="27425" lIns="45700" spcFirstLastPara="1" rIns="45700" wrap="square" tIns="45700">
            <a:spAutoFit/>
          </a:bodyPr>
          <a:lstStyle/>
          <a:p>
            <a:pPr indent="0" lvl="0" marL="0" rtl="0" algn="ctr">
              <a:spcBef>
                <a:spcPts val="0"/>
              </a:spcBef>
              <a:spcAft>
                <a:spcPts val="0"/>
              </a:spcAft>
              <a:buNone/>
            </a:pPr>
            <a:r>
              <a:rPr lang="en-US" sz="900">
                <a:latin typeface="Poppins Medium"/>
                <a:ea typeface="Poppins Medium"/>
                <a:cs typeface="Poppins Medium"/>
                <a:sym typeface="Poppins Medium"/>
              </a:rPr>
              <a:t>Medium</a:t>
            </a:r>
            <a:endParaRPr>
              <a:latin typeface="Poppins"/>
              <a:ea typeface="Poppins"/>
              <a:cs typeface="Poppins"/>
              <a:sym typeface="Poppins"/>
            </a:endParaRPr>
          </a:p>
        </p:txBody>
      </p:sp>
      <p:sp>
        <p:nvSpPr>
          <p:cNvPr id="912" name="Google Shape;912;p26"/>
          <p:cNvSpPr/>
          <p:nvPr/>
        </p:nvSpPr>
        <p:spPr>
          <a:xfrm>
            <a:off x="8654738" y="5283750"/>
            <a:ext cx="228900" cy="228300"/>
          </a:xfrm>
          <a:prstGeom prst="ellipse">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Montserrat SemiBold"/>
              <a:ea typeface="Montserrat SemiBold"/>
              <a:cs typeface="Montserrat SemiBold"/>
              <a:sym typeface="Montserrat SemiBold"/>
            </a:endParaRPr>
          </a:p>
        </p:txBody>
      </p:sp>
      <p:sp>
        <p:nvSpPr>
          <p:cNvPr id="913" name="Google Shape;913;p26"/>
          <p:cNvSpPr/>
          <p:nvPr/>
        </p:nvSpPr>
        <p:spPr>
          <a:xfrm>
            <a:off x="5241721" y="5947336"/>
            <a:ext cx="6291900" cy="276000"/>
          </a:xfrm>
          <a:prstGeom prst="roundRect">
            <a:avLst>
              <a:gd fmla="val 23889" name="adj"/>
            </a:avLst>
          </a:prstGeom>
          <a:gradFill>
            <a:gsLst>
              <a:gs pos="0">
                <a:srgbClr val="B9B9B9"/>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14" name="Google Shape;914;p26"/>
          <p:cNvGrpSpPr/>
          <p:nvPr/>
        </p:nvGrpSpPr>
        <p:grpSpPr>
          <a:xfrm>
            <a:off x="6814673" y="5947350"/>
            <a:ext cx="3145904" cy="276095"/>
            <a:chOff x="6814665" y="1157956"/>
            <a:chExt cx="3145904" cy="316514"/>
          </a:xfrm>
        </p:grpSpPr>
        <p:cxnSp>
          <p:nvCxnSpPr>
            <p:cNvPr id="915" name="Google Shape;915;p26"/>
            <p:cNvCxnSpPr/>
            <p:nvPr/>
          </p:nvCxnSpPr>
          <p:spPr>
            <a:xfrm>
              <a:off x="6814665" y="1157956"/>
              <a:ext cx="0" cy="316514"/>
            </a:xfrm>
            <a:prstGeom prst="straightConnector1">
              <a:avLst/>
            </a:prstGeom>
            <a:noFill/>
            <a:ln cap="sq" cmpd="sng" w="9525">
              <a:solidFill>
                <a:srgbClr val="E9E7E7"/>
              </a:solidFill>
              <a:prstDash val="solid"/>
              <a:miter lim="800000"/>
              <a:headEnd len="sm" w="sm" type="none"/>
              <a:tailEnd len="sm" w="sm" type="none"/>
            </a:ln>
          </p:spPr>
        </p:cxnSp>
        <p:cxnSp>
          <p:nvCxnSpPr>
            <p:cNvPr id="916" name="Google Shape;916;p26"/>
            <p:cNvCxnSpPr/>
            <p:nvPr/>
          </p:nvCxnSpPr>
          <p:spPr>
            <a:xfrm>
              <a:off x="8387617" y="1157956"/>
              <a:ext cx="0" cy="316514"/>
            </a:xfrm>
            <a:prstGeom prst="straightConnector1">
              <a:avLst/>
            </a:prstGeom>
            <a:noFill/>
            <a:ln cap="sq" cmpd="sng" w="9525">
              <a:solidFill>
                <a:srgbClr val="E9E7E7"/>
              </a:solidFill>
              <a:prstDash val="solid"/>
              <a:miter lim="800000"/>
              <a:headEnd len="sm" w="sm" type="none"/>
              <a:tailEnd len="sm" w="sm" type="none"/>
            </a:ln>
          </p:spPr>
        </p:cxnSp>
        <p:cxnSp>
          <p:nvCxnSpPr>
            <p:cNvPr id="917" name="Google Shape;917;p26"/>
            <p:cNvCxnSpPr/>
            <p:nvPr/>
          </p:nvCxnSpPr>
          <p:spPr>
            <a:xfrm>
              <a:off x="9960569" y="1157956"/>
              <a:ext cx="0" cy="316514"/>
            </a:xfrm>
            <a:prstGeom prst="straightConnector1">
              <a:avLst/>
            </a:prstGeom>
            <a:noFill/>
            <a:ln cap="sq" cmpd="sng" w="9525">
              <a:solidFill>
                <a:srgbClr val="E9E7E7"/>
              </a:solidFill>
              <a:prstDash val="solid"/>
              <a:miter lim="800000"/>
              <a:headEnd len="sm" w="sm" type="none"/>
              <a:tailEnd len="sm" w="sm" type="none"/>
            </a:ln>
          </p:spPr>
        </p:cxnSp>
      </p:grpSp>
      <p:sp>
        <p:nvSpPr>
          <p:cNvPr id="918" name="Google Shape;918;p26"/>
          <p:cNvSpPr/>
          <p:nvPr/>
        </p:nvSpPr>
        <p:spPr>
          <a:xfrm>
            <a:off x="5280668" y="5983032"/>
            <a:ext cx="6213900" cy="204600"/>
          </a:xfrm>
          <a:prstGeom prst="roundRect">
            <a:avLst>
              <a:gd fmla="val 16023" name="adj"/>
            </a:avLst>
          </a:prstGeom>
          <a:solidFill>
            <a:schemeClr val="lt1">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9" name="Google Shape;919;p26"/>
          <p:cNvSpPr txBox="1"/>
          <p:nvPr/>
        </p:nvSpPr>
        <p:spPr>
          <a:xfrm>
            <a:off x="5241721" y="6250551"/>
            <a:ext cx="522000" cy="212400"/>
          </a:xfrm>
          <a:prstGeom prst="rect">
            <a:avLst/>
          </a:prstGeom>
          <a:noFill/>
          <a:ln>
            <a:noFill/>
          </a:ln>
        </p:spPr>
        <p:txBody>
          <a:bodyPr anchorCtr="0" anchor="t" bIns="27425" lIns="45700" spcFirstLastPara="1" rIns="91425" wrap="square" tIns="45700">
            <a:spAutoFit/>
          </a:bodyPr>
          <a:lstStyle/>
          <a:p>
            <a:pPr indent="0" lvl="0" marL="0" rtl="0" algn="l">
              <a:spcBef>
                <a:spcPts val="0"/>
              </a:spcBef>
              <a:spcAft>
                <a:spcPts val="0"/>
              </a:spcAft>
              <a:buNone/>
            </a:pPr>
            <a:r>
              <a:rPr lang="en-US" sz="900">
                <a:latin typeface="Poppins Medium"/>
                <a:ea typeface="Poppins Medium"/>
                <a:cs typeface="Poppins Medium"/>
                <a:sym typeface="Poppins Medium"/>
              </a:rPr>
              <a:t>Low</a:t>
            </a:r>
            <a:endParaRPr>
              <a:latin typeface="Poppins"/>
              <a:ea typeface="Poppins"/>
              <a:cs typeface="Poppins"/>
              <a:sym typeface="Poppins"/>
            </a:endParaRPr>
          </a:p>
        </p:txBody>
      </p:sp>
      <p:sp>
        <p:nvSpPr>
          <p:cNvPr id="920" name="Google Shape;920;p26"/>
          <p:cNvSpPr txBox="1"/>
          <p:nvPr/>
        </p:nvSpPr>
        <p:spPr>
          <a:xfrm>
            <a:off x="11011585" y="6250551"/>
            <a:ext cx="522000" cy="351000"/>
          </a:xfrm>
          <a:prstGeom prst="rect">
            <a:avLst/>
          </a:prstGeom>
          <a:noFill/>
          <a:ln>
            <a:noFill/>
          </a:ln>
        </p:spPr>
        <p:txBody>
          <a:bodyPr anchorCtr="0" anchor="t" bIns="27425" lIns="45700" spcFirstLastPara="1" rIns="45700" wrap="square" tIns="45700">
            <a:spAutoFit/>
          </a:bodyPr>
          <a:lstStyle/>
          <a:p>
            <a:pPr indent="0" lvl="0" marL="0" rtl="0" algn="r">
              <a:spcBef>
                <a:spcPts val="0"/>
              </a:spcBef>
              <a:spcAft>
                <a:spcPts val="0"/>
              </a:spcAft>
              <a:buNone/>
            </a:pPr>
            <a:r>
              <a:rPr lang="en-US" sz="900">
                <a:latin typeface="Poppins Medium"/>
                <a:ea typeface="Poppins Medium"/>
                <a:cs typeface="Poppins Medium"/>
                <a:sym typeface="Poppins Medium"/>
              </a:rPr>
              <a:t>High</a:t>
            </a:r>
            <a:endParaRPr>
              <a:latin typeface="Poppins"/>
              <a:ea typeface="Poppins"/>
              <a:cs typeface="Poppins"/>
              <a:sym typeface="Poppins"/>
            </a:endParaRPr>
          </a:p>
          <a:p>
            <a:pPr indent="0" lvl="0" marL="0" marR="0" rtl="0" algn="r">
              <a:spcBef>
                <a:spcPts val="0"/>
              </a:spcBef>
              <a:spcAft>
                <a:spcPts val="0"/>
              </a:spcAft>
              <a:buNone/>
            </a:pPr>
            <a:r>
              <a:t/>
            </a:r>
            <a:endParaRPr sz="900">
              <a:latin typeface="Poppins Medium"/>
              <a:ea typeface="Poppins Medium"/>
              <a:cs typeface="Poppins Medium"/>
              <a:sym typeface="Poppins Medium"/>
            </a:endParaRPr>
          </a:p>
        </p:txBody>
      </p:sp>
      <p:sp>
        <p:nvSpPr>
          <p:cNvPr id="921" name="Google Shape;921;p26"/>
          <p:cNvSpPr txBox="1"/>
          <p:nvPr/>
        </p:nvSpPr>
        <p:spPr>
          <a:xfrm>
            <a:off x="8049989" y="6250551"/>
            <a:ext cx="675300" cy="212400"/>
          </a:xfrm>
          <a:prstGeom prst="rect">
            <a:avLst/>
          </a:prstGeom>
          <a:noFill/>
          <a:ln>
            <a:noFill/>
          </a:ln>
        </p:spPr>
        <p:txBody>
          <a:bodyPr anchorCtr="0" anchor="t" bIns="27425" lIns="45700" spcFirstLastPara="1" rIns="45700" wrap="square" tIns="45700">
            <a:spAutoFit/>
          </a:bodyPr>
          <a:lstStyle/>
          <a:p>
            <a:pPr indent="0" lvl="0" marL="0" rtl="0" algn="ctr">
              <a:spcBef>
                <a:spcPts val="0"/>
              </a:spcBef>
              <a:spcAft>
                <a:spcPts val="0"/>
              </a:spcAft>
              <a:buNone/>
            </a:pPr>
            <a:r>
              <a:rPr lang="en-US" sz="900">
                <a:latin typeface="Poppins Medium"/>
                <a:ea typeface="Poppins Medium"/>
                <a:cs typeface="Poppins Medium"/>
                <a:sym typeface="Poppins Medium"/>
              </a:rPr>
              <a:t>Medium</a:t>
            </a:r>
            <a:endParaRPr>
              <a:latin typeface="Poppins"/>
              <a:ea typeface="Poppins"/>
              <a:cs typeface="Poppins"/>
              <a:sym typeface="Poppins"/>
            </a:endParaRPr>
          </a:p>
        </p:txBody>
      </p:sp>
      <p:sp>
        <p:nvSpPr>
          <p:cNvPr id="922" name="Google Shape;922;p26"/>
          <p:cNvSpPr/>
          <p:nvPr/>
        </p:nvSpPr>
        <p:spPr>
          <a:xfrm>
            <a:off x="9917688" y="5971125"/>
            <a:ext cx="228900" cy="228300"/>
          </a:xfrm>
          <a:prstGeom prst="ellipse">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rgbClr val="FFFFFF"/>
              </a:solidFill>
              <a:latin typeface="Montserrat SemiBold"/>
              <a:ea typeface="Montserrat SemiBold"/>
              <a:cs typeface="Montserrat SemiBold"/>
              <a:sym typeface="Montserrat SemiBold"/>
            </a:endParaRPr>
          </a:p>
        </p:txBody>
      </p:sp>
      <p:sp>
        <p:nvSpPr>
          <p:cNvPr id="923" name="Google Shape;923;p26"/>
          <p:cNvSpPr/>
          <p:nvPr/>
        </p:nvSpPr>
        <p:spPr>
          <a:xfrm rot="-5400000">
            <a:off x="99876" y="2495588"/>
            <a:ext cx="1374900" cy="467400"/>
          </a:xfrm>
          <a:prstGeom prst="round2SameRect">
            <a:avLst>
              <a:gd fmla="val 32829" name="adj1"/>
              <a:gd fmla="val 0" name="adj2"/>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sp>
        <p:nvSpPr>
          <p:cNvPr id="924" name="Google Shape;924;p26"/>
          <p:cNvSpPr/>
          <p:nvPr/>
        </p:nvSpPr>
        <p:spPr>
          <a:xfrm rot="-5400000">
            <a:off x="385876" y="2553874"/>
            <a:ext cx="803100" cy="351000"/>
          </a:xfrm>
          <a:prstGeom prst="rect">
            <a:avLst/>
          </a:prstGeom>
          <a:no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100">
                <a:solidFill>
                  <a:schemeClr val="lt1"/>
                </a:solidFill>
                <a:latin typeface="Poppins SemiBold"/>
                <a:ea typeface="Poppins SemiBold"/>
                <a:cs typeface="Poppins SemiBold"/>
                <a:sym typeface="Poppins SemiBold"/>
              </a:rPr>
              <a:t>Drivers</a:t>
            </a:r>
            <a:endParaRPr sz="1300">
              <a:latin typeface="Poppins SemiBold"/>
              <a:ea typeface="Poppins SemiBold"/>
              <a:cs typeface="Poppins SemiBold"/>
              <a:sym typeface="Poppins SemiBold"/>
            </a:endParaRPr>
          </a:p>
        </p:txBody>
      </p:sp>
      <p:sp>
        <p:nvSpPr>
          <p:cNvPr id="925" name="Google Shape;925;p26"/>
          <p:cNvSpPr/>
          <p:nvPr/>
        </p:nvSpPr>
        <p:spPr>
          <a:xfrm rot="-5400000">
            <a:off x="99876" y="4054844"/>
            <a:ext cx="1374900" cy="467400"/>
          </a:xfrm>
          <a:prstGeom prst="round2SameRect">
            <a:avLst>
              <a:gd fmla="val 32829" name="adj1"/>
              <a:gd fmla="val 0" name="adj2"/>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sp>
        <p:nvSpPr>
          <p:cNvPr id="926" name="Google Shape;926;p26"/>
          <p:cNvSpPr/>
          <p:nvPr/>
        </p:nvSpPr>
        <p:spPr>
          <a:xfrm rot="-5400000">
            <a:off x="235276" y="4113192"/>
            <a:ext cx="1104300" cy="351000"/>
          </a:xfrm>
          <a:prstGeom prst="rect">
            <a:avLst/>
          </a:prstGeom>
          <a:no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100">
                <a:solidFill>
                  <a:schemeClr val="lt1"/>
                </a:solidFill>
                <a:latin typeface="Poppins SemiBold"/>
                <a:ea typeface="Poppins SemiBold"/>
                <a:cs typeface="Poppins SemiBold"/>
                <a:sym typeface="Poppins SemiBold"/>
              </a:rPr>
              <a:t>Restraints</a:t>
            </a:r>
            <a:endParaRPr sz="1300">
              <a:latin typeface="Poppins SemiBold"/>
              <a:ea typeface="Poppins SemiBold"/>
              <a:cs typeface="Poppins SemiBold"/>
              <a:sym typeface="Poppins SemiBold"/>
            </a:endParaRPr>
          </a:p>
        </p:txBody>
      </p:sp>
      <p:sp>
        <p:nvSpPr>
          <p:cNvPr id="927" name="Google Shape;927;p26"/>
          <p:cNvSpPr/>
          <p:nvPr/>
        </p:nvSpPr>
        <p:spPr>
          <a:xfrm rot="-5400000">
            <a:off x="99876" y="5614100"/>
            <a:ext cx="1374900" cy="467400"/>
          </a:xfrm>
          <a:prstGeom prst="round2SameRect">
            <a:avLst>
              <a:gd fmla="val 32829" name="adj1"/>
              <a:gd fmla="val 0" name="adj2"/>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sp>
        <p:nvSpPr>
          <p:cNvPr id="928" name="Google Shape;928;p26"/>
          <p:cNvSpPr/>
          <p:nvPr/>
        </p:nvSpPr>
        <p:spPr>
          <a:xfrm rot="-5400000">
            <a:off x="99975" y="5672300"/>
            <a:ext cx="1374900" cy="351000"/>
          </a:xfrm>
          <a:prstGeom prst="rect">
            <a:avLst/>
          </a:prstGeom>
          <a:no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100">
                <a:solidFill>
                  <a:schemeClr val="lt1"/>
                </a:solidFill>
                <a:latin typeface="Poppins SemiBold"/>
                <a:ea typeface="Poppins SemiBold"/>
                <a:cs typeface="Poppins SemiBold"/>
                <a:sym typeface="Poppins SemiBold"/>
              </a:rPr>
              <a:t>Opportunities</a:t>
            </a:r>
            <a:endParaRPr sz="1300">
              <a:latin typeface="Poppins SemiBold"/>
              <a:ea typeface="Poppins SemiBold"/>
              <a:cs typeface="Poppins SemiBold"/>
              <a:sym typeface="Poppins SemiBold"/>
            </a:endParaRPr>
          </a:p>
        </p:txBody>
      </p:sp>
      <p:sp>
        <p:nvSpPr>
          <p:cNvPr id="929" name="Google Shape;929;p26"/>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
        <p:nvSpPr>
          <p:cNvPr id="930" name="Google Shape;930;p26"/>
          <p:cNvSpPr txBox="1"/>
          <p:nvPr>
            <p:ph type="title"/>
          </p:nvPr>
        </p:nvSpPr>
        <p:spPr>
          <a:xfrm>
            <a:off x="551520" y="1111425"/>
            <a:ext cx="91608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Impact analysis of key factors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27"/>
          <p:cNvSpPr/>
          <p:nvPr/>
        </p:nvSpPr>
        <p:spPr>
          <a:xfrm>
            <a:off x="506175" y="1896825"/>
            <a:ext cx="5340616" cy="4607855"/>
          </a:xfrm>
          <a:custGeom>
            <a:rect b="b" l="l" r="r" t="t"/>
            <a:pathLst>
              <a:path extrusionOk="0" h="3888485" w="4506849">
                <a:moveTo>
                  <a:pt x="240030" y="218313"/>
                </a:moveTo>
                <a:lnTo>
                  <a:pt x="240030" y="278892"/>
                </a:lnTo>
                <a:lnTo>
                  <a:pt x="120015" y="177165"/>
                </a:lnTo>
                <a:lnTo>
                  <a:pt x="0" y="278892"/>
                </a:lnTo>
                <a:lnTo>
                  <a:pt x="0" y="218313"/>
                </a:lnTo>
                <a:lnTo>
                  <a:pt x="120015" y="116586"/>
                </a:lnTo>
                <a:lnTo>
                  <a:pt x="240030" y="218313"/>
                </a:lnTo>
                <a:close/>
                <a:moveTo>
                  <a:pt x="124016" y="3429"/>
                </a:moveTo>
                <a:lnTo>
                  <a:pt x="120015" y="0"/>
                </a:lnTo>
                <a:lnTo>
                  <a:pt x="112586" y="6382"/>
                </a:lnTo>
                <a:lnTo>
                  <a:pt x="112395" y="6382"/>
                </a:lnTo>
                <a:cubicBezTo>
                  <a:pt x="112395" y="6382"/>
                  <a:pt x="15431" y="88583"/>
                  <a:pt x="15431" y="88583"/>
                </a:cubicBezTo>
                <a:lnTo>
                  <a:pt x="15431" y="88583"/>
                </a:lnTo>
                <a:cubicBezTo>
                  <a:pt x="15431" y="88583"/>
                  <a:pt x="0" y="101727"/>
                  <a:pt x="0" y="101727"/>
                </a:cubicBezTo>
                <a:lnTo>
                  <a:pt x="0" y="162306"/>
                </a:lnTo>
                <a:lnTo>
                  <a:pt x="120015" y="60579"/>
                </a:lnTo>
                <a:lnTo>
                  <a:pt x="240030" y="162306"/>
                </a:lnTo>
                <a:lnTo>
                  <a:pt x="240030" y="101727"/>
                </a:lnTo>
                <a:lnTo>
                  <a:pt x="124016" y="3429"/>
                </a:lnTo>
                <a:close/>
                <a:moveTo>
                  <a:pt x="4288536" y="3649504"/>
                </a:moveTo>
                <a:lnTo>
                  <a:pt x="4227957" y="3649504"/>
                </a:lnTo>
                <a:lnTo>
                  <a:pt x="4329684" y="3769043"/>
                </a:lnTo>
                <a:lnTo>
                  <a:pt x="4227957" y="3888486"/>
                </a:lnTo>
                <a:lnTo>
                  <a:pt x="4288536" y="3888486"/>
                </a:lnTo>
                <a:lnTo>
                  <a:pt x="4390263" y="3769043"/>
                </a:lnTo>
                <a:lnTo>
                  <a:pt x="4288536" y="3649504"/>
                </a:lnTo>
                <a:close/>
                <a:moveTo>
                  <a:pt x="4171950" y="3649504"/>
                </a:moveTo>
                <a:lnTo>
                  <a:pt x="240030" y="3649504"/>
                </a:lnTo>
                <a:lnTo>
                  <a:pt x="240030" y="334899"/>
                </a:lnTo>
                <a:lnTo>
                  <a:pt x="120015" y="233172"/>
                </a:lnTo>
                <a:lnTo>
                  <a:pt x="0" y="334899"/>
                </a:lnTo>
                <a:lnTo>
                  <a:pt x="0" y="3731895"/>
                </a:lnTo>
                <a:cubicBezTo>
                  <a:pt x="0" y="3818382"/>
                  <a:pt x="70104" y="3888486"/>
                  <a:pt x="156591" y="3888486"/>
                </a:cubicBezTo>
                <a:lnTo>
                  <a:pt x="4171950" y="3888486"/>
                </a:lnTo>
                <a:lnTo>
                  <a:pt x="4273677" y="3769043"/>
                </a:lnTo>
                <a:lnTo>
                  <a:pt x="4171950" y="3649504"/>
                </a:lnTo>
                <a:close/>
                <a:moveTo>
                  <a:pt x="4503325" y="3764947"/>
                </a:moveTo>
                <a:lnTo>
                  <a:pt x="4405122" y="3649504"/>
                </a:lnTo>
                <a:lnTo>
                  <a:pt x="4344543" y="3649504"/>
                </a:lnTo>
                <a:lnTo>
                  <a:pt x="4446270" y="3769043"/>
                </a:lnTo>
                <a:lnTo>
                  <a:pt x="4344543" y="3888486"/>
                </a:lnTo>
                <a:lnTo>
                  <a:pt x="4405122" y="3888486"/>
                </a:lnTo>
                <a:lnTo>
                  <a:pt x="4418362" y="3872960"/>
                </a:lnTo>
                <a:lnTo>
                  <a:pt x="4500277" y="3776758"/>
                </a:lnTo>
                <a:lnTo>
                  <a:pt x="4506849" y="3769043"/>
                </a:lnTo>
                <a:lnTo>
                  <a:pt x="4503325" y="3764947"/>
                </a:lnTo>
                <a:close/>
              </a:path>
            </a:pathLst>
          </a:cu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36" name="Google Shape;936;p27"/>
          <p:cNvSpPr txBox="1"/>
          <p:nvPr/>
        </p:nvSpPr>
        <p:spPr>
          <a:xfrm rot="-5400000">
            <a:off x="-5531" y="5428429"/>
            <a:ext cx="13353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FFFFFF"/>
                </a:solidFill>
                <a:latin typeface="Poppins SemiBold"/>
                <a:ea typeface="Poppins SemiBold"/>
                <a:cs typeface="Poppins SemiBold"/>
                <a:sym typeface="Poppins SemiBold"/>
              </a:rPr>
              <a:t>Incremental (-)</a:t>
            </a:r>
            <a:endParaRPr>
              <a:solidFill>
                <a:srgbClr val="FFFFFF"/>
              </a:solidFill>
              <a:latin typeface="Poppins SemiBold"/>
              <a:ea typeface="Poppins SemiBold"/>
              <a:cs typeface="Poppins SemiBold"/>
              <a:sym typeface="Poppins SemiBold"/>
            </a:endParaRPr>
          </a:p>
        </p:txBody>
      </p:sp>
      <p:sp>
        <p:nvSpPr>
          <p:cNvPr id="937" name="Google Shape;937;p27"/>
          <p:cNvSpPr txBox="1"/>
          <p:nvPr/>
        </p:nvSpPr>
        <p:spPr>
          <a:xfrm rot="-5400000">
            <a:off x="167024" y="3965411"/>
            <a:ext cx="984900" cy="246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AI adoption</a:t>
            </a:r>
            <a:endParaRPr>
              <a:solidFill>
                <a:srgbClr val="FFFFFF"/>
              </a:solidFill>
              <a:latin typeface="Poppins SemiBold"/>
              <a:ea typeface="Poppins SemiBold"/>
              <a:cs typeface="Poppins SemiBold"/>
              <a:sym typeface="Poppins SemiBold"/>
            </a:endParaRPr>
          </a:p>
        </p:txBody>
      </p:sp>
      <p:sp>
        <p:nvSpPr>
          <p:cNvPr id="938" name="Google Shape;938;p27"/>
          <p:cNvSpPr txBox="1"/>
          <p:nvPr/>
        </p:nvSpPr>
        <p:spPr>
          <a:xfrm>
            <a:off x="790486" y="6251484"/>
            <a:ext cx="7827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FFFFFF"/>
                </a:solidFill>
                <a:latin typeface="Poppins SemiBold"/>
                <a:ea typeface="Poppins SemiBold"/>
                <a:cs typeface="Poppins SemiBold"/>
                <a:sym typeface="Poppins SemiBold"/>
              </a:rPr>
              <a:t>Niche (-)</a:t>
            </a:r>
            <a:endParaRPr>
              <a:solidFill>
                <a:srgbClr val="FFFFFF"/>
              </a:solidFill>
              <a:latin typeface="Poppins SemiBold"/>
              <a:ea typeface="Poppins SemiBold"/>
              <a:cs typeface="Poppins SemiBold"/>
              <a:sym typeface="Poppins SemiBold"/>
            </a:endParaRPr>
          </a:p>
        </p:txBody>
      </p:sp>
      <p:sp>
        <p:nvSpPr>
          <p:cNvPr id="939" name="Google Shape;939;p27"/>
          <p:cNvSpPr txBox="1"/>
          <p:nvPr/>
        </p:nvSpPr>
        <p:spPr>
          <a:xfrm>
            <a:off x="2573185" y="6251484"/>
            <a:ext cx="1130400" cy="246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Market scope</a:t>
            </a:r>
            <a:endParaRPr>
              <a:solidFill>
                <a:srgbClr val="FFFFFF"/>
              </a:solidFill>
              <a:latin typeface="Poppins SemiBold"/>
              <a:ea typeface="Poppins SemiBold"/>
              <a:cs typeface="Poppins SemiBold"/>
              <a:sym typeface="Poppins SemiBold"/>
            </a:endParaRPr>
          </a:p>
        </p:txBody>
      </p:sp>
      <p:sp>
        <p:nvSpPr>
          <p:cNvPr id="940" name="Google Shape;940;p27"/>
          <p:cNvSpPr/>
          <p:nvPr/>
        </p:nvSpPr>
        <p:spPr>
          <a:xfrm>
            <a:off x="790471" y="1896825"/>
            <a:ext cx="5056181" cy="4324548"/>
          </a:xfrm>
          <a:custGeom>
            <a:rect b="b" l="l" r="r" t="t"/>
            <a:pathLst>
              <a:path extrusionOk="0" h="3649408" w="4266819">
                <a:moveTo>
                  <a:pt x="4266819" y="155829"/>
                </a:moveTo>
                <a:lnTo>
                  <a:pt x="4266819" y="3493580"/>
                </a:lnTo>
                <a:cubicBezTo>
                  <a:pt x="4266819" y="3579686"/>
                  <a:pt x="4197001" y="3649409"/>
                  <a:pt x="4110990" y="3649409"/>
                </a:cubicBezTo>
                <a:lnTo>
                  <a:pt x="0" y="3649409"/>
                </a:lnTo>
                <a:lnTo>
                  <a:pt x="0" y="155829"/>
                </a:lnTo>
                <a:cubicBezTo>
                  <a:pt x="0" y="69818"/>
                  <a:pt x="69818" y="0"/>
                  <a:pt x="155829" y="0"/>
                </a:cubicBezTo>
                <a:lnTo>
                  <a:pt x="4110895" y="0"/>
                </a:lnTo>
                <a:cubicBezTo>
                  <a:pt x="4197001" y="0"/>
                  <a:pt x="4266724" y="69818"/>
                  <a:pt x="4266724" y="155829"/>
                </a:cubicBezTo>
                <a:close/>
              </a:path>
            </a:pathLst>
          </a:custGeom>
          <a:solidFill>
            <a:schemeClr val="lt1"/>
          </a:solidFill>
          <a:ln>
            <a:noFill/>
          </a:ln>
          <a:effectLst>
            <a:outerShdw blurRad="63500" rotWithShape="0" algn="ctr">
              <a:schemeClr val="accent4">
                <a:alpha val="9800"/>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1" name="Google Shape;941;p27"/>
          <p:cNvSpPr/>
          <p:nvPr/>
        </p:nvSpPr>
        <p:spPr>
          <a:xfrm>
            <a:off x="790469" y="2194205"/>
            <a:ext cx="4770000" cy="4025100"/>
          </a:xfrm>
          <a:prstGeom prst="rtTriangle">
            <a:avLst/>
          </a:prstGeom>
          <a:gradFill>
            <a:gsLst>
              <a:gs pos="0">
                <a:srgbClr val="6E89C0">
                  <a:alpha val="0"/>
                </a:srgbClr>
              </a:gs>
              <a:gs pos="100000">
                <a:srgbClr val="6E89C0">
                  <a:alpha val="14901"/>
                </a:srgbClr>
              </a:gs>
            </a:gsLst>
            <a:lin ang="300012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2" name="Google Shape;942;p27"/>
          <p:cNvSpPr/>
          <p:nvPr/>
        </p:nvSpPr>
        <p:spPr>
          <a:xfrm>
            <a:off x="790469" y="2268666"/>
            <a:ext cx="4681800" cy="3950400"/>
          </a:xfrm>
          <a:prstGeom prst="rtTriangle">
            <a:avLst/>
          </a:prstGeom>
          <a:gradFill>
            <a:gsLst>
              <a:gs pos="0">
                <a:srgbClr val="6E89C0">
                  <a:alpha val="0"/>
                </a:srgbClr>
              </a:gs>
              <a:gs pos="50000">
                <a:srgbClr val="6F8CC0">
                  <a:alpha val="14901"/>
                </a:srgbClr>
              </a:gs>
              <a:gs pos="100000">
                <a:srgbClr val="6E89C0">
                  <a:alpha val="0"/>
                </a:srgbClr>
              </a:gs>
            </a:gsLst>
            <a:lin ang="300012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3" name="Google Shape;943;p27"/>
          <p:cNvSpPr/>
          <p:nvPr/>
        </p:nvSpPr>
        <p:spPr>
          <a:xfrm>
            <a:off x="790471" y="2341286"/>
            <a:ext cx="4595700" cy="3877800"/>
          </a:xfrm>
          <a:prstGeom prst="rtTriangle">
            <a:avLst/>
          </a:prstGeom>
          <a:gradFill>
            <a:gsLst>
              <a:gs pos="0">
                <a:srgbClr val="6E89C0">
                  <a:alpha val="14901"/>
                </a:srgbClr>
              </a:gs>
              <a:gs pos="50000">
                <a:srgbClr val="6E89C0">
                  <a:alpha val="0"/>
                </a:srgbClr>
              </a:gs>
              <a:gs pos="100000">
                <a:srgbClr val="6E89C0">
                  <a:alpha val="0"/>
                </a:srgbClr>
              </a:gs>
            </a:gsLst>
            <a:lin ang="300012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4" name="Google Shape;944;p27"/>
          <p:cNvSpPr/>
          <p:nvPr/>
        </p:nvSpPr>
        <p:spPr>
          <a:xfrm>
            <a:off x="790471" y="2118789"/>
            <a:ext cx="4859400" cy="4100400"/>
          </a:xfrm>
          <a:prstGeom prst="rtTriangl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5" name="Google Shape;945;p27"/>
          <p:cNvSpPr/>
          <p:nvPr/>
        </p:nvSpPr>
        <p:spPr>
          <a:xfrm>
            <a:off x="1137212" y="3964957"/>
            <a:ext cx="1973400" cy="1971600"/>
          </a:xfrm>
          <a:prstGeom prst="ellipse">
            <a:avLst/>
          </a:prstGeom>
          <a:noFill/>
          <a:ln cap="rnd" cmpd="sng" w="9525">
            <a:solidFill>
              <a:srgbClr val="0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6" name="Google Shape;946;p27"/>
          <p:cNvSpPr/>
          <p:nvPr/>
        </p:nvSpPr>
        <p:spPr>
          <a:xfrm>
            <a:off x="1836843" y="4517437"/>
            <a:ext cx="1148400" cy="1149900"/>
          </a:xfrm>
          <a:prstGeom prst="ellipse">
            <a:avLst/>
          </a:prstGeom>
          <a:solidFill>
            <a:srgbClr val="D9D9D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7" name="Google Shape;947;p27"/>
          <p:cNvSpPr/>
          <p:nvPr/>
        </p:nvSpPr>
        <p:spPr>
          <a:xfrm>
            <a:off x="1399259" y="4907241"/>
            <a:ext cx="782700" cy="783900"/>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8" name="Google Shape;948;p27"/>
          <p:cNvSpPr/>
          <p:nvPr/>
        </p:nvSpPr>
        <p:spPr>
          <a:xfrm>
            <a:off x="1274485" y="4437284"/>
            <a:ext cx="733800" cy="734700"/>
          </a:xfrm>
          <a:prstGeom prst="ellipse">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9" name="Google Shape;949;p27"/>
          <p:cNvSpPr/>
          <p:nvPr/>
        </p:nvSpPr>
        <p:spPr>
          <a:xfrm>
            <a:off x="1915761" y="4160138"/>
            <a:ext cx="782700" cy="783900"/>
          </a:xfrm>
          <a:prstGeom prst="ellipse">
            <a:avLst/>
          </a:prstGeom>
          <a:solidFill>
            <a:srgbClr val="000000"/>
          </a:solidFill>
          <a:ln>
            <a:noFill/>
          </a:ln>
          <a:effectLst>
            <a:outerShdw blurRad="139700" rotWithShape="0" algn="t" dir="5400000" dist="38100">
              <a:srgbClr val="192439">
                <a:alpha val="24710"/>
              </a:srgbClr>
            </a:outerShdw>
          </a:effectLst>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b="1" sz="2200">
              <a:solidFill>
                <a:srgbClr val="FFFFFF"/>
              </a:solidFill>
              <a:latin typeface="Montserrat"/>
              <a:ea typeface="Montserrat"/>
              <a:cs typeface="Montserrat"/>
              <a:sym typeface="Montserrat"/>
            </a:endParaRPr>
          </a:p>
        </p:txBody>
      </p:sp>
      <p:sp>
        <p:nvSpPr>
          <p:cNvPr id="950" name="Google Shape;950;p27"/>
          <p:cNvSpPr txBox="1"/>
          <p:nvPr/>
        </p:nvSpPr>
        <p:spPr>
          <a:xfrm>
            <a:off x="1498054" y="4654285"/>
            <a:ext cx="2934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Montserrat SemiBold"/>
                <a:ea typeface="Montserrat SemiBold"/>
                <a:cs typeface="Montserrat SemiBold"/>
                <a:sym typeface="Montserrat SemiBold"/>
              </a:rPr>
              <a:t>E</a:t>
            </a:r>
            <a:endParaRPr/>
          </a:p>
        </p:txBody>
      </p:sp>
      <p:sp>
        <p:nvSpPr>
          <p:cNvPr id="951" name="Google Shape;951;p27"/>
          <p:cNvSpPr txBox="1"/>
          <p:nvPr/>
        </p:nvSpPr>
        <p:spPr>
          <a:xfrm>
            <a:off x="1667448" y="5207971"/>
            <a:ext cx="2877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Montserrat SemiBold"/>
                <a:ea typeface="Montserrat SemiBold"/>
                <a:cs typeface="Montserrat SemiBold"/>
                <a:sym typeface="Montserrat SemiBold"/>
              </a:rPr>
              <a:t>F</a:t>
            </a:r>
            <a:endParaRPr/>
          </a:p>
        </p:txBody>
      </p:sp>
      <p:sp>
        <p:nvSpPr>
          <p:cNvPr id="952" name="Google Shape;952;p27"/>
          <p:cNvSpPr txBox="1"/>
          <p:nvPr/>
        </p:nvSpPr>
        <p:spPr>
          <a:xfrm>
            <a:off x="2391523" y="5057606"/>
            <a:ext cx="3225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Montserrat SemiBold"/>
                <a:ea typeface="Montserrat SemiBold"/>
                <a:cs typeface="Montserrat SemiBold"/>
                <a:sym typeface="Montserrat SemiBold"/>
              </a:rPr>
              <a:t>D</a:t>
            </a:r>
            <a:endParaRPr/>
          </a:p>
        </p:txBody>
      </p:sp>
      <p:sp>
        <p:nvSpPr>
          <p:cNvPr id="953" name="Google Shape;953;p27"/>
          <p:cNvSpPr txBox="1"/>
          <p:nvPr/>
        </p:nvSpPr>
        <p:spPr>
          <a:xfrm>
            <a:off x="1866746" y="4370057"/>
            <a:ext cx="8808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lt1"/>
                </a:solidFill>
                <a:latin typeface="Montserrat SemiBold"/>
                <a:ea typeface="Montserrat SemiBold"/>
                <a:cs typeface="Montserrat SemiBold"/>
                <a:sym typeface="Montserrat SemiBold"/>
              </a:rPr>
              <a:t>Our</a:t>
            </a:r>
            <a:endParaRPr/>
          </a:p>
          <a:p>
            <a:pPr indent="0" lvl="0" marL="0" marR="0" rtl="0" algn="ctr">
              <a:spcBef>
                <a:spcPts val="0"/>
              </a:spcBef>
              <a:spcAft>
                <a:spcPts val="0"/>
              </a:spcAft>
              <a:buNone/>
            </a:pPr>
            <a:r>
              <a:rPr lang="en-US" sz="1000">
                <a:solidFill>
                  <a:schemeClr val="lt1"/>
                </a:solidFill>
                <a:latin typeface="Montserrat SemiBold"/>
                <a:ea typeface="Montserrat SemiBold"/>
                <a:cs typeface="Montserrat SemiBold"/>
                <a:sym typeface="Montserrat SemiBold"/>
              </a:rPr>
              <a:t>Company</a:t>
            </a:r>
            <a:endParaRPr/>
          </a:p>
        </p:txBody>
      </p:sp>
      <p:sp>
        <p:nvSpPr>
          <p:cNvPr id="954" name="Google Shape;954;p27"/>
          <p:cNvSpPr/>
          <p:nvPr/>
        </p:nvSpPr>
        <p:spPr>
          <a:xfrm>
            <a:off x="7225075" y="652375"/>
            <a:ext cx="4662000" cy="6205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5" name="Google Shape;955;p27"/>
          <p:cNvSpPr/>
          <p:nvPr/>
        </p:nvSpPr>
        <p:spPr>
          <a:xfrm>
            <a:off x="3109284" y="2095996"/>
            <a:ext cx="2454900" cy="2454300"/>
          </a:xfrm>
          <a:prstGeom prst="ellipse">
            <a:avLst/>
          </a:prstGeom>
          <a:noFill/>
          <a:ln cap="rnd" cmpd="sng" w="9525">
            <a:solidFill>
              <a:srgbClr val="00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6" name="Google Shape;956;p27"/>
          <p:cNvSpPr/>
          <p:nvPr/>
        </p:nvSpPr>
        <p:spPr>
          <a:xfrm>
            <a:off x="4059712" y="2405649"/>
            <a:ext cx="1365600" cy="1367700"/>
          </a:xfrm>
          <a:prstGeom prst="ellipse">
            <a:avLst/>
          </a:prstGeom>
          <a:solidFill>
            <a:srgbClr val="66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7" name="Google Shape;957;p27"/>
          <p:cNvSpPr/>
          <p:nvPr/>
        </p:nvSpPr>
        <p:spPr>
          <a:xfrm rot="-3207594">
            <a:off x="3632030" y="3104211"/>
            <a:ext cx="1365503" cy="1367663"/>
          </a:xfrm>
          <a:prstGeom prst="ellipse">
            <a:avLst/>
          </a:prstGeom>
          <a:solidFill>
            <a:srgbClr val="B7B7B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8" name="Google Shape;958;p27"/>
          <p:cNvSpPr/>
          <p:nvPr/>
        </p:nvSpPr>
        <p:spPr>
          <a:xfrm>
            <a:off x="3221344" y="2483826"/>
            <a:ext cx="1365600" cy="13677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9" name="Google Shape;959;p27"/>
          <p:cNvSpPr txBox="1"/>
          <p:nvPr/>
        </p:nvSpPr>
        <p:spPr>
          <a:xfrm>
            <a:off x="3753786" y="3017294"/>
            <a:ext cx="308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accent1"/>
                </a:solidFill>
                <a:latin typeface="Poppins SemiBold"/>
                <a:ea typeface="Poppins SemiBold"/>
                <a:cs typeface="Poppins SemiBold"/>
                <a:sym typeface="Poppins SemiBold"/>
              </a:rPr>
              <a:t>A</a:t>
            </a:r>
            <a:endParaRPr>
              <a:latin typeface="Poppins"/>
              <a:ea typeface="Poppins"/>
              <a:cs typeface="Poppins"/>
              <a:sym typeface="Poppins"/>
            </a:endParaRPr>
          </a:p>
        </p:txBody>
      </p:sp>
      <p:sp>
        <p:nvSpPr>
          <p:cNvPr id="960" name="Google Shape;960;p27"/>
          <p:cNvSpPr txBox="1"/>
          <p:nvPr/>
        </p:nvSpPr>
        <p:spPr>
          <a:xfrm>
            <a:off x="4355555" y="3733921"/>
            <a:ext cx="3096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accent1"/>
                </a:solidFill>
                <a:latin typeface="Poppins SemiBold"/>
                <a:ea typeface="Poppins SemiBold"/>
                <a:cs typeface="Poppins SemiBold"/>
                <a:sym typeface="Poppins SemiBold"/>
              </a:rPr>
              <a:t>B</a:t>
            </a:r>
            <a:endParaRPr>
              <a:latin typeface="Poppins"/>
              <a:ea typeface="Poppins"/>
              <a:cs typeface="Poppins"/>
              <a:sym typeface="Poppins"/>
            </a:endParaRPr>
          </a:p>
        </p:txBody>
      </p:sp>
      <p:sp>
        <p:nvSpPr>
          <p:cNvPr id="961" name="Google Shape;961;p27"/>
          <p:cNvSpPr txBox="1"/>
          <p:nvPr/>
        </p:nvSpPr>
        <p:spPr>
          <a:xfrm>
            <a:off x="4757149" y="2832299"/>
            <a:ext cx="302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3F3F3"/>
                </a:solidFill>
                <a:latin typeface="Poppins SemiBold"/>
                <a:ea typeface="Poppins SemiBold"/>
                <a:cs typeface="Poppins SemiBold"/>
                <a:sym typeface="Poppins SemiBold"/>
              </a:rPr>
              <a:t>C</a:t>
            </a:r>
            <a:endParaRPr>
              <a:solidFill>
                <a:srgbClr val="F3F3F3"/>
              </a:solidFill>
              <a:latin typeface="Poppins"/>
              <a:ea typeface="Poppins"/>
              <a:cs typeface="Poppins"/>
              <a:sym typeface="Poppins"/>
            </a:endParaRPr>
          </a:p>
        </p:txBody>
      </p:sp>
      <p:sp>
        <p:nvSpPr>
          <p:cNvPr id="962" name="Google Shape;962;p27"/>
          <p:cNvSpPr txBox="1"/>
          <p:nvPr/>
        </p:nvSpPr>
        <p:spPr>
          <a:xfrm>
            <a:off x="4461063" y="4751742"/>
            <a:ext cx="1072200" cy="430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chemeClr val="accent1"/>
                </a:solidFill>
                <a:latin typeface="Poppins SemiBold"/>
                <a:ea typeface="Poppins SemiBold"/>
                <a:cs typeface="Poppins SemiBold"/>
                <a:sym typeface="Poppins SemiBold"/>
              </a:rPr>
              <a:t>Disruptive innovators </a:t>
            </a:r>
            <a:endParaRPr>
              <a:latin typeface="Poppins SemiBold"/>
              <a:ea typeface="Poppins SemiBold"/>
              <a:cs typeface="Poppins SemiBold"/>
              <a:sym typeface="Poppins SemiBold"/>
            </a:endParaRPr>
          </a:p>
        </p:txBody>
      </p:sp>
      <p:graphicFrame>
        <p:nvGraphicFramePr>
          <p:cNvPr id="963" name="Google Shape;963;p27"/>
          <p:cNvGraphicFramePr/>
          <p:nvPr/>
        </p:nvGraphicFramePr>
        <p:xfrm>
          <a:off x="7233920" y="652380"/>
          <a:ext cx="3000000" cy="3000000"/>
        </p:xfrm>
        <a:graphic>
          <a:graphicData uri="http://schemas.openxmlformats.org/drawingml/2006/table">
            <a:tbl>
              <a:tblPr>
                <a:noFill/>
                <a:tableStyleId>{0F4F68FC-6330-4E66-8867-E2A5E5FAFD92}</a:tableStyleId>
              </a:tblPr>
              <a:tblGrid>
                <a:gridCol w="866975"/>
                <a:gridCol w="1185325"/>
                <a:gridCol w="1159225"/>
                <a:gridCol w="1441750"/>
              </a:tblGrid>
              <a:tr h="479250">
                <a:tc>
                  <a:txBody>
                    <a:bodyPr/>
                    <a:lstStyle/>
                    <a:p>
                      <a:pPr indent="0" lvl="0" marL="0" marR="0" rtl="0" algn="l">
                        <a:spcBef>
                          <a:spcPts val="0"/>
                        </a:spcBef>
                        <a:spcAft>
                          <a:spcPts val="0"/>
                        </a:spcAft>
                        <a:buNone/>
                      </a:pPr>
                      <a:r>
                        <a:t/>
                      </a:r>
                      <a:endParaRPr sz="1000">
                        <a:latin typeface="Poppins"/>
                        <a:ea typeface="Poppins"/>
                        <a:cs typeface="Poppins"/>
                        <a:sym typeface="Poppins"/>
                      </a:endParaRPr>
                    </a:p>
                  </a:txBody>
                  <a:tcPr marT="18275" marB="18275" marR="36575" marL="36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000">
                          <a:latin typeface="Poppins SemiBold"/>
                          <a:ea typeface="Poppins SemiBold"/>
                          <a:cs typeface="Poppins SemiBold"/>
                          <a:sym typeface="Poppins SemiBold"/>
                        </a:rPr>
                        <a:t>Strength</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000">
                          <a:latin typeface="Poppins SemiBold"/>
                          <a:ea typeface="Poppins SemiBold"/>
                          <a:cs typeface="Poppins SemiBold"/>
                          <a:sym typeface="Poppins SemiBold"/>
                        </a:rPr>
                        <a:t>Weakness</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spcBef>
                          <a:spcPts val="0"/>
                        </a:spcBef>
                        <a:spcAft>
                          <a:spcPts val="0"/>
                        </a:spcAft>
                        <a:buNone/>
                      </a:pPr>
                      <a:r>
                        <a:rPr lang="en-US" sz="1000">
                          <a:latin typeface="Poppins SemiBold"/>
                          <a:ea typeface="Poppins SemiBold"/>
                          <a:cs typeface="Poppins SemiBold"/>
                          <a:sym typeface="Poppins SemiBold"/>
                        </a:rPr>
                        <a:t>Strategic implication</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r>
              <a:tr h="775325">
                <a:tc>
                  <a:txBody>
                    <a:bodyPr/>
                    <a:lstStyle/>
                    <a:p>
                      <a:pPr indent="0" lvl="0" marL="0" marR="0" rtl="0" algn="l">
                        <a:spcBef>
                          <a:spcPts val="0"/>
                        </a:spcBef>
                        <a:spcAft>
                          <a:spcPts val="0"/>
                        </a:spcAft>
                        <a:buNone/>
                      </a:pPr>
                      <a:r>
                        <a:t/>
                      </a:r>
                      <a:endParaRPr sz="900">
                        <a:latin typeface="Poppins"/>
                        <a:ea typeface="Poppins"/>
                        <a:cs typeface="Poppins"/>
                        <a:sym typeface="Poppins"/>
                      </a:endParaRPr>
                    </a:p>
                  </a:txBody>
                  <a:tcPr marT="18275" marB="18275" marR="36575" marL="36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Cutting-edge R&amp;D, strong IP portfolio</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Limited market reach, high risk</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Potential acquisition target or collaboration opportunity</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r>
              <a:tr h="775325">
                <a:tc>
                  <a:txBody>
                    <a:bodyPr/>
                    <a:lstStyle/>
                    <a:p>
                      <a:pPr indent="0" lvl="0" marL="0" marR="0" rtl="0" algn="l">
                        <a:spcBef>
                          <a:spcPts val="0"/>
                        </a:spcBef>
                        <a:spcAft>
                          <a:spcPts val="0"/>
                        </a:spcAft>
                        <a:buNone/>
                      </a:pPr>
                      <a:r>
                        <a:t/>
                      </a:r>
                      <a:endParaRPr sz="900">
                        <a:latin typeface="Poppins"/>
                        <a:ea typeface="Poppins"/>
                        <a:cs typeface="Poppins"/>
                        <a:sym typeface="Poppins"/>
                      </a:endParaRPr>
                    </a:p>
                  </a:txBody>
                  <a:tcPr marT="18275" marB="18275" marR="36575" marL="36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Market leader in disruptive innovation, strong brand</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High operational costs, risk of overexpansion</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Competitive threat; requires differentiation strategy</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r>
              <a:tr h="775325">
                <a:tc>
                  <a:txBody>
                    <a:bodyPr/>
                    <a:lstStyle/>
                    <a:p>
                      <a:pPr indent="0" lvl="0" marL="0" marR="0" rtl="0" algn="l">
                        <a:spcBef>
                          <a:spcPts val="0"/>
                        </a:spcBef>
                        <a:spcAft>
                          <a:spcPts val="0"/>
                        </a:spcAft>
                        <a:buNone/>
                      </a:pPr>
                      <a:r>
                        <a:t/>
                      </a:r>
                      <a:endParaRPr sz="900">
                        <a:latin typeface="Poppins"/>
                        <a:ea typeface="Poppins"/>
                        <a:cs typeface="Poppins"/>
                        <a:sym typeface="Poppins"/>
                      </a:endParaRPr>
                    </a:p>
                  </a:txBody>
                  <a:tcPr marT="18275" marB="18275" marR="36575" marL="36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Strong funding, rapid product innovation</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Unstable business model, regulatory risks</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Monitor closely for emerging trends</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r>
              <a:tr h="775325">
                <a:tc>
                  <a:txBody>
                    <a:bodyPr/>
                    <a:lstStyle/>
                    <a:p>
                      <a:pPr indent="0" lvl="0" marL="0" marR="0" rtl="0" algn="l">
                        <a:spcBef>
                          <a:spcPts val="0"/>
                        </a:spcBef>
                        <a:spcAft>
                          <a:spcPts val="0"/>
                        </a:spcAft>
                        <a:buNone/>
                      </a:pPr>
                      <a:r>
                        <a:t/>
                      </a:r>
                      <a:endParaRPr sz="900">
                        <a:latin typeface="Poppins"/>
                        <a:ea typeface="Poppins"/>
                        <a:cs typeface="Poppins"/>
                        <a:sym typeface="Poppins"/>
                      </a:endParaRPr>
                    </a:p>
                  </a:txBody>
                  <a:tcPr marT="18275" marB="18275" marR="36575" marL="36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Established market presence, cost-efficient operations</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Slow innovation, vulnerable to disruption</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Potentially weakens over time; consider differentiation</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r>
              <a:tr h="775325">
                <a:tc>
                  <a:txBody>
                    <a:bodyPr/>
                    <a:lstStyle/>
                    <a:p>
                      <a:pPr indent="0" lvl="0" marL="0" marR="0" rtl="0" algn="l">
                        <a:spcBef>
                          <a:spcPts val="0"/>
                        </a:spcBef>
                        <a:spcAft>
                          <a:spcPts val="0"/>
                        </a:spcAft>
                        <a:buNone/>
                      </a:pPr>
                      <a:r>
                        <a:t/>
                      </a:r>
                      <a:endParaRPr sz="900">
                        <a:latin typeface="Poppins"/>
                        <a:ea typeface="Poppins"/>
                        <a:cs typeface="Poppins"/>
                        <a:sym typeface="Poppins"/>
                      </a:endParaRPr>
                    </a:p>
                  </a:txBody>
                  <a:tcPr marT="18275" marB="18275" marR="36575" marL="36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Loyal customer base, specialized expertise</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Limited scalability, outdated technology</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Not an immediate threat, but could be a niche competitor</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r>
              <a:tr h="775325">
                <a:tc>
                  <a:txBody>
                    <a:bodyPr/>
                    <a:lstStyle/>
                    <a:p>
                      <a:pPr indent="0" lvl="0" marL="0" marR="0" rtl="0" algn="l">
                        <a:spcBef>
                          <a:spcPts val="0"/>
                        </a:spcBef>
                        <a:spcAft>
                          <a:spcPts val="0"/>
                        </a:spcAft>
                        <a:buNone/>
                      </a:pPr>
                      <a:r>
                        <a:t/>
                      </a:r>
                      <a:endParaRPr sz="900">
                        <a:latin typeface="Poppins"/>
                        <a:ea typeface="Poppins"/>
                        <a:cs typeface="Poppins"/>
                        <a:sym typeface="Poppins"/>
                      </a:endParaRPr>
                    </a:p>
                  </a:txBody>
                  <a:tcPr marT="18275" marB="18275" marR="36575" marL="36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Strong regional presence, stable revenue</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No radical innovation, lacks scalability</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Low risk but could be acquired or outpaced</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19253A">
                          <a:alpha val="24705"/>
                        </a:srgbClr>
                      </a:solidFill>
                      <a:prstDash val="solid"/>
                      <a:round/>
                      <a:headEnd len="sm" w="sm" type="none"/>
                      <a:tailEnd len="sm" w="sm" type="none"/>
                    </a:lnB>
                  </a:tcPr>
                </a:tc>
              </a:tr>
              <a:tr h="775325">
                <a:tc>
                  <a:txBody>
                    <a:bodyPr/>
                    <a:lstStyle/>
                    <a:p>
                      <a:pPr indent="0" lvl="0" marL="0" marR="0" rtl="0" algn="l">
                        <a:spcBef>
                          <a:spcPts val="0"/>
                        </a:spcBef>
                        <a:spcAft>
                          <a:spcPts val="0"/>
                        </a:spcAft>
                        <a:buNone/>
                      </a:pPr>
                      <a:r>
                        <a:t/>
                      </a:r>
                      <a:endParaRPr sz="900">
                        <a:latin typeface="Poppins"/>
                        <a:ea typeface="Poppins"/>
                        <a:cs typeface="Poppins"/>
                        <a:sym typeface="Poppins"/>
                      </a:endParaRPr>
                    </a:p>
                  </a:txBody>
                  <a:tcPr marT="18275" marB="18275" marR="36575" marL="36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Strong domain expertise, growing innovation focus</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Not yet a disruptive innovator, limited market presence</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US" sz="800">
                          <a:latin typeface="Poppins"/>
                          <a:ea typeface="Poppins"/>
                          <a:cs typeface="Poppins"/>
                          <a:sym typeface="Poppins"/>
                        </a:rPr>
                        <a:t>Decide whether to scale existing innovation or invest in radical disruption</a:t>
                      </a:r>
                      <a:endParaRPr>
                        <a:latin typeface="Poppins"/>
                        <a:ea typeface="Poppins"/>
                        <a:cs typeface="Poppins"/>
                        <a:sym typeface="Poppins"/>
                      </a:endParaRPr>
                    </a:p>
                  </a:txBody>
                  <a:tcPr marT="18275" marB="1827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19253A">
                          <a:alpha val="24705"/>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964" name="Google Shape;964;p27"/>
          <p:cNvSpPr/>
          <p:nvPr/>
        </p:nvSpPr>
        <p:spPr>
          <a:xfrm>
            <a:off x="6727084" y="1352658"/>
            <a:ext cx="1277700" cy="334800"/>
          </a:xfrm>
          <a:prstGeom prst="roundRect">
            <a:avLst>
              <a:gd fmla="val 16667" name="adj"/>
            </a:avLst>
          </a:prstGeom>
          <a:solidFill>
            <a:srgbClr val="666666"/>
          </a:solidFill>
          <a:ln>
            <a:noFill/>
          </a:ln>
        </p:spPr>
        <p:txBody>
          <a:bodyPr anchorCtr="0" anchor="ctr" bIns="0" lIns="91425" spcFirstLastPara="1" rIns="91425" wrap="square" tIns="0">
            <a:no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Competitor A</a:t>
            </a:r>
            <a:endParaRPr>
              <a:latin typeface="Poppins SemiBold"/>
              <a:ea typeface="Poppins SemiBold"/>
              <a:cs typeface="Poppins SemiBold"/>
              <a:sym typeface="Poppins SemiBold"/>
            </a:endParaRPr>
          </a:p>
        </p:txBody>
      </p:sp>
      <p:sp>
        <p:nvSpPr>
          <p:cNvPr id="965" name="Google Shape;965;p27"/>
          <p:cNvSpPr/>
          <p:nvPr/>
        </p:nvSpPr>
        <p:spPr>
          <a:xfrm>
            <a:off x="6727084" y="2127877"/>
            <a:ext cx="1277700" cy="334800"/>
          </a:xfrm>
          <a:prstGeom prst="roundRect">
            <a:avLst>
              <a:gd fmla="val 16667" name="adj"/>
            </a:avLst>
          </a:prstGeom>
          <a:solidFill>
            <a:srgbClr val="666666"/>
          </a:solidFill>
          <a:ln>
            <a:noFill/>
          </a:ln>
        </p:spPr>
        <p:txBody>
          <a:bodyPr anchorCtr="0" anchor="ctr" bIns="0" lIns="91425" spcFirstLastPara="1" rIns="91425" wrap="square" tIns="0">
            <a:no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Competitor B</a:t>
            </a:r>
            <a:endParaRPr>
              <a:latin typeface="Poppins SemiBold"/>
              <a:ea typeface="Poppins SemiBold"/>
              <a:cs typeface="Poppins SemiBold"/>
              <a:sym typeface="Poppins SemiBold"/>
            </a:endParaRPr>
          </a:p>
        </p:txBody>
      </p:sp>
      <p:sp>
        <p:nvSpPr>
          <p:cNvPr id="966" name="Google Shape;966;p27"/>
          <p:cNvSpPr/>
          <p:nvPr/>
        </p:nvSpPr>
        <p:spPr>
          <a:xfrm>
            <a:off x="6727084" y="2903096"/>
            <a:ext cx="1277700" cy="334800"/>
          </a:xfrm>
          <a:prstGeom prst="roundRect">
            <a:avLst>
              <a:gd fmla="val 16667" name="adj"/>
            </a:avLst>
          </a:prstGeom>
          <a:solidFill>
            <a:srgbClr val="666666"/>
          </a:solidFill>
          <a:ln>
            <a:noFill/>
          </a:ln>
        </p:spPr>
        <p:txBody>
          <a:bodyPr anchorCtr="0" anchor="ctr" bIns="0" lIns="91425" spcFirstLastPara="1" rIns="91425" wrap="square" tIns="0">
            <a:no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Competitor C</a:t>
            </a:r>
            <a:endParaRPr>
              <a:latin typeface="Poppins SemiBold"/>
              <a:ea typeface="Poppins SemiBold"/>
              <a:cs typeface="Poppins SemiBold"/>
              <a:sym typeface="Poppins SemiBold"/>
            </a:endParaRPr>
          </a:p>
        </p:txBody>
      </p:sp>
      <p:sp>
        <p:nvSpPr>
          <p:cNvPr id="967" name="Google Shape;967;p27"/>
          <p:cNvSpPr/>
          <p:nvPr/>
        </p:nvSpPr>
        <p:spPr>
          <a:xfrm>
            <a:off x="6727084" y="3678315"/>
            <a:ext cx="1277700" cy="334800"/>
          </a:xfrm>
          <a:prstGeom prst="roundRect">
            <a:avLst>
              <a:gd fmla="val 16667" name="adj"/>
            </a:avLst>
          </a:prstGeom>
          <a:solidFill>
            <a:srgbClr val="666666"/>
          </a:solidFill>
          <a:ln>
            <a:noFill/>
          </a:ln>
        </p:spPr>
        <p:txBody>
          <a:bodyPr anchorCtr="0" anchor="ctr" bIns="0" lIns="91425" spcFirstLastPara="1" rIns="91425" wrap="square" tIns="0">
            <a:no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Competitor D</a:t>
            </a:r>
            <a:endParaRPr>
              <a:latin typeface="Poppins SemiBold"/>
              <a:ea typeface="Poppins SemiBold"/>
              <a:cs typeface="Poppins SemiBold"/>
              <a:sym typeface="Poppins SemiBold"/>
            </a:endParaRPr>
          </a:p>
        </p:txBody>
      </p:sp>
      <p:sp>
        <p:nvSpPr>
          <p:cNvPr id="968" name="Google Shape;968;p27"/>
          <p:cNvSpPr/>
          <p:nvPr/>
        </p:nvSpPr>
        <p:spPr>
          <a:xfrm>
            <a:off x="6727084" y="4453534"/>
            <a:ext cx="1277700" cy="334800"/>
          </a:xfrm>
          <a:prstGeom prst="roundRect">
            <a:avLst>
              <a:gd fmla="val 16667" name="adj"/>
            </a:avLst>
          </a:prstGeom>
          <a:solidFill>
            <a:srgbClr val="666666"/>
          </a:solidFill>
          <a:ln>
            <a:noFill/>
          </a:ln>
        </p:spPr>
        <p:txBody>
          <a:bodyPr anchorCtr="0" anchor="ctr" bIns="0" lIns="91425" spcFirstLastPara="1" rIns="91425" wrap="square" tIns="0">
            <a:no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Competitor E</a:t>
            </a:r>
            <a:endParaRPr>
              <a:latin typeface="Poppins SemiBold"/>
              <a:ea typeface="Poppins SemiBold"/>
              <a:cs typeface="Poppins SemiBold"/>
              <a:sym typeface="Poppins SemiBold"/>
            </a:endParaRPr>
          </a:p>
        </p:txBody>
      </p:sp>
      <p:sp>
        <p:nvSpPr>
          <p:cNvPr id="969" name="Google Shape;969;p27"/>
          <p:cNvSpPr/>
          <p:nvPr/>
        </p:nvSpPr>
        <p:spPr>
          <a:xfrm>
            <a:off x="6727084" y="5228753"/>
            <a:ext cx="1277700" cy="334800"/>
          </a:xfrm>
          <a:prstGeom prst="roundRect">
            <a:avLst>
              <a:gd fmla="val 16667" name="adj"/>
            </a:avLst>
          </a:prstGeom>
          <a:solidFill>
            <a:srgbClr val="666666"/>
          </a:solidFill>
          <a:ln>
            <a:noFill/>
          </a:ln>
        </p:spPr>
        <p:txBody>
          <a:bodyPr anchorCtr="0" anchor="ctr" bIns="0" lIns="91425" spcFirstLastPara="1" rIns="91425" wrap="square" tIns="0">
            <a:no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Competitor F</a:t>
            </a:r>
            <a:endParaRPr>
              <a:latin typeface="Poppins SemiBold"/>
              <a:ea typeface="Poppins SemiBold"/>
              <a:cs typeface="Poppins SemiBold"/>
              <a:sym typeface="Poppins SemiBold"/>
            </a:endParaRPr>
          </a:p>
        </p:txBody>
      </p:sp>
      <p:sp>
        <p:nvSpPr>
          <p:cNvPr id="970" name="Google Shape;970;p27"/>
          <p:cNvSpPr/>
          <p:nvPr/>
        </p:nvSpPr>
        <p:spPr>
          <a:xfrm>
            <a:off x="6727084" y="6003972"/>
            <a:ext cx="1277700" cy="334800"/>
          </a:xfrm>
          <a:prstGeom prst="roundRect">
            <a:avLst>
              <a:gd fmla="val 16667" name="adj"/>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Our company</a:t>
            </a:r>
            <a:endParaRPr>
              <a:latin typeface="Poppins SemiBold"/>
              <a:ea typeface="Poppins SemiBold"/>
              <a:cs typeface="Poppins SemiBold"/>
              <a:sym typeface="Poppins SemiBold"/>
            </a:endParaRPr>
          </a:p>
        </p:txBody>
      </p:sp>
      <p:sp>
        <p:nvSpPr>
          <p:cNvPr id="971" name="Google Shape;971;p27"/>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
        <p:nvSpPr>
          <p:cNvPr id="972" name="Google Shape;972;p27"/>
          <p:cNvSpPr txBox="1"/>
          <p:nvPr/>
        </p:nvSpPr>
        <p:spPr>
          <a:xfrm rot="2432169">
            <a:off x="999121" y="2699907"/>
            <a:ext cx="1659877" cy="2617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100">
                <a:solidFill>
                  <a:srgbClr val="7B7B7B"/>
                </a:solidFill>
                <a:latin typeface="Poppins"/>
                <a:ea typeface="Poppins"/>
                <a:cs typeface="Poppins"/>
                <a:sym typeface="Poppins"/>
              </a:rPr>
              <a:t>Innovation barrier </a:t>
            </a:r>
            <a:endParaRPr>
              <a:latin typeface="Poppins"/>
              <a:ea typeface="Poppins"/>
              <a:cs typeface="Poppins"/>
              <a:sym typeface="Poppins"/>
            </a:endParaRPr>
          </a:p>
        </p:txBody>
      </p:sp>
      <p:sp>
        <p:nvSpPr>
          <p:cNvPr id="973" name="Google Shape;973;p27"/>
          <p:cNvSpPr txBox="1"/>
          <p:nvPr/>
        </p:nvSpPr>
        <p:spPr>
          <a:xfrm rot="-5400000">
            <a:off x="160219" y="2597452"/>
            <a:ext cx="1003800" cy="246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rgbClr val="FFFFFF"/>
                </a:solidFill>
                <a:latin typeface="Poppins SemiBold"/>
                <a:ea typeface="Poppins SemiBold"/>
                <a:cs typeface="Poppins SemiBold"/>
                <a:sym typeface="Poppins SemiBold"/>
              </a:rPr>
              <a:t>Radical (+)</a:t>
            </a:r>
            <a:endParaRPr>
              <a:solidFill>
                <a:srgbClr val="FFFFFF"/>
              </a:solidFill>
              <a:latin typeface="Poppins SemiBold"/>
              <a:ea typeface="Poppins SemiBold"/>
              <a:cs typeface="Poppins SemiBold"/>
              <a:sym typeface="Poppins SemiBold"/>
            </a:endParaRPr>
          </a:p>
        </p:txBody>
      </p:sp>
      <p:sp>
        <p:nvSpPr>
          <p:cNvPr id="974" name="Google Shape;974;p27"/>
          <p:cNvSpPr txBox="1"/>
          <p:nvPr/>
        </p:nvSpPr>
        <p:spPr>
          <a:xfrm>
            <a:off x="4639881" y="6251461"/>
            <a:ext cx="880800" cy="246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rgbClr val="FFFFFF"/>
                </a:solidFill>
                <a:latin typeface="Poppins SemiBold"/>
                <a:ea typeface="Poppins SemiBold"/>
                <a:cs typeface="Poppins SemiBold"/>
                <a:sym typeface="Poppins SemiBold"/>
              </a:rPr>
              <a:t>Broad (+)</a:t>
            </a:r>
            <a:endParaRPr>
              <a:solidFill>
                <a:srgbClr val="FFFFFF"/>
              </a:solidFill>
              <a:latin typeface="Poppins SemiBold"/>
              <a:ea typeface="Poppins SemiBold"/>
              <a:cs typeface="Poppins SemiBold"/>
              <a:sym typeface="Poppins SemiBold"/>
            </a:endParaRPr>
          </a:p>
        </p:txBody>
      </p:sp>
      <p:sp>
        <p:nvSpPr>
          <p:cNvPr id="975" name="Google Shape;975;p27"/>
          <p:cNvSpPr txBox="1"/>
          <p:nvPr>
            <p:ph type="title"/>
          </p:nvPr>
        </p:nvSpPr>
        <p:spPr>
          <a:xfrm>
            <a:off x="551525" y="1111425"/>
            <a:ext cx="5979600" cy="618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Strategic</a:t>
            </a:r>
            <a:r>
              <a:rPr lang="en-US"/>
              <a:t> group mapping </a:t>
            </a:r>
            <a:endParaRPr sz="1400">
              <a:solidFill>
                <a:srgbClr val="000000"/>
              </a:solidFill>
              <a:latin typeface="Arial"/>
              <a:ea typeface="Arial"/>
              <a:cs typeface="Arial"/>
              <a:sym typeface="Arial"/>
            </a:endParaRPr>
          </a:p>
          <a:p>
            <a:pPr indent="0" lvl="0" marL="0" rtl="0" algn="l">
              <a:spcBef>
                <a:spcPts val="1300"/>
              </a:spcBef>
              <a:spcAft>
                <a:spcPts val="1300"/>
              </a:spcAft>
              <a:buNone/>
            </a:pPr>
            <a:r>
              <a:rPr lang="en-US"/>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28"/>
          <p:cNvSpPr/>
          <p:nvPr/>
        </p:nvSpPr>
        <p:spPr>
          <a:xfrm>
            <a:off x="5993525" y="767225"/>
            <a:ext cx="5784935" cy="2118763"/>
          </a:xfrm>
          <a:custGeom>
            <a:rect b="b" l="l" r="r" t="t"/>
            <a:pathLst>
              <a:path extrusionOk="0" h="950118" w="2293334">
                <a:moveTo>
                  <a:pt x="2293334" y="950119"/>
                </a:moveTo>
                <a:lnTo>
                  <a:pt x="0" y="950119"/>
                </a:lnTo>
                <a:lnTo>
                  <a:pt x="671608" y="278511"/>
                </a:lnTo>
                <a:cubicBezTo>
                  <a:pt x="1042797" y="-92678"/>
                  <a:pt x="1644396" y="-92869"/>
                  <a:pt x="2015300" y="278130"/>
                </a:cubicBezTo>
                <a:cubicBezTo>
                  <a:pt x="2200847" y="463677"/>
                  <a:pt x="2293525" y="706946"/>
                  <a:pt x="2293334" y="950119"/>
                </a:cubicBezTo>
                <a:close/>
              </a:path>
            </a:pathLst>
          </a:custGeom>
          <a:solidFill>
            <a:srgbClr val="CCCCCC"/>
          </a:solidFill>
          <a:ln cap="flat" cmpd="sng" w="63500">
            <a:solidFill>
              <a:srgbClr val="F7F5F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82" name="Google Shape;982;p28"/>
          <p:cNvSpPr/>
          <p:nvPr/>
        </p:nvSpPr>
        <p:spPr>
          <a:xfrm>
            <a:off x="5993526" y="1297027"/>
            <a:ext cx="4340135" cy="1589072"/>
          </a:xfrm>
          <a:custGeom>
            <a:rect b="b" l="l" r="r" t="t"/>
            <a:pathLst>
              <a:path extrusionOk="0" h="950118" w="2293334">
                <a:moveTo>
                  <a:pt x="2293334" y="950119"/>
                </a:moveTo>
                <a:lnTo>
                  <a:pt x="0" y="950119"/>
                </a:lnTo>
                <a:lnTo>
                  <a:pt x="671608" y="278511"/>
                </a:lnTo>
                <a:cubicBezTo>
                  <a:pt x="1042797" y="-92678"/>
                  <a:pt x="1644396" y="-92869"/>
                  <a:pt x="2015300" y="278130"/>
                </a:cubicBezTo>
                <a:cubicBezTo>
                  <a:pt x="2200847" y="463677"/>
                  <a:pt x="2293525" y="706946"/>
                  <a:pt x="2293334" y="950119"/>
                </a:cubicBezTo>
                <a:close/>
              </a:path>
            </a:pathLst>
          </a:custGeom>
          <a:solidFill>
            <a:srgbClr val="CCCCCC"/>
          </a:solidFill>
          <a:ln cap="flat" cmpd="sng" w="63500">
            <a:solidFill>
              <a:srgbClr val="F7F5F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83" name="Google Shape;983;p28"/>
          <p:cNvSpPr/>
          <p:nvPr/>
        </p:nvSpPr>
        <p:spPr>
          <a:xfrm>
            <a:off x="5993525" y="2861539"/>
            <a:ext cx="5786400" cy="279000"/>
          </a:xfrm>
          <a:prstGeom prst="round2SameRect">
            <a:avLst>
              <a:gd fmla="val 0" name="adj1"/>
              <a:gd fmla="val 33788" name="adj2"/>
            </a:avLst>
          </a:prstGeom>
          <a:gradFill>
            <a:gsLst>
              <a:gs pos="0">
                <a:srgbClr val="FFFFFF">
                  <a:alpha val="0"/>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84" name="Google Shape;984;p28"/>
          <p:cNvSpPr/>
          <p:nvPr/>
        </p:nvSpPr>
        <p:spPr>
          <a:xfrm>
            <a:off x="5993526" y="1826832"/>
            <a:ext cx="2895334" cy="1059382"/>
          </a:xfrm>
          <a:custGeom>
            <a:rect b="b" l="l" r="r" t="t"/>
            <a:pathLst>
              <a:path extrusionOk="0" h="950118" w="2293334">
                <a:moveTo>
                  <a:pt x="2293334" y="950119"/>
                </a:moveTo>
                <a:lnTo>
                  <a:pt x="0" y="950119"/>
                </a:lnTo>
                <a:lnTo>
                  <a:pt x="671608" y="278511"/>
                </a:lnTo>
                <a:cubicBezTo>
                  <a:pt x="1042797" y="-92678"/>
                  <a:pt x="1644396" y="-92869"/>
                  <a:pt x="2015300" y="278130"/>
                </a:cubicBezTo>
                <a:cubicBezTo>
                  <a:pt x="2200847" y="463677"/>
                  <a:pt x="2293525" y="706946"/>
                  <a:pt x="2293334" y="950119"/>
                </a:cubicBezTo>
                <a:close/>
              </a:path>
            </a:pathLst>
          </a:custGeom>
          <a:solidFill>
            <a:srgbClr val="CCCCCC"/>
          </a:solidFill>
          <a:ln cap="flat" cmpd="sng" w="63500">
            <a:solidFill>
              <a:srgbClr val="F7F5F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985" name="Google Shape;985;p28"/>
          <p:cNvSpPr/>
          <p:nvPr/>
        </p:nvSpPr>
        <p:spPr>
          <a:xfrm>
            <a:off x="5993526" y="2038752"/>
            <a:ext cx="2310534" cy="847980"/>
          </a:xfrm>
          <a:custGeom>
            <a:rect b="b" l="l" r="r" t="t"/>
            <a:pathLst>
              <a:path extrusionOk="0" h="950118" w="2293334">
                <a:moveTo>
                  <a:pt x="2293334" y="950119"/>
                </a:moveTo>
                <a:lnTo>
                  <a:pt x="0" y="950119"/>
                </a:lnTo>
                <a:lnTo>
                  <a:pt x="671608" y="278511"/>
                </a:lnTo>
                <a:cubicBezTo>
                  <a:pt x="1042797" y="-92678"/>
                  <a:pt x="1644396" y="-92869"/>
                  <a:pt x="2015300" y="278130"/>
                </a:cubicBezTo>
                <a:cubicBezTo>
                  <a:pt x="2200847" y="463677"/>
                  <a:pt x="2293525" y="706946"/>
                  <a:pt x="2293334" y="950119"/>
                </a:cubicBezTo>
                <a:close/>
              </a:path>
            </a:pathLst>
          </a:custGeom>
          <a:solidFill>
            <a:srgbClr val="000000"/>
          </a:solidFill>
          <a:ln cap="flat" cmpd="sng" w="63500">
            <a:solidFill>
              <a:srgbClr val="F7F5F1"/>
            </a:solidFill>
            <a:prstDash val="solid"/>
            <a:miter lim="800000"/>
            <a:headEnd len="sm" w="sm" type="none"/>
            <a:tailEnd len="sm" w="sm" type="none"/>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2200"/>
              <a:buFont typeface="Arial"/>
              <a:buNone/>
            </a:pPr>
            <a:r>
              <a:t/>
            </a:r>
            <a:endParaRPr b="1" i="0" sz="2200" u="none" cap="none" strike="noStrike">
              <a:solidFill>
                <a:srgbClr val="FFFFFF"/>
              </a:solidFill>
              <a:latin typeface="Montserrat"/>
              <a:ea typeface="Montserrat"/>
              <a:cs typeface="Montserrat"/>
              <a:sym typeface="Montserrat"/>
            </a:endParaRPr>
          </a:p>
        </p:txBody>
      </p:sp>
      <p:grpSp>
        <p:nvGrpSpPr>
          <p:cNvPr id="986" name="Google Shape;986;p28"/>
          <p:cNvGrpSpPr/>
          <p:nvPr/>
        </p:nvGrpSpPr>
        <p:grpSpPr>
          <a:xfrm>
            <a:off x="6282894" y="2780979"/>
            <a:ext cx="5207795" cy="77444"/>
            <a:chOff x="5355767" y="5833624"/>
            <a:chExt cx="6017094" cy="91347"/>
          </a:xfrm>
        </p:grpSpPr>
        <p:cxnSp>
          <p:nvCxnSpPr>
            <p:cNvPr id="987" name="Google Shape;987;p28"/>
            <p:cNvCxnSpPr/>
            <p:nvPr/>
          </p:nvCxnSpPr>
          <p:spPr>
            <a:xfrm>
              <a:off x="5355767"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988" name="Google Shape;988;p28"/>
            <p:cNvCxnSpPr/>
            <p:nvPr/>
          </p:nvCxnSpPr>
          <p:spPr>
            <a:xfrm>
              <a:off x="6024333"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989" name="Google Shape;989;p28"/>
            <p:cNvCxnSpPr/>
            <p:nvPr/>
          </p:nvCxnSpPr>
          <p:spPr>
            <a:xfrm>
              <a:off x="6358616"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990" name="Google Shape;990;p28"/>
            <p:cNvCxnSpPr/>
            <p:nvPr/>
          </p:nvCxnSpPr>
          <p:spPr>
            <a:xfrm>
              <a:off x="6692899"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991" name="Google Shape;991;p28"/>
            <p:cNvCxnSpPr/>
            <p:nvPr/>
          </p:nvCxnSpPr>
          <p:spPr>
            <a:xfrm>
              <a:off x="7027182"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992" name="Google Shape;992;p28"/>
            <p:cNvCxnSpPr/>
            <p:nvPr/>
          </p:nvCxnSpPr>
          <p:spPr>
            <a:xfrm>
              <a:off x="7361465"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993" name="Google Shape;993;p28"/>
            <p:cNvCxnSpPr/>
            <p:nvPr/>
          </p:nvCxnSpPr>
          <p:spPr>
            <a:xfrm>
              <a:off x="7695748"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994" name="Google Shape;994;p28"/>
            <p:cNvCxnSpPr/>
            <p:nvPr/>
          </p:nvCxnSpPr>
          <p:spPr>
            <a:xfrm>
              <a:off x="8030031"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995" name="Google Shape;995;p28"/>
            <p:cNvCxnSpPr/>
            <p:nvPr/>
          </p:nvCxnSpPr>
          <p:spPr>
            <a:xfrm>
              <a:off x="8364314"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996" name="Google Shape;996;p28"/>
            <p:cNvCxnSpPr/>
            <p:nvPr/>
          </p:nvCxnSpPr>
          <p:spPr>
            <a:xfrm>
              <a:off x="8698597"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997" name="Google Shape;997;p28"/>
            <p:cNvCxnSpPr/>
            <p:nvPr/>
          </p:nvCxnSpPr>
          <p:spPr>
            <a:xfrm>
              <a:off x="9032880"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998" name="Google Shape;998;p28"/>
            <p:cNvCxnSpPr/>
            <p:nvPr/>
          </p:nvCxnSpPr>
          <p:spPr>
            <a:xfrm>
              <a:off x="9367163"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999" name="Google Shape;999;p28"/>
            <p:cNvCxnSpPr/>
            <p:nvPr/>
          </p:nvCxnSpPr>
          <p:spPr>
            <a:xfrm>
              <a:off x="9701446"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1000" name="Google Shape;1000;p28"/>
            <p:cNvCxnSpPr/>
            <p:nvPr/>
          </p:nvCxnSpPr>
          <p:spPr>
            <a:xfrm>
              <a:off x="10035729"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1001" name="Google Shape;1001;p28"/>
            <p:cNvCxnSpPr/>
            <p:nvPr/>
          </p:nvCxnSpPr>
          <p:spPr>
            <a:xfrm>
              <a:off x="10370012"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1002" name="Google Shape;1002;p28"/>
            <p:cNvCxnSpPr/>
            <p:nvPr/>
          </p:nvCxnSpPr>
          <p:spPr>
            <a:xfrm>
              <a:off x="10704295"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1003" name="Google Shape;1003;p28"/>
            <p:cNvCxnSpPr/>
            <p:nvPr/>
          </p:nvCxnSpPr>
          <p:spPr>
            <a:xfrm>
              <a:off x="11038578"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1004" name="Google Shape;1004;p28"/>
            <p:cNvCxnSpPr/>
            <p:nvPr/>
          </p:nvCxnSpPr>
          <p:spPr>
            <a:xfrm>
              <a:off x="11372861" y="5833624"/>
              <a:ext cx="0" cy="91347"/>
            </a:xfrm>
            <a:prstGeom prst="straightConnector1">
              <a:avLst/>
            </a:prstGeom>
            <a:noFill/>
            <a:ln cap="flat" cmpd="sng" w="12700">
              <a:solidFill>
                <a:schemeClr val="lt1"/>
              </a:solidFill>
              <a:prstDash val="solid"/>
              <a:miter lim="800000"/>
              <a:headEnd len="sm" w="sm" type="none"/>
              <a:tailEnd len="sm" w="sm" type="none"/>
            </a:ln>
          </p:spPr>
        </p:cxnSp>
        <p:cxnSp>
          <p:nvCxnSpPr>
            <p:cNvPr id="1005" name="Google Shape;1005;p28"/>
            <p:cNvCxnSpPr/>
            <p:nvPr/>
          </p:nvCxnSpPr>
          <p:spPr>
            <a:xfrm>
              <a:off x="5690050" y="5833624"/>
              <a:ext cx="0" cy="91347"/>
            </a:xfrm>
            <a:prstGeom prst="straightConnector1">
              <a:avLst/>
            </a:prstGeom>
            <a:noFill/>
            <a:ln cap="flat" cmpd="sng" w="12700">
              <a:solidFill>
                <a:schemeClr val="lt1"/>
              </a:solidFill>
              <a:prstDash val="solid"/>
              <a:miter lim="800000"/>
              <a:headEnd len="sm" w="sm" type="none"/>
              <a:tailEnd len="sm" w="sm" type="none"/>
            </a:ln>
          </p:spPr>
        </p:cxnSp>
      </p:grpSp>
      <p:cxnSp>
        <p:nvCxnSpPr>
          <p:cNvPr id="1006" name="Google Shape;1006;p28"/>
          <p:cNvCxnSpPr/>
          <p:nvPr/>
        </p:nvCxnSpPr>
        <p:spPr>
          <a:xfrm>
            <a:off x="5993527" y="2859264"/>
            <a:ext cx="5786400" cy="0"/>
          </a:xfrm>
          <a:prstGeom prst="straightConnector1">
            <a:avLst/>
          </a:prstGeom>
          <a:noFill/>
          <a:ln cap="rnd" cmpd="sng" w="25400">
            <a:solidFill>
              <a:schemeClr val="lt1"/>
            </a:solidFill>
            <a:prstDash val="solid"/>
            <a:miter lim="800000"/>
            <a:headEnd len="sm" w="sm" type="none"/>
            <a:tailEnd len="sm" w="sm" type="none"/>
          </a:ln>
        </p:spPr>
      </p:cxnSp>
      <p:sp>
        <p:nvSpPr>
          <p:cNvPr id="1007" name="Google Shape;1007;p28"/>
          <p:cNvSpPr txBox="1"/>
          <p:nvPr/>
        </p:nvSpPr>
        <p:spPr>
          <a:xfrm>
            <a:off x="8315453" y="2895550"/>
            <a:ext cx="1992000" cy="2616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7B7B7B"/>
              </a:buClr>
              <a:buSzPts val="1100"/>
              <a:buFont typeface="Montserrat SemiBold"/>
              <a:buNone/>
            </a:pPr>
            <a:r>
              <a:rPr lang="en-US" sz="1100">
                <a:solidFill>
                  <a:srgbClr val="7B7B7B"/>
                </a:solidFill>
                <a:latin typeface="Poppins SemiBold"/>
                <a:ea typeface="Poppins SemiBold"/>
                <a:cs typeface="Poppins SemiBold"/>
                <a:sym typeface="Poppins SemiBold"/>
              </a:rPr>
              <a:t>Market share</a:t>
            </a:r>
            <a:r>
              <a:rPr i="0" lang="en-US" sz="1100" u="none" cap="none" strike="noStrike">
                <a:solidFill>
                  <a:srgbClr val="7B7B7B"/>
                </a:solidFill>
                <a:latin typeface="Poppins SemiBold"/>
                <a:ea typeface="Poppins SemiBold"/>
                <a:cs typeface="Poppins SemiBold"/>
                <a:sym typeface="Poppins SemiBold"/>
              </a:rPr>
              <a:t> (%)</a:t>
            </a:r>
            <a:endParaRPr>
              <a:latin typeface="Poppins SemiBold"/>
              <a:ea typeface="Poppins SemiBold"/>
              <a:cs typeface="Poppins SemiBold"/>
              <a:sym typeface="Poppins SemiBold"/>
            </a:endParaRPr>
          </a:p>
        </p:txBody>
      </p:sp>
      <p:sp>
        <p:nvSpPr>
          <p:cNvPr id="1008" name="Google Shape;1008;p28"/>
          <p:cNvSpPr txBox="1"/>
          <p:nvPr/>
        </p:nvSpPr>
        <p:spPr>
          <a:xfrm>
            <a:off x="10464218" y="2131425"/>
            <a:ext cx="10131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E89C0"/>
              </a:buClr>
              <a:buSzPts val="2200"/>
              <a:buFont typeface="Montserrat Medium"/>
              <a:buNone/>
            </a:pPr>
            <a:r>
              <a:rPr i="0" lang="en-US" sz="2200" u="none" cap="none" strike="noStrike">
                <a:latin typeface="Poppins SemiBold"/>
                <a:ea typeface="Poppins SemiBold"/>
                <a:cs typeface="Poppins SemiBold"/>
                <a:sym typeface="Poppins SemiBold"/>
              </a:rPr>
              <a:t>20</a:t>
            </a:r>
            <a:endParaRPr>
              <a:latin typeface="Poppins SemiBold"/>
              <a:ea typeface="Poppins SemiBold"/>
              <a:cs typeface="Poppins SemiBold"/>
              <a:sym typeface="Poppins SemiBold"/>
            </a:endParaRPr>
          </a:p>
        </p:txBody>
      </p:sp>
      <p:sp>
        <p:nvSpPr>
          <p:cNvPr id="1009" name="Google Shape;1009;p28"/>
          <p:cNvSpPr txBox="1"/>
          <p:nvPr/>
        </p:nvSpPr>
        <p:spPr>
          <a:xfrm>
            <a:off x="9133575" y="2131435"/>
            <a:ext cx="7491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E89C0"/>
              </a:buClr>
              <a:buSzPts val="2200"/>
              <a:buFont typeface="Montserrat Medium"/>
              <a:buNone/>
            </a:pPr>
            <a:r>
              <a:rPr i="0" lang="en-US" sz="2200" u="none" cap="none" strike="noStrike">
                <a:latin typeface="Poppins SemiBold"/>
                <a:ea typeface="Poppins SemiBold"/>
                <a:cs typeface="Poppins SemiBold"/>
                <a:sym typeface="Poppins SemiBold"/>
              </a:rPr>
              <a:t>15</a:t>
            </a:r>
            <a:endParaRPr>
              <a:latin typeface="Poppins SemiBold"/>
              <a:ea typeface="Poppins SemiBold"/>
              <a:cs typeface="Poppins SemiBold"/>
              <a:sym typeface="Poppins SemiBold"/>
            </a:endParaRPr>
          </a:p>
        </p:txBody>
      </p:sp>
      <p:sp>
        <p:nvSpPr>
          <p:cNvPr id="1010" name="Google Shape;1010;p28"/>
          <p:cNvSpPr txBox="1"/>
          <p:nvPr/>
        </p:nvSpPr>
        <p:spPr>
          <a:xfrm>
            <a:off x="8020876" y="2131425"/>
            <a:ext cx="7491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E89C0"/>
              </a:buClr>
              <a:buSzPts val="2200"/>
              <a:buFont typeface="Montserrat Medium"/>
              <a:buNone/>
            </a:pPr>
            <a:r>
              <a:rPr i="0" lang="en-US" sz="2200" u="none" cap="none" strike="noStrike">
                <a:latin typeface="Poppins SemiBold"/>
                <a:ea typeface="Poppins SemiBold"/>
                <a:cs typeface="Poppins SemiBold"/>
                <a:sym typeface="Poppins SemiBold"/>
              </a:rPr>
              <a:t>10</a:t>
            </a:r>
            <a:endParaRPr>
              <a:latin typeface="Poppins SemiBold"/>
              <a:ea typeface="Poppins SemiBold"/>
              <a:cs typeface="Poppins SemiBold"/>
              <a:sym typeface="Poppins SemiBold"/>
            </a:endParaRPr>
          </a:p>
        </p:txBody>
      </p:sp>
      <p:sp>
        <p:nvSpPr>
          <p:cNvPr id="1011" name="Google Shape;1011;p28"/>
          <p:cNvSpPr txBox="1"/>
          <p:nvPr/>
        </p:nvSpPr>
        <p:spPr>
          <a:xfrm>
            <a:off x="7135330" y="2120790"/>
            <a:ext cx="3165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200"/>
              <a:buFont typeface="Montserrat Medium"/>
              <a:buNone/>
            </a:pPr>
            <a:r>
              <a:rPr i="0" lang="en-US" sz="2200" u="none" cap="none" strike="noStrike">
                <a:solidFill>
                  <a:srgbClr val="FFFFFF"/>
                </a:solidFill>
                <a:latin typeface="Poppins SemiBold"/>
                <a:ea typeface="Poppins SemiBold"/>
                <a:cs typeface="Poppins SemiBold"/>
                <a:sym typeface="Poppins SemiBold"/>
              </a:rPr>
              <a:t>8</a:t>
            </a:r>
            <a:endParaRPr>
              <a:latin typeface="Poppins SemiBold"/>
              <a:ea typeface="Poppins SemiBold"/>
              <a:cs typeface="Poppins SemiBold"/>
              <a:sym typeface="Poppins SemiBold"/>
            </a:endParaRPr>
          </a:p>
        </p:txBody>
      </p:sp>
      <p:sp>
        <p:nvSpPr>
          <p:cNvPr id="1012" name="Google Shape;1012;p28"/>
          <p:cNvSpPr txBox="1"/>
          <p:nvPr/>
        </p:nvSpPr>
        <p:spPr>
          <a:xfrm>
            <a:off x="6647987" y="2499725"/>
            <a:ext cx="12912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000"/>
              <a:buFont typeface="Montserrat"/>
              <a:buNone/>
            </a:pPr>
            <a:r>
              <a:rPr i="0" lang="en-US" sz="1000" u="none" cap="none" strike="noStrike">
                <a:solidFill>
                  <a:srgbClr val="FFFFFF"/>
                </a:solidFill>
                <a:latin typeface="Poppins SemiBold"/>
                <a:ea typeface="Poppins SemiBold"/>
                <a:cs typeface="Poppins SemiBold"/>
                <a:sym typeface="Poppins SemiBold"/>
              </a:rPr>
              <a:t>Our Company</a:t>
            </a:r>
            <a:endParaRPr>
              <a:latin typeface="Poppins SemiBold"/>
              <a:ea typeface="Poppins SemiBold"/>
              <a:cs typeface="Poppins SemiBold"/>
              <a:sym typeface="Poppins SemiBold"/>
            </a:endParaRPr>
          </a:p>
        </p:txBody>
      </p:sp>
      <p:sp>
        <p:nvSpPr>
          <p:cNvPr id="1013" name="Google Shape;1013;p28"/>
          <p:cNvSpPr/>
          <p:nvPr/>
        </p:nvSpPr>
        <p:spPr>
          <a:xfrm>
            <a:off x="233916" y="6070000"/>
            <a:ext cx="11724300" cy="465900"/>
          </a:xfrm>
          <a:prstGeom prst="round2SameRect">
            <a:avLst>
              <a:gd fmla="val 27319" name="adj1"/>
              <a:gd fmla="val 23752" name="adj2"/>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14" name="Google Shape;1014;p28"/>
          <p:cNvSpPr/>
          <p:nvPr/>
        </p:nvSpPr>
        <p:spPr>
          <a:xfrm>
            <a:off x="308263" y="4251412"/>
            <a:ext cx="1190400" cy="376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Montserrat SemiBold"/>
              <a:buNone/>
            </a:pPr>
            <a:r>
              <a:rPr i="0" lang="en-US" sz="1100" u="none" cap="none" strike="noStrike">
                <a:solidFill>
                  <a:srgbClr val="666666"/>
                </a:solidFill>
                <a:latin typeface="Poppins SemiBold"/>
                <a:ea typeface="Poppins SemiBold"/>
                <a:cs typeface="Poppins SemiBold"/>
                <a:sym typeface="Poppins SemiBold"/>
              </a:rPr>
              <a:t>Competitor A</a:t>
            </a:r>
            <a:endParaRPr>
              <a:solidFill>
                <a:srgbClr val="666666"/>
              </a:solidFill>
              <a:latin typeface="Poppins SemiBold"/>
              <a:ea typeface="Poppins SemiBold"/>
              <a:cs typeface="Poppins SemiBold"/>
              <a:sym typeface="Poppins SemiBold"/>
            </a:endParaRPr>
          </a:p>
        </p:txBody>
      </p:sp>
      <p:sp>
        <p:nvSpPr>
          <p:cNvPr id="1015" name="Google Shape;1015;p28"/>
          <p:cNvSpPr/>
          <p:nvPr/>
        </p:nvSpPr>
        <p:spPr>
          <a:xfrm>
            <a:off x="308263" y="4717219"/>
            <a:ext cx="1190400" cy="376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Montserrat SemiBold"/>
              <a:buNone/>
            </a:pPr>
            <a:r>
              <a:rPr i="0" lang="en-US" sz="1100" u="none" cap="none" strike="noStrike">
                <a:solidFill>
                  <a:srgbClr val="666666"/>
                </a:solidFill>
                <a:latin typeface="Poppins SemiBold"/>
                <a:ea typeface="Poppins SemiBold"/>
                <a:cs typeface="Poppins SemiBold"/>
                <a:sym typeface="Poppins SemiBold"/>
              </a:rPr>
              <a:t>Competitor B</a:t>
            </a:r>
            <a:endParaRPr>
              <a:solidFill>
                <a:srgbClr val="666666"/>
              </a:solidFill>
              <a:latin typeface="Poppins SemiBold"/>
              <a:ea typeface="Poppins SemiBold"/>
              <a:cs typeface="Poppins SemiBold"/>
              <a:sym typeface="Poppins SemiBold"/>
            </a:endParaRPr>
          </a:p>
        </p:txBody>
      </p:sp>
      <p:sp>
        <p:nvSpPr>
          <p:cNvPr id="1016" name="Google Shape;1016;p28"/>
          <p:cNvSpPr/>
          <p:nvPr/>
        </p:nvSpPr>
        <p:spPr>
          <a:xfrm>
            <a:off x="308263" y="5183026"/>
            <a:ext cx="1190400" cy="376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Montserrat SemiBold"/>
              <a:buNone/>
            </a:pPr>
            <a:r>
              <a:rPr i="0" lang="en-US" sz="1100" u="none" cap="none" strike="noStrike">
                <a:solidFill>
                  <a:srgbClr val="666666"/>
                </a:solidFill>
                <a:latin typeface="Poppins SemiBold"/>
                <a:ea typeface="Poppins SemiBold"/>
                <a:cs typeface="Poppins SemiBold"/>
                <a:sym typeface="Poppins SemiBold"/>
              </a:rPr>
              <a:t>Competitor C</a:t>
            </a:r>
            <a:endParaRPr>
              <a:solidFill>
                <a:srgbClr val="666666"/>
              </a:solidFill>
              <a:latin typeface="Poppins SemiBold"/>
              <a:ea typeface="Poppins SemiBold"/>
              <a:cs typeface="Poppins SemiBold"/>
              <a:sym typeface="Poppins SemiBold"/>
            </a:endParaRPr>
          </a:p>
        </p:txBody>
      </p:sp>
      <p:sp>
        <p:nvSpPr>
          <p:cNvPr id="1017" name="Google Shape;1017;p28"/>
          <p:cNvSpPr/>
          <p:nvPr/>
        </p:nvSpPr>
        <p:spPr>
          <a:xfrm>
            <a:off x="308263" y="5648833"/>
            <a:ext cx="1190400" cy="376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24973"/>
              </a:buClr>
              <a:buSzPts val="1100"/>
              <a:buFont typeface="Montserrat SemiBold"/>
              <a:buNone/>
            </a:pPr>
            <a:r>
              <a:rPr i="0" lang="en-US" sz="1100" u="none" cap="none" strike="noStrike">
                <a:latin typeface="Poppins SemiBold"/>
                <a:ea typeface="Poppins SemiBold"/>
                <a:cs typeface="Poppins SemiBold"/>
                <a:sym typeface="Poppins SemiBold"/>
              </a:rPr>
              <a:t>Our Company</a:t>
            </a:r>
            <a:endParaRPr>
              <a:latin typeface="Poppins SemiBold"/>
              <a:ea typeface="Poppins SemiBold"/>
              <a:cs typeface="Poppins SemiBold"/>
              <a:sym typeface="Poppins SemiBold"/>
            </a:endParaRPr>
          </a:p>
        </p:txBody>
      </p:sp>
      <p:sp>
        <p:nvSpPr>
          <p:cNvPr id="1018" name="Google Shape;1018;p28"/>
          <p:cNvSpPr/>
          <p:nvPr/>
        </p:nvSpPr>
        <p:spPr>
          <a:xfrm>
            <a:off x="308262" y="6114639"/>
            <a:ext cx="1454100" cy="376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100"/>
              <a:buFont typeface="Montserrat SemiBold"/>
              <a:buNone/>
            </a:pPr>
            <a:r>
              <a:rPr i="0" lang="en-US" sz="1100" u="none" cap="none" strike="noStrike">
                <a:solidFill>
                  <a:srgbClr val="FFFFFF"/>
                </a:solidFill>
                <a:latin typeface="Poppins SemiBold"/>
                <a:ea typeface="Poppins SemiBold"/>
                <a:cs typeface="Poppins SemiBold"/>
                <a:sym typeface="Poppins SemiBold"/>
              </a:rPr>
              <a:t>Industry </a:t>
            </a:r>
            <a:r>
              <a:rPr lang="en-US" sz="1100">
                <a:solidFill>
                  <a:srgbClr val="FFFFFF"/>
                </a:solidFill>
                <a:latin typeface="Poppins SemiBold"/>
                <a:ea typeface="Poppins SemiBold"/>
                <a:cs typeface="Poppins SemiBold"/>
                <a:sym typeface="Poppins SemiBold"/>
              </a:rPr>
              <a:t>a</a:t>
            </a:r>
            <a:r>
              <a:rPr i="0" lang="en-US" sz="1100" u="none" cap="none" strike="noStrike">
                <a:solidFill>
                  <a:srgbClr val="FFFFFF"/>
                </a:solidFill>
                <a:latin typeface="Poppins SemiBold"/>
                <a:ea typeface="Poppins SemiBold"/>
                <a:cs typeface="Poppins SemiBold"/>
                <a:sym typeface="Poppins SemiBold"/>
              </a:rPr>
              <a:t>verage</a:t>
            </a:r>
            <a:endParaRPr>
              <a:latin typeface="Poppins SemiBold"/>
              <a:ea typeface="Poppins SemiBold"/>
              <a:cs typeface="Poppins SemiBold"/>
              <a:sym typeface="Poppins SemiBold"/>
            </a:endParaRPr>
          </a:p>
        </p:txBody>
      </p:sp>
      <p:cxnSp>
        <p:nvCxnSpPr>
          <p:cNvPr id="1019" name="Google Shape;1019;p28"/>
          <p:cNvCxnSpPr/>
          <p:nvPr/>
        </p:nvCxnSpPr>
        <p:spPr>
          <a:xfrm>
            <a:off x="1936294" y="4473946"/>
            <a:ext cx="1679700" cy="0"/>
          </a:xfrm>
          <a:prstGeom prst="straightConnector1">
            <a:avLst/>
          </a:prstGeom>
          <a:noFill/>
          <a:ln cap="rnd" cmpd="sng" w="76200">
            <a:solidFill>
              <a:srgbClr val="DEDEDE">
                <a:alpha val="80000"/>
              </a:srgbClr>
            </a:solidFill>
            <a:prstDash val="solid"/>
            <a:miter lim="800000"/>
            <a:headEnd len="sm" w="sm" type="none"/>
            <a:tailEnd len="sm" w="sm" type="none"/>
          </a:ln>
        </p:spPr>
      </p:cxnSp>
      <p:grpSp>
        <p:nvGrpSpPr>
          <p:cNvPr id="1020" name="Google Shape;1020;p28"/>
          <p:cNvGrpSpPr/>
          <p:nvPr/>
        </p:nvGrpSpPr>
        <p:grpSpPr>
          <a:xfrm>
            <a:off x="2338866" y="4422217"/>
            <a:ext cx="865402" cy="103459"/>
            <a:chOff x="2453666" y="811565"/>
            <a:chExt cx="865402" cy="103459"/>
          </a:xfrm>
        </p:grpSpPr>
        <p:cxnSp>
          <p:nvCxnSpPr>
            <p:cNvPr id="1021" name="Google Shape;1021;p28"/>
            <p:cNvCxnSpPr/>
            <p:nvPr/>
          </p:nvCxnSpPr>
          <p:spPr>
            <a:xfrm>
              <a:off x="2453666" y="811565"/>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022" name="Google Shape;1022;p28"/>
            <p:cNvCxnSpPr/>
            <p:nvPr/>
          </p:nvCxnSpPr>
          <p:spPr>
            <a:xfrm>
              <a:off x="3319068" y="811565"/>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023" name="Google Shape;1023;p28"/>
            <p:cNvCxnSpPr/>
            <p:nvPr/>
          </p:nvCxnSpPr>
          <p:spPr>
            <a:xfrm>
              <a:off x="2886367" y="814440"/>
              <a:ext cx="0" cy="100584"/>
            </a:xfrm>
            <a:prstGeom prst="straightConnector1">
              <a:avLst/>
            </a:prstGeom>
            <a:noFill/>
            <a:ln cap="rnd" cmpd="sng" w="9525">
              <a:solidFill>
                <a:srgbClr val="DEDEDE"/>
              </a:solidFill>
              <a:prstDash val="solid"/>
              <a:miter lim="800000"/>
              <a:headEnd len="sm" w="sm" type="none"/>
              <a:tailEnd len="sm" w="sm" type="none"/>
            </a:ln>
          </p:spPr>
        </p:cxnSp>
      </p:grpSp>
      <p:sp>
        <p:nvSpPr>
          <p:cNvPr id="1024" name="Google Shape;1024;p28"/>
          <p:cNvSpPr/>
          <p:nvPr/>
        </p:nvSpPr>
        <p:spPr>
          <a:xfrm>
            <a:off x="3150251" y="4412804"/>
            <a:ext cx="122284" cy="122284"/>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025" name="Google Shape;1025;p28"/>
          <p:cNvSpPr txBox="1"/>
          <p:nvPr/>
        </p:nvSpPr>
        <p:spPr>
          <a:xfrm>
            <a:off x="3108801" y="4263286"/>
            <a:ext cx="205184"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7B7B7B"/>
              </a:buClr>
              <a:buSzPts val="800"/>
              <a:buFont typeface="Montserrat Medium"/>
              <a:buNone/>
            </a:pPr>
            <a:r>
              <a:rPr i="0" lang="en-US" sz="800" u="none" cap="none" strike="noStrike">
                <a:solidFill>
                  <a:srgbClr val="7B7B7B"/>
                </a:solidFill>
                <a:latin typeface="Poppins"/>
                <a:ea typeface="Poppins"/>
                <a:cs typeface="Poppins"/>
                <a:sym typeface="Poppins"/>
              </a:rPr>
              <a:t>25%</a:t>
            </a:r>
            <a:endParaRPr>
              <a:latin typeface="Poppins"/>
              <a:ea typeface="Poppins"/>
              <a:cs typeface="Poppins"/>
              <a:sym typeface="Poppins"/>
            </a:endParaRPr>
          </a:p>
        </p:txBody>
      </p:sp>
      <p:sp>
        <p:nvSpPr>
          <p:cNvPr id="1026" name="Google Shape;1026;p28"/>
          <p:cNvSpPr/>
          <p:nvPr/>
        </p:nvSpPr>
        <p:spPr>
          <a:xfrm>
            <a:off x="1893911" y="3297795"/>
            <a:ext cx="1757700" cy="653700"/>
          </a:xfrm>
          <a:prstGeom prst="round2SameRect">
            <a:avLst>
              <a:gd fmla="val 0" name="adj1"/>
              <a:gd fmla="val 11658" name="adj2"/>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27" name="Google Shape;1027;p28"/>
          <p:cNvSpPr txBox="1"/>
          <p:nvPr/>
        </p:nvSpPr>
        <p:spPr>
          <a:xfrm>
            <a:off x="2127243" y="3441461"/>
            <a:ext cx="1291200" cy="4233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324973"/>
              </a:buClr>
              <a:buSzPts val="1000"/>
              <a:buFont typeface="Montserrat SemiBold"/>
              <a:buNone/>
            </a:pPr>
            <a:r>
              <a:rPr i="0" lang="en-US" sz="1000" u="none" cap="none" strike="noStrike">
                <a:latin typeface="Poppins SemiBold"/>
                <a:ea typeface="Poppins SemiBold"/>
                <a:cs typeface="Poppins SemiBold"/>
                <a:sym typeface="Poppins SemiBold"/>
              </a:rPr>
              <a:t>R&amp;D Investment (% of Revenue)</a:t>
            </a:r>
            <a:endParaRPr>
              <a:latin typeface="Poppins SemiBold"/>
              <a:ea typeface="Poppins SemiBold"/>
              <a:cs typeface="Poppins SemiBold"/>
              <a:sym typeface="Poppins SemiBold"/>
            </a:endParaRPr>
          </a:p>
        </p:txBody>
      </p:sp>
      <p:sp>
        <p:nvSpPr>
          <p:cNvPr id="1028" name="Google Shape;1028;p28"/>
          <p:cNvSpPr txBox="1"/>
          <p:nvPr/>
        </p:nvSpPr>
        <p:spPr>
          <a:xfrm>
            <a:off x="1893911" y="3971358"/>
            <a:ext cx="241800" cy="215400"/>
          </a:xfrm>
          <a:prstGeom prst="rect">
            <a:avLst/>
          </a:prstGeom>
          <a:noFill/>
          <a:ln>
            <a:noFill/>
          </a:ln>
        </p:spPr>
        <p:txBody>
          <a:bodyPr anchorCtr="0" anchor="t" bIns="45700" lIns="0" spcFirstLastPara="1" rIns="45700" wrap="square" tIns="45700">
            <a:spAutoFit/>
          </a:bodyPr>
          <a:lstStyle/>
          <a:p>
            <a:pPr indent="0" lvl="0" marL="0" marR="0" rtl="0" algn="l">
              <a:lnSpc>
                <a:spcPct val="100000"/>
              </a:lnSpc>
              <a:spcBef>
                <a:spcPts val="0"/>
              </a:spcBef>
              <a:spcAft>
                <a:spcPts val="0"/>
              </a:spcAft>
              <a:buClr>
                <a:srgbClr val="324973"/>
              </a:buClr>
              <a:buSzPts val="800"/>
              <a:buFont typeface="Montserrat SemiBold"/>
              <a:buNone/>
            </a:pPr>
            <a:r>
              <a:rPr i="0" lang="en-US" sz="800" u="none" cap="none" strike="noStrike">
                <a:latin typeface="Poppins"/>
                <a:ea typeface="Poppins"/>
                <a:cs typeface="Poppins"/>
                <a:sym typeface="Poppins"/>
              </a:rPr>
              <a:t>10%</a:t>
            </a:r>
            <a:endParaRPr>
              <a:latin typeface="Poppins"/>
              <a:ea typeface="Poppins"/>
              <a:cs typeface="Poppins"/>
              <a:sym typeface="Poppins"/>
            </a:endParaRPr>
          </a:p>
        </p:txBody>
      </p:sp>
      <p:sp>
        <p:nvSpPr>
          <p:cNvPr id="1029" name="Google Shape;1029;p28"/>
          <p:cNvSpPr txBox="1"/>
          <p:nvPr/>
        </p:nvSpPr>
        <p:spPr>
          <a:xfrm>
            <a:off x="3389094" y="3971358"/>
            <a:ext cx="262500" cy="215400"/>
          </a:xfrm>
          <a:prstGeom prst="rect">
            <a:avLst/>
          </a:prstGeom>
          <a:noFill/>
          <a:ln>
            <a:noFill/>
          </a:ln>
        </p:spPr>
        <p:txBody>
          <a:bodyPr anchorCtr="0" anchor="t" bIns="45700" lIns="45700" spcFirstLastPara="1" rIns="0" wrap="square" tIns="45700">
            <a:spAutoFit/>
          </a:bodyPr>
          <a:lstStyle/>
          <a:p>
            <a:pPr indent="0" lvl="0" marL="0" marR="0" rtl="0" algn="r">
              <a:lnSpc>
                <a:spcPct val="100000"/>
              </a:lnSpc>
              <a:spcBef>
                <a:spcPts val="0"/>
              </a:spcBef>
              <a:spcAft>
                <a:spcPts val="0"/>
              </a:spcAft>
              <a:buClr>
                <a:srgbClr val="324973"/>
              </a:buClr>
              <a:buSzPts val="800"/>
              <a:buFont typeface="Montserrat SemiBold"/>
              <a:buNone/>
            </a:pPr>
            <a:r>
              <a:rPr i="0" lang="en-US" sz="800" u="none" cap="none" strike="noStrike">
                <a:latin typeface="Poppins"/>
                <a:ea typeface="Poppins"/>
                <a:cs typeface="Poppins"/>
                <a:sym typeface="Poppins"/>
              </a:rPr>
              <a:t>30%</a:t>
            </a:r>
            <a:endParaRPr>
              <a:latin typeface="Poppins"/>
              <a:ea typeface="Poppins"/>
              <a:cs typeface="Poppins"/>
              <a:sym typeface="Poppins"/>
            </a:endParaRPr>
          </a:p>
        </p:txBody>
      </p:sp>
      <p:cxnSp>
        <p:nvCxnSpPr>
          <p:cNvPr id="1030" name="Google Shape;1030;p28"/>
          <p:cNvCxnSpPr>
            <a:stCxn id="1028" idx="3"/>
            <a:endCxn id="1029" idx="1"/>
          </p:cNvCxnSpPr>
          <p:nvPr/>
        </p:nvCxnSpPr>
        <p:spPr>
          <a:xfrm>
            <a:off x="2135711" y="4079058"/>
            <a:ext cx="1253400" cy="0"/>
          </a:xfrm>
          <a:prstGeom prst="straightConnector1">
            <a:avLst/>
          </a:prstGeom>
          <a:noFill/>
          <a:ln cap="rnd" cmpd="sng" w="9525">
            <a:solidFill>
              <a:srgbClr val="000000">
                <a:alpha val="49803"/>
              </a:srgbClr>
            </a:solidFill>
            <a:prstDash val="dash"/>
            <a:miter lim="800000"/>
            <a:headEnd len="sm" w="sm" type="triangle"/>
            <a:tailEnd len="sm" w="sm" type="triangle"/>
          </a:ln>
        </p:spPr>
      </p:cxnSp>
      <p:cxnSp>
        <p:nvCxnSpPr>
          <p:cNvPr id="1031" name="Google Shape;1031;p28"/>
          <p:cNvCxnSpPr/>
          <p:nvPr/>
        </p:nvCxnSpPr>
        <p:spPr>
          <a:xfrm>
            <a:off x="1936294" y="4939753"/>
            <a:ext cx="1679700" cy="0"/>
          </a:xfrm>
          <a:prstGeom prst="straightConnector1">
            <a:avLst/>
          </a:prstGeom>
          <a:noFill/>
          <a:ln cap="rnd" cmpd="sng" w="76200">
            <a:solidFill>
              <a:srgbClr val="DEDEDE">
                <a:alpha val="80000"/>
              </a:srgbClr>
            </a:solidFill>
            <a:prstDash val="solid"/>
            <a:miter lim="800000"/>
            <a:headEnd len="sm" w="sm" type="none"/>
            <a:tailEnd len="sm" w="sm" type="none"/>
          </a:ln>
        </p:spPr>
      </p:cxnSp>
      <p:grpSp>
        <p:nvGrpSpPr>
          <p:cNvPr id="1032" name="Google Shape;1032;p28"/>
          <p:cNvGrpSpPr/>
          <p:nvPr/>
        </p:nvGrpSpPr>
        <p:grpSpPr>
          <a:xfrm>
            <a:off x="2338866" y="4888024"/>
            <a:ext cx="865402" cy="103459"/>
            <a:chOff x="2338866" y="4778811"/>
            <a:chExt cx="865402" cy="103459"/>
          </a:xfrm>
        </p:grpSpPr>
        <p:cxnSp>
          <p:nvCxnSpPr>
            <p:cNvPr id="1033" name="Google Shape;1033;p28"/>
            <p:cNvCxnSpPr/>
            <p:nvPr/>
          </p:nvCxnSpPr>
          <p:spPr>
            <a:xfrm>
              <a:off x="2338866" y="4778811"/>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034" name="Google Shape;1034;p28"/>
            <p:cNvCxnSpPr/>
            <p:nvPr/>
          </p:nvCxnSpPr>
          <p:spPr>
            <a:xfrm>
              <a:off x="3204268" y="4778811"/>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035" name="Google Shape;1035;p28"/>
            <p:cNvCxnSpPr/>
            <p:nvPr/>
          </p:nvCxnSpPr>
          <p:spPr>
            <a:xfrm>
              <a:off x="2771567" y="4781686"/>
              <a:ext cx="0" cy="100584"/>
            </a:xfrm>
            <a:prstGeom prst="straightConnector1">
              <a:avLst/>
            </a:prstGeom>
            <a:noFill/>
            <a:ln cap="rnd" cmpd="sng" w="9525">
              <a:solidFill>
                <a:srgbClr val="DEDEDE"/>
              </a:solidFill>
              <a:prstDash val="solid"/>
              <a:miter lim="800000"/>
              <a:headEnd len="sm" w="sm" type="none"/>
              <a:tailEnd len="sm" w="sm" type="none"/>
            </a:ln>
          </p:spPr>
        </p:cxnSp>
      </p:grpSp>
      <p:sp>
        <p:nvSpPr>
          <p:cNvPr id="1036" name="Google Shape;1036;p28"/>
          <p:cNvSpPr/>
          <p:nvPr/>
        </p:nvSpPr>
        <p:spPr>
          <a:xfrm>
            <a:off x="2698902" y="4878611"/>
            <a:ext cx="122284" cy="122284"/>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037" name="Google Shape;1037;p28"/>
          <p:cNvSpPr txBox="1"/>
          <p:nvPr/>
        </p:nvSpPr>
        <p:spPr>
          <a:xfrm>
            <a:off x="2652642" y="4729093"/>
            <a:ext cx="214803"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7B7B7B"/>
              </a:buClr>
              <a:buSzPts val="800"/>
              <a:buFont typeface="Montserrat Medium"/>
              <a:buNone/>
            </a:pPr>
            <a:r>
              <a:rPr i="0" lang="en-US" sz="800" u="none" cap="none" strike="noStrike">
                <a:solidFill>
                  <a:srgbClr val="7B7B7B"/>
                </a:solidFill>
                <a:latin typeface="Poppins"/>
                <a:ea typeface="Poppins"/>
                <a:cs typeface="Poppins"/>
                <a:sym typeface="Poppins"/>
              </a:rPr>
              <a:t>20%</a:t>
            </a:r>
            <a:endParaRPr>
              <a:latin typeface="Poppins"/>
              <a:ea typeface="Poppins"/>
              <a:cs typeface="Poppins"/>
              <a:sym typeface="Poppins"/>
            </a:endParaRPr>
          </a:p>
        </p:txBody>
      </p:sp>
      <p:cxnSp>
        <p:nvCxnSpPr>
          <p:cNvPr id="1038" name="Google Shape;1038;p28"/>
          <p:cNvCxnSpPr/>
          <p:nvPr/>
        </p:nvCxnSpPr>
        <p:spPr>
          <a:xfrm>
            <a:off x="1936294" y="5405560"/>
            <a:ext cx="1679700" cy="0"/>
          </a:xfrm>
          <a:prstGeom prst="straightConnector1">
            <a:avLst/>
          </a:prstGeom>
          <a:noFill/>
          <a:ln cap="rnd" cmpd="sng" w="76200">
            <a:solidFill>
              <a:srgbClr val="DEDEDE">
                <a:alpha val="80000"/>
              </a:srgbClr>
            </a:solidFill>
            <a:prstDash val="solid"/>
            <a:miter lim="800000"/>
            <a:headEnd len="sm" w="sm" type="none"/>
            <a:tailEnd len="sm" w="sm" type="none"/>
          </a:ln>
        </p:spPr>
      </p:cxnSp>
      <p:grpSp>
        <p:nvGrpSpPr>
          <p:cNvPr id="1039" name="Google Shape;1039;p28"/>
          <p:cNvGrpSpPr/>
          <p:nvPr/>
        </p:nvGrpSpPr>
        <p:grpSpPr>
          <a:xfrm>
            <a:off x="2338866" y="5353831"/>
            <a:ext cx="865402" cy="103459"/>
            <a:chOff x="2338866" y="5244618"/>
            <a:chExt cx="865402" cy="103459"/>
          </a:xfrm>
        </p:grpSpPr>
        <p:cxnSp>
          <p:nvCxnSpPr>
            <p:cNvPr id="1040" name="Google Shape;1040;p28"/>
            <p:cNvCxnSpPr/>
            <p:nvPr/>
          </p:nvCxnSpPr>
          <p:spPr>
            <a:xfrm>
              <a:off x="2338866" y="5244618"/>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041" name="Google Shape;1041;p28"/>
            <p:cNvCxnSpPr/>
            <p:nvPr/>
          </p:nvCxnSpPr>
          <p:spPr>
            <a:xfrm>
              <a:off x="3204268" y="5244618"/>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042" name="Google Shape;1042;p28"/>
            <p:cNvCxnSpPr/>
            <p:nvPr/>
          </p:nvCxnSpPr>
          <p:spPr>
            <a:xfrm>
              <a:off x="2771567" y="5247493"/>
              <a:ext cx="0" cy="100584"/>
            </a:xfrm>
            <a:prstGeom prst="straightConnector1">
              <a:avLst/>
            </a:prstGeom>
            <a:noFill/>
            <a:ln cap="rnd" cmpd="sng" w="9525">
              <a:solidFill>
                <a:srgbClr val="DEDEDE"/>
              </a:solidFill>
              <a:prstDash val="solid"/>
              <a:miter lim="800000"/>
              <a:headEnd len="sm" w="sm" type="none"/>
              <a:tailEnd len="sm" w="sm" type="none"/>
            </a:ln>
          </p:spPr>
        </p:cxnSp>
      </p:grpSp>
      <p:sp>
        <p:nvSpPr>
          <p:cNvPr id="1043" name="Google Shape;1043;p28"/>
          <p:cNvSpPr/>
          <p:nvPr/>
        </p:nvSpPr>
        <p:spPr>
          <a:xfrm>
            <a:off x="2563120" y="5344418"/>
            <a:ext cx="122284" cy="122284"/>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044" name="Google Shape;1044;p28"/>
          <p:cNvSpPr txBox="1"/>
          <p:nvPr/>
        </p:nvSpPr>
        <p:spPr>
          <a:xfrm>
            <a:off x="2528883" y="5194900"/>
            <a:ext cx="190758"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7B7B7B"/>
              </a:buClr>
              <a:buSzPts val="800"/>
              <a:buFont typeface="Montserrat Medium"/>
              <a:buNone/>
            </a:pPr>
            <a:r>
              <a:rPr i="0" lang="en-US" sz="800" u="none" cap="none" strike="noStrike">
                <a:solidFill>
                  <a:srgbClr val="7B7B7B"/>
                </a:solidFill>
                <a:latin typeface="Poppins"/>
                <a:ea typeface="Poppins"/>
                <a:cs typeface="Poppins"/>
                <a:sym typeface="Poppins"/>
              </a:rPr>
              <a:t>18%</a:t>
            </a:r>
            <a:endParaRPr>
              <a:latin typeface="Poppins"/>
              <a:ea typeface="Poppins"/>
              <a:cs typeface="Poppins"/>
              <a:sym typeface="Poppins"/>
            </a:endParaRPr>
          </a:p>
        </p:txBody>
      </p:sp>
      <p:cxnSp>
        <p:nvCxnSpPr>
          <p:cNvPr id="1045" name="Google Shape;1045;p28"/>
          <p:cNvCxnSpPr/>
          <p:nvPr/>
        </p:nvCxnSpPr>
        <p:spPr>
          <a:xfrm>
            <a:off x="1936294" y="5871367"/>
            <a:ext cx="1679700" cy="0"/>
          </a:xfrm>
          <a:prstGeom prst="straightConnector1">
            <a:avLst/>
          </a:prstGeom>
          <a:noFill/>
          <a:ln cap="rnd" cmpd="sng" w="76200">
            <a:solidFill>
              <a:srgbClr val="999999">
                <a:alpha val="80000"/>
              </a:srgbClr>
            </a:solidFill>
            <a:prstDash val="solid"/>
            <a:miter lim="800000"/>
            <a:headEnd len="sm" w="sm" type="none"/>
            <a:tailEnd len="sm" w="sm" type="none"/>
          </a:ln>
        </p:spPr>
      </p:cxnSp>
      <p:grpSp>
        <p:nvGrpSpPr>
          <p:cNvPr id="1046" name="Google Shape;1046;p28"/>
          <p:cNvGrpSpPr/>
          <p:nvPr/>
        </p:nvGrpSpPr>
        <p:grpSpPr>
          <a:xfrm>
            <a:off x="2338866" y="5819638"/>
            <a:ext cx="865402" cy="103459"/>
            <a:chOff x="2338866" y="5710425"/>
            <a:chExt cx="865402" cy="103459"/>
          </a:xfrm>
        </p:grpSpPr>
        <p:cxnSp>
          <p:nvCxnSpPr>
            <p:cNvPr id="1047" name="Google Shape;1047;p28"/>
            <p:cNvCxnSpPr/>
            <p:nvPr/>
          </p:nvCxnSpPr>
          <p:spPr>
            <a:xfrm>
              <a:off x="2338866" y="5710425"/>
              <a:ext cx="0" cy="100584"/>
            </a:xfrm>
            <a:prstGeom prst="straightConnector1">
              <a:avLst/>
            </a:prstGeom>
            <a:noFill/>
            <a:ln cap="rnd" cmpd="sng" w="9525">
              <a:solidFill>
                <a:srgbClr val="CED7EA"/>
              </a:solidFill>
              <a:prstDash val="solid"/>
              <a:miter lim="800000"/>
              <a:headEnd len="sm" w="sm" type="none"/>
              <a:tailEnd len="sm" w="sm" type="none"/>
            </a:ln>
          </p:spPr>
        </p:cxnSp>
        <p:cxnSp>
          <p:nvCxnSpPr>
            <p:cNvPr id="1048" name="Google Shape;1048;p28"/>
            <p:cNvCxnSpPr/>
            <p:nvPr/>
          </p:nvCxnSpPr>
          <p:spPr>
            <a:xfrm>
              <a:off x="3204268" y="5710425"/>
              <a:ext cx="0" cy="100584"/>
            </a:xfrm>
            <a:prstGeom prst="straightConnector1">
              <a:avLst/>
            </a:prstGeom>
            <a:noFill/>
            <a:ln cap="rnd" cmpd="sng" w="9525">
              <a:solidFill>
                <a:srgbClr val="CED7EA"/>
              </a:solidFill>
              <a:prstDash val="solid"/>
              <a:miter lim="800000"/>
              <a:headEnd len="sm" w="sm" type="none"/>
              <a:tailEnd len="sm" w="sm" type="none"/>
            </a:ln>
          </p:spPr>
        </p:cxnSp>
        <p:cxnSp>
          <p:nvCxnSpPr>
            <p:cNvPr id="1049" name="Google Shape;1049;p28"/>
            <p:cNvCxnSpPr/>
            <p:nvPr/>
          </p:nvCxnSpPr>
          <p:spPr>
            <a:xfrm>
              <a:off x="2771567" y="5713300"/>
              <a:ext cx="0" cy="100584"/>
            </a:xfrm>
            <a:prstGeom prst="straightConnector1">
              <a:avLst/>
            </a:prstGeom>
            <a:noFill/>
            <a:ln cap="rnd" cmpd="sng" w="9525">
              <a:solidFill>
                <a:srgbClr val="CED7EA"/>
              </a:solidFill>
              <a:prstDash val="solid"/>
              <a:miter lim="800000"/>
              <a:headEnd len="sm" w="sm" type="none"/>
              <a:tailEnd len="sm" w="sm" type="none"/>
            </a:ln>
          </p:spPr>
        </p:cxnSp>
      </p:grpSp>
      <p:sp>
        <p:nvSpPr>
          <p:cNvPr id="1050" name="Google Shape;1050;p28"/>
          <p:cNvSpPr/>
          <p:nvPr/>
        </p:nvSpPr>
        <p:spPr>
          <a:xfrm>
            <a:off x="2256343" y="5810225"/>
            <a:ext cx="122284" cy="122284"/>
          </a:xfrm>
          <a:prstGeom prst="ellipse">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051" name="Google Shape;1051;p28"/>
          <p:cNvSpPr txBox="1"/>
          <p:nvPr/>
        </p:nvSpPr>
        <p:spPr>
          <a:xfrm>
            <a:off x="2225312" y="5660707"/>
            <a:ext cx="184346"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6E89C0"/>
              </a:buClr>
              <a:buSzPts val="800"/>
              <a:buFont typeface="Montserrat Medium"/>
              <a:buNone/>
            </a:pPr>
            <a:r>
              <a:rPr i="0" lang="en-US" sz="800" u="none" cap="none" strike="noStrike">
                <a:solidFill>
                  <a:srgbClr val="6E89C0"/>
                </a:solidFill>
                <a:latin typeface="Poppins"/>
                <a:ea typeface="Poppins"/>
                <a:cs typeface="Poppins"/>
                <a:sym typeface="Poppins"/>
              </a:rPr>
              <a:t>15%</a:t>
            </a:r>
            <a:endParaRPr>
              <a:latin typeface="Poppins"/>
              <a:ea typeface="Poppins"/>
              <a:cs typeface="Poppins"/>
              <a:sym typeface="Poppins"/>
            </a:endParaRPr>
          </a:p>
        </p:txBody>
      </p:sp>
      <p:cxnSp>
        <p:nvCxnSpPr>
          <p:cNvPr id="1052" name="Google Shape;1052;p28"/>
          <p:cNvCxnSpPr/>
          <p:nvPr/>
        </p:nvCxnSpPr>
        <p:spPr>
          <a:xfrm>
            <a:off x="1936294" y="6337174"/>
            <a:ext cx="1679700" cy="0"/>
          </a:xfrm>
          <a:prstGeom prst="straightConnector1">
            <a:avLst/>
          </a:prstGeom>
          <a:noFill/>
          <a:ln cap="rnd" cmpd="sng" w="76200">
            <a:solidFill>
              <a:schemeClr val="lt1">
                <a:alpha val="24705"/>
              </a:schemeClr>
            </a:solidFill>
            <a:prstDash val="solid"/>
            <a:miter lim="800000"/>
            <a:headEnd len="sm" w="sm" type="none"/>
            <a:tailEnd len="sm" w="sm" type="none"/>
          </a:ln>
        </p:spPr>
      </p:cxnSp>
      <p:grpSp>
        <p:nvGrpSpPr>
          <p:cNvPr id="1053" name="Google Shape;1053;p28"/>
          <p:cNvGrpSpPr/>
          <p:nvPr/>
        </p:nvGrpSpPr>
        <p:grpSpPr>
          <a:xfrm>
            <a:off x="2338866" y="6285445"/>
            <a:ext cx="865402" cy="103459"/>
            <a:chOff x="2338866" y="6176232"/>
            <a:chExt cx="865402" cy="103459"/>
          </a:xfrm>
        </p:grpSpPr>
        <p:cxnSp>
          <p:nvCxnSpPr>
            <p:cNvPr id="1054" name="Google Shape;1054;p28"/>
            <p:cNvCxnSpPr/>
            <p:nvPr/>
          </p:nvCxnSpPr>
          <p:spPr>
            <a:xfrm>
              <a:off x="2338866" y="6176232"/>
              <a:ext cx="0" cy="100584"/>
            </a:xfrm>
            <a:prstGeom prst="straightConnector1">
              <a:avLst/>
            </a:prstGeom>
            <a:noFill/>
            <a:ln cap="rnd" cmpd="sng" w="9525">
              <a:solidFill>
                <a:schemeClr val="lt1">
                  <a:alpha val="24705"/>
                </a:schemeClr>
              </a:solidFill>
              <a:prstDash val="solid"/>
              <a:miter lim="800000"/>
              <a:headEnd len="sm" w="sm" type="none"/>
              <a:tailEnd len="sm" w="sm" type="none"/>
            </a:ln>
          </p:spPr>
        </p:cxnSp>
        <p:cxnSp>
          <p:nvCxnSpPr>
            <p:cNvPr id="1055" name="Google Shape;1055;p28"/>
            <p:cNvCxnSpPr/>
            <p:nvPr/>
          </p:nvCxnSpPr>
          <p:spPr>
            <a:xfrm>
              <a:off x="3204268" y="6176232"/>
              <a:ext cx="0" cy="100584"/>
            </a:xfrm>
            <a:prstGeom prst="straightConnector1">
              <a:avLst/>
            </a:prstGeom>
            <a:noFill/>
            <a:ln cap="rnd" cmpd="sng" w="9525">
              <a:solidFill>
                <a:schemeClr val="lt1">
                  <a:alpha val="24705"/>
                </a:schemeClr>
              </a:solidFill>
              <a:prstDash val="solid"/>
              <a:miter lim="800000"/>
              <a:headEnd len="sm" w="sm" type="none"/>
              <a:tailEnd len="sm" w="sm" type="none"/>
            </a:ln>
          </p:spPr>
        </p:cxnSp>
        <p:cxnSp>
          <p:nvCxnSpPr>
            <p:cNvPr id="1056" name="Google Shape;1056;p28"/>
            <p:cNvCxnSpPr/>
            <p:nvPr/>
          </p:nvCxnSpPr>
          <p:spPr>
            <a:xfrm>
              <a:off x="2771567" y="6179107"/>
              <a:ext cx="0" cy="100584"/>
            </a:xfrm>
            <a:prstGeom prst="straightConnector1">
              <a:avLst/>
            </a:prstGeom>
            <a:noFill/>
            <a:ln cap="rnd" cmpd="sng" w="9525">
              <a:solidFill>
                <a:schemeClr val="lt1">
                  <a:alpha val="24705"/>
                </a:schemeClr>
              </a:solidFill>
              <a:prstDash val="solid"/>
              <a:miter lim="800000"/>
              <a:headEnd len="sm" w="sm" type="none"/>
              <a:tailEnd len="sm" w="sm" type="none"/>
            </a:ln>
          </p:spPr>
        </p:cxnSp>
      </p:grpSp>
      <p:sp>
        <p:nvSpPr>
          <p:cNvPr id="1057" name="Google Shape;1057;p28"/>
          <p:cNvSpPr/>
          <p:nvPr/>
        </p:nvSpPr>
        <p:spPr>
          <a:xfrm>
            <a:off x="2565906" y="6276032"/>
            <a:ext cx="122284" cy="122284"/>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SemiBold"/>
              <a:ea typeface="Poppins SemiBold"/>
              <a:cs typeface="Poppins SemiBold"/>
              <a:sym typeface="Poppins SemiBold"/>
            </a:endParaRPr>
          </a:p>
        </p:txBody>
      </p:sp>
      <p:sp>
        <p:nvSpPr>
          <p:cNvPr id="1058" name="Google Shape;1058;p28"/>
          <p:cNvSpPr txBox="1"/>
          <p:nvPr/>
        </p:nvSpPr>
        <p:spPr>
          <a:xfrm>
            <a:off x="2528463" y="6126514"/>
            <a:ext cx="197170"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800"/>
              <a:buFont typeface="Montserrat"/>
              <a:buNone/>
            </a:pPr>
            <a:r>
              <a:rPr i="0" lang="en-US" sz="800" u="none" cap="none" strike="noStrike">
                <a:solidFill>
                  <a:srgbClr val="FFFFFF"/>
                </a:solidFill>
                <a:latin typeface="Poppins SemiBold"/>
                <a:ea typeface="Poppins SemiBold"/>
                <a:cs typeface="Poppins SemiBold"/>
                <a:sym typeface="Poppins SemiBold"/>
              </a:rPr>
              <a:t>18%</a:t>
            </a:r>
            <a:endParaRPr>
              <a:latin typeface="Poppins SemiBold"/>
              <a:ea typeface="Poppins SemiBold"/>
              <a:cs typeface="Poppins SemiBold"/>
              <a:sym typeface="Poppins SemiBold"/>
            </a:endParaRPr>
          </a:p>
        </p:txBody>
      </p:sp>
      <p:cxnSp>
        <p:nvCxnSpPr>
          <p:cNvPr id="1059" name="Google Shape;1059;p28"/>
          <p:cNvCxnSpPr/>
          <p:nvPr/>
        </p:nvCxnSpPr>
        <p:spPr>
          <a:xfrm>
            <a:off x="3967317" y="4473946"/>
            <a:ext cx="1679700" cy="0"/>
          </a:xfrm>
          <a:prstGeom prst="straightConnector1">
            <a:avLst/>
          </a:prstGeom>
          <a:noFill/>
          <a:ln cap="rnd" cmpd="sng" w="76200">
            <a:solidFill>
              <a:srgbClr val="DEDEDE">
                <a:alpha val="80000"/>
              </a:srgbClr>
            </a:solidFill>
            <a:prstDash val="solid"/>
            <a:miter lim="800000"/>
            <a:headEnd len="sm" w="sm" type="none"/>
            <a:tailEnd len="sm" w="sm" type="none"/>
          </a:ln>
        </p:spPr>
      </p:cxnSp>
      <p:grpSp>
        <p:nvGrpSpPr>
          <p:cNvPr id="1060" name="Google Shape;1060;p28"/>
          <p:cNvGrpSpPr/>
          <p:nvPr/>
        </p:nvGrpSpPr>
        <p:grpSpPr>
          <a:xfrm>
            <a:off x="4369889" y="4422217"/>
            <a:ext cx="865402" cy="103459"/>
            <a:chOff x="2453666" y="811565"/>
            <a:chExt cx="865402" cy="103459"/>
          </a:xfrm>
        </p:grpSpPr>
        <p:cxnSp>
          <p:nvCxnSpPr>
            <p:cNvPr id="1061" name="Google Shape;1061;p28"/>
            <p:cNvCxnSpPr/>
            <p:nvPr/>
          </p:nvCxnSpPr>
          <p:spPr>
            <a:xfrm>
              <a:off x="2453666" y="811565"/>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062" name="Google Shape;1062;p28"/>
            <p:cNvCxnSpPr/>
            <p:nvPr/>
          </p:nvCxnSpPr>
          <p:spPr>
            <a:xfrm>
              <a:off x="3319068" y="811565"/>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063" name="Google Shape;1063;p28"/>
            <p:cNvCxnSpPr/>
            <p:nvPr/>
          </p:nvCxnSpPr>
          <p:spPr>
            <a:xfrm>
              <a:off x="2886367" y="814440"/>
              <a:ext cx="0" cy="100584"/>
            </a:xfrm>
            <a:prstGeom prst="straightConnector1">
              <a:avLst/>
            </a:prstGeom>
            <a:noFill/>
            <a:ln cap="rnd" cmpd="sng" w="9525">
              <a:solidFill>
                <a:srgbClr val="DEDEDE"/>
              </a:solidFill>
              <a:prstDash val="solid"/>
              <a:miter lim="800000"/>
              <a:headEnd len="sm" w="sm" type="none"/>
              <a:tailEnd len="sm" w="sm" type="none"/>
            </a:ln>
          </p:spPr>
        </p:cxnSp>
      </p:grpSp>
      <p:sp>
        <p:nvSpPr>
          <p:cNvPr id="1064" name="Google Shape;1064;p28"/>
          <p:cNvSpPr/>
          <p:nvPr/>
        </p:nvSpPr>
        <p:spPr>
          <a:xfrm>
            <a:off x="4452584" y="4412804"/>
            <a:ext cx="122284" cy="122284"/>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065" name="Google Shape;1065;p28"/>
          <p:cNvSpPr txBox="1"/>
          <p:nvPr/>
        </p:nvSpPr>
        <p:spPr>
          <a:xfrm>
            <a:off x="4391898" y="4263286"/>
            <a:ext cx="243656"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7B7B7B"/>
              </a:buClr>
              <a:buSzPts val="800"/>
              <a:buFont typeface="Montserrat Medium"/>
              <a:buNone/>
            </a:pPr>
            <a:r>
              <a:rPr i="0" lang="en-US" sz="800" u="none" cap="none" strike="noStrike">
                <a:solidFill>
                  <a:srgbClr val="7B7B7B"/>
                </a:solidFill>
                <a:latin typeface="Poppins"/>
                <a:ea typeface="Poppins"/>
                <a:cs typeface="Poppins"/>
                <a:sym typeface="Poppins"/>
              </a:rPr>
              <a:t>4mo</a:t>
            </a:r>
            <a:endParaRPr>
              <a:latin typeface="Poppins"/>
              <a:ea typeface="Poppins"/>
              <a:cs typeface="Poppins"/>
              <a:sym typeface="Poppins"/>
            </a:endParaRPr>
          </a:p>
        </p:txBody>
      </p:sp>
      <p:sp>
        <p:nvSpPr>
          <p:cNvPr id="1066" name="Google Shape;1066;p28"/>
          <p:cNvSpPr/>
          <p:nvPr/>
        </p:nvSpPr>
        <p:spPr>
          <a:xfrm>
            <a:off x="3916006" y="3297795"/>
            <a:ext cx="1757700" cy="653700"/>
          </a:xfrm>
          <a:prstGeom prst="round2SameRect">
            <a:avLst>
              <a:gd fmla="val 0" name="adj1"/>
              <a:gd fmla="val 11658" name="adj2"/>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67" name="Google Shape;1067;p28"/>
          <p:cNvSpPr txBox="1"/>
          <p:nvPr/>
        </p:nvSpPr>
        <p:spPr>
          <a:xfrm>
            <a:off x="4095514" y="3441461"/>
            <a:ext cx="1398600" cy="4233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324973"/>
              </a:buClr>
              <a:buSzPts val="1000"/>
              <a:buFont typeface="Montserrat SemiBold"/>
              <a:buNone/>
            </a:pPr>
            <a:r>
              <a:rPr i="0" lang="en-US" sz="1000" u="none" cap="none" strike="noStrike">
                <a:latin typeface="Poppins SemiBold"/>
                <a:ea typeface="Poppins SemiBold"/>
                <a:cs typeface="Poppins SemiBold"/>
                <a:sym typeface="Poppins SemiBold"/>
              </a:rPr>
              <a:t>Time-to-Market for New Products</a:t>
            </a:r>
            <a:endParaRPr>
              <a:latin typeface="Poppins SemiBold"/>
              <a:ea typeface="Poppins SemiBold"/>
              <a:cs typeface="Poppins SemiBold"/>
              <a:sym typeface="Poppins SemiBold"/>
            </a:endParaRPr>
          </a:p>
        </p:txBody>
      </p:sp>
      <p:sp>
        <p:nvSpPr>
          <p:cNvPr id="1068" name="Google Shape;1068;p28"/>
          <p:cNvSpPr txBox="1"/>
          <p:nvPr/>
        </p:nvSpPr>
        <p:spPr>
          <a:xfrm>
            <a:off x="3916006" y="3971358"/>
            <a:ext cx="288300" cy="215400"/>
          </a:xfrm>
          <a:prstGeom prst="rect">
            <a:avLst/>
          </a:prstGeom>
          <a:noFill/>
          <a:ln>
            <a:noFill/>
          </a:ln>
        </p:spPr>
        <p:txBody>
          <a:bodyPr anchorCtr="0" anchor="t" bIns="45700" lIns="0" spcFirstLastPara="1" rIns="45700" wrap="square" tIns="45700">
            <a:spAutoFit/>
          </a:bodyPr>
          <a:lstStyle/>
          <a:p>
            <a:pPr indent="0" lvl="0" marL="0" marR="0" rtl="0" algn="l">
              <a:lnSpc>
                <a:spcPct val="100000"/>
              </a:lnSpc>
              <a:spcBef>
                <a:spcPts val="0"/>
              </a:spcBef>
              <a:spcAft>
                <a:spcPts val="0"/>
              </a:spcAft>
              <a:buClr>
                <a:srgbClr val="324973"/>
              </a:buClr>
              <a:buSzPts val="800"/>
              <a:buFont typeface="Montserrat SemiBold"/>
              <a:buNone/>
            </a:pPr>
            <a:r>
              <a:rPr i="0" lang="en-US" sz="800" u="none" cap="none" strike="noStrike">
                <a:latin typeface="Poppins"/>
                <a:ea typeface="Poppins"/>
                <a:cs typeface="Poppins"/>
                <a:sym typeface="Poppins"/>
              </a:rPr>
              <a:t>0mo</a:t>
            </a:r>
            <a:endParaRPr>
              <a:latin typeface="Poppins"/>
              <a:ea typeface="Poppins"/>
              <a:cs typeface="Poppins"/>
              <a:sym typeface="Poppins"/>
            </a:endParaRPr>
          </a:p>
        </p:txBody>
      </p:sp>
      <p:sp>
        <p:nvSpPr>
          <p:cNvPr id="1069" name="Google Shape;1069;p28"/>
          <p:cNvSpPr txBox="1"/>
          <p:nvPr/>
        </p:nvSpPr>
        <p:spPr>
          <a:xfrm>
            <a:off x="5356687" y="3971358"/>
            <a:ext cx="317100" cy="215400"/>
          </a:xfrm>
          <a:prstGeom prst="rect">
            <a:avLst/>
          </a:prstGeom>
          <a:noFill/>
          <a:ln>
            <a:noFill/>
          </a:ln>
        </p:spPr>
        <p:txBody>
          <a:bodyPr anchorCtr="0" anchor="t" bIns="45700" lIns="45700" spcFirstLastPara="1" rIns="0" wrap="square" tIns="45700">
            <a:spAutoFit/>
          </a:bodyPr>
          <a:lstStyle/>
          <a:p>
            <a:pPr indent="0" lvl="0" marL="0" marR="0" rtl="0" algn="r">
              <a:lnSpc>
                <a:spcPct val="100000"/>
              </a:lnSpc>
              <a:spcBef>
                <a:spcPts val="0"/>
              </a:spcBef>
              <a:spcAft>
                <a:spcPts val="0"/>
              </a:spcAft>
              <a:buClr>
                <a:srgbClr val="324973"/>
              </a:buClr>
              <a:buSzPts val="800"/>
              <a:buFont typeface="Montserrat SemiBold"/>
              <a:buNone/>
            </a:pPr>
            <a:r>
              <a:rPr i="0" lang="en-US" sz="800" u="none" cap="none" strike="noStrike">
                <a:latin typeface="Poppins"/>
                <a:ea typeface="Poppins"/>
                <a:cs typeface="Poppins"/>
                <a:sym typeface="Poppins"/>
              </a:rPr>
              <a:t>12mo</a:t>
            </a:r>
            <a:endParaRPr>
              <a:latin typeface="Poppins"/>
              <a:ea typeface="Poppins"/>
              <a:cs typeface="Poppins"/>
              <a:sym typeface="Poppins"/>
            </a:endParaRPr>
          </a:p>
        </p:txBody>
      </p:sp>
      <p:cxnSp>
        <p:nvCxnSpPr>
          <p:cNvPr id="1070" name="Google Shape;1070;p28"/>
          <p:cNvCxnSpPr>
            <a:stCxn id="1068" idx="3"/>
            <a:endCxn id="1069" idx="1"/>
          </p:cNvCxnSpPr>
          <p:nvPr/>
        </p:nvCxnSpPr>
        <p:spPr>
          <a:xfrm>
            <a:off x="4204306" y="4079058"/>
            <a:ext cx="1152300" cy="0"/>
          </a:xfrm>
          <a:prstGeom prst="straightConnector1">
            <a:avLst/>
          </a:prstGeom>
          <a:noFill/>
          <a:ln cap="rnd" cmpd="sng" w="9525">
            <a:solidFill>
              <a:srgbClr val="000000">
                <a:alpha val="49803"/>
              </a:srgbClr>
            </a:solidFill>
            <a:prstDash val="dash"/>
            <a:miter lim="800000"/>
            <a:headEnd len="sm" w="sm" type="triangle"/>
            <a:tailEnd len="sm" w="sm" type="triangle"/>
          </a:ln>
        </p:spPr>
      </p:cxnSp>
      <p:cxnSp>
        <p:nvCxnSpPr>
          <p:cNvPr id="1071" name="Google Shape;1071;p28"/>
          <p:cNvCxnSpPr/>
          <p:nvPr/>
        </p:nvCxnSpPr>
        <p:spPr>
          <a:xfrm>
            <a:off x="3967317" y="4939753"/>
            <a:ext cx="1679700" cy="0"/>
          </a:xfrm>
          <a:prstGeom prst="straightConnector1">
            <a:avLst/>
          </a:prstGeom>
          <a:noFill/>
          <a:ln cap="rnd" cmpd="sng" w="76200">
            <a:solidFill>
              <a:srgbClr val="DEDEDE">
                <a:alpha val="80000"/>
              </a:srgbClr>
            </a:solidFill>
            <a:prstDash val="solid"/>
            <a:miter lim="800000"/>
            <a:headEnd len="sm" w="sm" type="none"/>
            <a:tailEnd len="sm" w="sm" type="none"/>
          </a:ln>
        </p:spPr>
      </p:cxnSp>
      <p:grpSp>
        <p:nvGrpSpPr>
          <p:cNvPr id="1072" name="Google Shape;1072;p28"/>
          <p:cNvGrpSpPr/>
          <p:nvPr/>
        </p:nvGrpSpPr>
        <p:grpSpPr>
          <a:xfrm>
            <a:off x="4369889" y="4888024"/>
            <a:ext cx="865402" cy="103459"/>
            <a:chOff x="4369889" y="4778811"/>
            <a:chExt cx="865402" cy="103459"/>
          </a:xfrm>
        </p:grpSpPr>
        <p:cxnSp>
          <p:nvCxnSpPr>
            <p:cNvPr id="1073" name="Google Shape;1073;p28"/>
            <p:cNvCxnSpPr/>
            <p:nvPr/>
          </p:nvCxnSpPr>
          <p:spPr>
            <a:xfrm>
              <a:off x="4369889" y="4778811"/>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074" name="Google Shape;1074;p28"/>
            <p:cNvCxnSpPr/>
            <p:nvPr/>
          </p:nvCxnSpPr>
          <p:spPr>
            <a:xfrm>
              <a:off x="5235291" y="4778811"/>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075" name="Google Shape;1075;p28"/>
            <p:cNvCxnSpPr/>
            <p:nvPr/>
          </p:nvCxnSpPr>
          <p:spPr>
            <a:xfrm>
              <a:off x="4802590" y="4781686"/>
              <a:ext cx="0" cy="100584"/>
            </a:xfrm>
            <a:prstGeom prst="straightConnector1">
              <a:avLst/>
            </a:prstGeom>
            <a:noFill/>
            <a:ln cap="rnd" cmpd="sng" w="9525">
              <a:solidFill>
                <a:srgbClr val="DEDEDE"/>
              </a:solidFill>
              <a:prstDash val="solid"/>
              <a:miter lim="800000"/>
              <a:headEnd len="sm" w="sm" type="none"/>
              <a:tailEnd len="sm" w="sm" type="none"/>
            </a:ln>
          </p:spPr>
        </p:cxnSp>
      </p:grpSp>
      <p:sp>
        <p:nvSpPr>
          <p:cNvPr id="1076" name="Google Shape;1076;p28"/>
          <p:cNvSpPr/>
          <p:nvPr/>
        </p:nvSpPr>
        <p:spPr>
          <a:xfrm>
            <a:off x="4515589" y="4878611"/>
            <a:ext cx="122284" cy="122284"/>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077" name="Google Shape;1077;p28"/>
          <p:cNvSpPr txBox="1"/>
          <p:nvPr/>
        </p:nvSpPr>
        <p:spPr>
          <a:xfrm>
            <a:off x="4459712" y="4729093"/>
            <a:ext cx="234038"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7B7B7B"/>
              </a:buClr>
              <a:buSzPts val="800"/>
              <a:buFont typeface="Montserrat Medium"/>
              <a:buNone/>
            </a:pPr>
            <a:r>
              <a:rPr i="0" lang="en-US" sz="800" u="none" cap="none" strike="noStrike">
                <a:solidFill>
                  <a:srgbClr val="7B7B7B"/>
                </a:solidFill>
                <a:latin typeface="Poppins"/>
                <a:ea typeface="Poppins"/>
                <a:cs typeface="Poppins"/>
                <a:sym typeface="Poppins"/>
              </a:rPr>
              <a:t>5mo</a:t>
            </a:r>
            <a:endParaRPr i="0" sz="800" u="none" cap="none" strike="noStrike">
              <a:solidFill>
                <a:srgbClr val="7B7B7B"/>
              </a:solidFill>
              <a:latin typeface="Poppins"/>
              <a:ea typeface="Poppins"/>
              <a:cs typeface="Poppins"/>
              <a:sym typeface="Poppins"/>
            </a:endParaRPr>
          </a:p>
        </p:txBody>
      </p:sp>
      <p:cxnSp>
        <p:nvCxnSpPr>
          <p:cNvPr id="1078" name="Google Shape;1078;p28"/>
          <p:cNvCxnSpPr/>
          <p:nvPr/>
        </p:nvCxnSpPr>
        <p:spPr>
          <a:xfrm>
            <a:off x="3967317" y="5405560"/>
            <a:ext cx="1679700" cy="0"/>
          </a:xfrm>
          <a:prstGeom prst="straightConnector1">
            <a:avLst/>
          </a:prstGeom>
          <a:noFill/>
          <a:ln cap="rnd" cmpd="sng" w="76200">
            <a:solidFill>
              <a:srgbClr val="DEDEDE">
                <a:alpha val="80000"/>
              </a:srgbClr>
            </a:solidFill>
            <a:prstDash val="solid"/>
            <a:miter lim="800000"/>
            <a:headEnd len="sm" w="sm" type="none"/>
            <a:tailEnd len="sm" w="sm" type="none"/>
          </a:ln>
        </p:spPr>
      </p:cxnSp>
      <p:grpSp>
        <p:nvGrpSpPr>
          <p:cNvPr id="1079" name="Google Shape;1079;p28"/>
          <p:cNvGrpSpPr/>
          <p:nvPr/>
        </p:nvGrpSpPr>
        <p:grpSpPr>
          <a:xfrm>
            <a:off x="4369889" y="5353831"/>
            <a:ext cx="865402" cy="103459"/>
            <a:chOff x="4369889" y="5244618"/>
            <a:chExt cx="865402" cy="103459"/>
          </a:xfrm>
        </p:grpSpPr>
        <p:cxnSp>
          <p:nvCxnSpPr>
            <p:cNvPr id="1080" name="Google Shape;1080;p28"/>
            <p:cNvCxnSpPr/>
            <p:nvPr/>
          </p:nvCxnSpPr>
          <p:spPr>
            <a:xfrm>
              <a:off x="4369889" y="5244618"/>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081" name="Google Shape;1081;p28"/>
            <p:cNvCxnSpPr/>
            <p:nvPr/>
          </p:nvCxnSpPr>
          <p:spPr>
            <a:xfrm>
              <a:off x="5235291" y="5244618"/>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082" name="Google Shape;1082;p28"/>
            <p:cNvCxnSpPr/>
            <p:nvPr/>
          </p:nvCxnSpPr>
          <p:spPr>
            <a:xfrm>
              <a:off x="4802590" y="5247493"/>
              <a:ext cx="0" cy="100584"/>
            </a:xfrm>
            <a:prstGeom prst="straightConnector1">
              <a:avLst/>
            </a:prstGeom>
            <a:noFill/>
            <a:ln cap="rnd" cmpd="sng" w="9525">
              <a:solidFill>
                <a:srgbClr val="DEDEDE"/>
              </a:solidFill>
              <a:prstDash val="solid"/>
              <a:miter lim="800000"/>
              <a:headEnd len="sm" w="sm" type="none"/>
              <a:tailEnd len="sm" w="sm" type="none"/>
            </a:ln>
          </p:spPr>
        </p:cxnSp>
      </p:grpSp>
      <p:sp>
        <p:nvSpPr>
          <p:cNvPr id="1083" name="Google Shape;1083;p28"/>
          <p:cNvSpPr/>
          <p:nvPr/>
        </p:nvSpPr>
        <p:spPr>
          <a:xfrm>
            <a:off x="4789582" y="5344418"/>
            <a:ext cx="122284" cy="122284"/>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084" name="Google Shape;1084;p28"/>
          <p:cNvSpPr txBox="1"/>
          <p:nvPr/>
        </p:nvSpPr>
        <p:spPr>
          <a:xfrm>
            <a:off x="4732903" y="5194900"/>
            <a:ext cx="235642"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7B7B7B"/>
              </a:buClr>
              <a:buSzPts val="800"/>
              <a:buFont typeface="Montserrat Medium"/>
              <a:buNone/>
            </a:pPr>
            <a:r>
              <a:rPr i="0" lang="en-US" sz="800" u="none" cap="none" strike="noStrike">
                <a:solidFill>
                  <a:srgbClr val="7B7B7B"/>
                </a:solidFill>
                <a:latin typeface="Poppins"/>
                <a:ea typeface="Poppins"/>
                <a:cs typeface="Poppins"/>
                <a:sym typeface="Poppins"/>
              </a:rPr>
              <a:t>7mo</a:t>
            </a:r>
            <a:endParaRPr i="0" sz="800" u="none" cap="none" strike="noStrike">
              <a:solidFill>
                <a:srgbClr val="7B7B7B"/>
              </a:solidFill>
              <a:latin typeface="Poppins"/>
              <a:ea typeface="Poppins"/>
              <a:cs typeface="Poppins"/>
              <a:sym typeface="Poppins"/>
            </a:endParaRPr>
          </a:p>
        </p:txBody>
      </p:sp>
      <p:cxnSp>
        <p:nvCxnSpPr>
          <p:cNvPr id="1085" name="Google Shape;1085;p28"/>
          <p:cNvCxnSpPr/>
          <p:nvPr/>
        </p:nvCxnSpPr>
        <p:spPr>
          <a:xfrm>
            <a:off x="3967317" y="5871367"/>
            <a:ext cx="1679700" cy="0"/>
          </a:xfrm>
          <a:prstGeom prst="straightConnector1">
            <a:avLst/>
          </a:prstGeom>
          <a:noFill/>
          <a:ln cap="rnd" cmpd="sng" w="76200">
            <a:solidFill>
              <a:srgbClr val="999999">
                <a:alpha val="80000"/>
              </a:srgbClr>
            </a:solidFill>
            <a:prstDash val="solid"/>
            <a:miter lim="800000"/>
            <a:headEnd len="sm" w="sm" type="none"/>
            <a:tailEnd len="sm" w="sm" type="none"/>
          </a:ln>
        </p:spPr>
      </p:cxnSp>
      <p:grpSp>
        <p:nvGrpSpPr>
          <p:cNvPr id="1086" name="Google Shape;1086;p28"/>
          <p:cNvGrpSpPr/>
          <p:nvPr/>
        </p:nvGrpSpPr>
        <p:grpSpPr>
          <a:xfrm>
            <a:off x="4369889" y="5819638"/>
            <a:ext cx="865402" cy="103459"/>
            <a:chOff x="4369889" y="5710425"/>
            <a:chExt cx="865402" cy="103459"/>
          </a:xfrm>
        </p:grpSpPr>
        <p:cxnSp>
          <p:nvCxnSpPr>
            <p:cNvPr id="1087" name="Google Shape;1087;p28"/>
            <p:cNvCxnSpPr/>
            <p:nvPr/>
          </p:nvCxnSpPr>
          <p:spPr>
            <a:xfrm>
              <a:off x="4369889" y="5710425"/>
              <a:ext cx="0" cy="100584"/>
            </a:xfrm>
            <a:prstGeom prst="straightConnector1">
              <a:avLst/>
            </a:prstGeom>
            <a:noFill/>
            <a:ln cap="rnd" cmpd="sng" w="9525">
              <a:solidFill>
                <a:srgbClr val="CED7EA"/>
              </a:solidFill>
              <a:prstDash val="solid"/>
              <a:miter lim="800000"/>
              <a:headEnd len="sm" w="sm" type="none"/>
              <a:tailEnd len="sm" w="sm" type="none"/>
            </a:ln>
          </p:spPr>
        </p:cxnSp>
        <p:cxnSp>
          <p:nvCxnSpPr>
            <p:cNvPr id="1088" name="Google Shape;1088;p28"/>
            <p:cNvCxnSpPr/>
            <p:nvPr/>
          </p:nvCxnSpPr>
          <p:spPr>
            <a:xfrm>
              <a:off x="5235291" y="5710425"/>
              <a:ext cx="0" cy="100584"/>
            </a:xfrm>
            <a:prstGeom prst="straightConnector1">
              <a:avLst/>
            </a:prstGeom>
            <a:noFill/>
            <a:ln cap="rnd" cmpd="sng" w="9525">
              <a:solidFill>
                <a:srgbClr val="CED7EA"/>
              </a:solidFill>
              <a:prstDash val="solid"/>
              <a:miter lim="800000"/>
              <a:headEnd len="sm" w="sm" type="none"/>
              <a:tailEnd len="sm" w="sm" type="none"/>
            </a:ln>
          </p:spPr>
        </p:cxnSp>
        <p:cxnSp>
          <p:nvCxnSpPr>
            <p:cNvPr id="1089" name="Google Shape;1089;p28"/>
            <p:cNvCxnSpPr/>
            <p:nvPr/>
          </p:nvCxnSpPr>
          <p:spPr>
            <a:xfrm>
              <a:off x="4802590" y="5713300"/>
              <a:ext cx="0" cy="100584"/>
            </a:xfrm>
            <a:prstGeom prst="straightConnector1">
              <a:avLst/>
            </a:prstGeom>
            <a:noFill/>
            <a:ln cap="rnd" cmpd="sng" w="9525">
              <a:solidFill>
                <a:srgbClr val="CED7EA"/>
              </a:solidFill>
              <a:prstDash val="solid"/>
              <a:miter lim="800000"/>
              <a:headEnd len="sm" w="sm" type="none"/>
              <a:tailEnd len="sm" w="sm" type="none"/>
            </a:ln>
          </p:spPr>
        </p:cxnSp>
      </p:grpSp>
      <p:sp>
        <p:nvSpPr>
          <p:cNvPr id="1090" name="Google Shape;1090;p28"/>
          <p:cNvSpPr/>
          <p:nvPr/>
        </p:nvSpPr>
        <p:spPr>
          <a:xfrm>
            <a:off x="4661303" y="5810225"/>
            <a:ext cx="122284" cy="122284"/>
          </a:xfrm>
          <a:prstGeom prst="ellipse">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091" name="Google Shape;1091;p28"/>
          <p:cNvSpPr txBox="1"/>
          <p:nvPr/>
        </p:nvSpPr>
        <p:spPr>
          <a:xfrm>
            <a:off x="4603823" y="5660707"/>
            <a:ext cx="237245"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6E89C0"/>
              </a:buClr>
              <a:buSzPts val="800"/>
              <a:buFont typeface="Montserrat Medium"/>
              <a:buNone/>
            </a:pPr>
            <a:r>
              <a:rPr i="0" lang="en-US" sz="800" u="none" cap="none" strike="noStrike">
                <a:solidFill>
                  <a:srgbClr val="6E89C0"/>
                </a:solidFill>
                <a:latin typeface="Poppins"/>
                <a:ea typeface="Poppins"/>
                <a:cs typeface="Poppins"/>
                <a:sym typeface="Poppins"/>
              </a:rPr>
              <a:t>6mo</a:t>
            </a:r>
            <a:endParaRPr i="0" sz="800" u="none" cap="none" strike="noStrike">
              <a:solidFill>
                <a:srgbClr val="6E89C0"/>
              </a:solidFill>
              <a:latin typeface="Poppins"/>
              <a:ea typeface="Poppins"/>
              <a:cs typeface="Poppins"/>
              <a:sym typeface="Poppins"/>
            </a:endParaRPr>
          </a:p>
        </p:txBody>
      </p:sp>
      <p:cxnSp>
        <p:nvCxnSpPr>
          <p:cNvPr id="1092" name="Google Shape;1092;p28"/>
          <p:cNvCxnSpPr/>
          <p:nvPr/>
        </p:nvCxnSpPr>
        <p:spPr>
          <a:xfrm>
            <a:off x="3967317" y="6337174"/>
            <a:ext cx="1679700" cy="0"/>
          </a:xfrm>
          <a:prstGeom prst="straightConnector1">
            <a:avLst/>
          </a:prstGeom>
          <a:noFill/>
          <a:ln cap="rnd" cmpd="sng" w="76200">
            <a:solidFill>
              <a:schemeClr val="lt1">
                <a:alpha val="24705"/>
              </a:schemeClr>
            </a:solidFill>
            <a:prstDash val="solid"/>
            <a:miter lim="800000"/>
            <a:headEnd len="sm" w="sm" type="none"/>
            <a:tailEnd len="sm" w="sm" type="none"/>
          </a:ln>
        </p:spPr>
      </p:cxnSp>
      <p:grpSp>
        <p:nvGrpSpPr>
          <p:cNvPr id="1093" name="Google Shape;1093;p28"/>
          <p:cNvGrpSpPr/>
          <p:nvPr/>
        </p:nvGrpSpPr>
        <p:grpSpPr>
          <a:xfrm>
            <a:off x="4369889" y="6285445"/>
            <a:ext cx="865402" cy="103459"/>
            <a:chOff x="4369889" y="6176232"/>
            <a:chExt cx="865402" cy="103459"/>
          </a:xfrm>
        </p:grpSpPr>
        <p:cxnSp>
          <p:nvCxnSpPr>
            <p:cNvPr id="1094" name="Google Shape;1094;p28"/>
            <p:cNvCxnSpPr/>
            <p:nvPr/>
          </p:nvCxnSpPr>
          <p:spPr>
            <a:xfrm>
              <a:off x="4369889" y="6176232"/>
              <a:ext cx="0" cy="100584"/>
            </a:xfrm>
            <a:prstGeom prst="straightConnector1">
              <a:avLst/>
            </a:prstGeom>
            <a:noFill/>
            <a:ln cap="rnd" cmpd="sng" w="9525">
              <a:solidFill>
                <a:schemeClr val="lt1">
                  <a:alpha val="24705"/>
                </a:schemeClr>
              </a:solidFill>
              <a:prstDash val="solid"/>
              <a:miter lim="800000"/>
              <a:headEnd len="sm" w="sm" type="none"/>
              <a:tailEnd len="sm" w="sm" type="none"/>
            </a:ln>
          </p:spPr>
        </p:cxnSp>
        <p:cxnSp>
          <p:nvCxnSpPr>
            <p:cNvPr id="1095" name="Google Shape;1095;p28"/>
            <p:cNvCxnSpPr/>
            <p:nvPr/>
          </p:nvCxnSpPr>
          <p:spPr>
            <a:xfrm>
              <a:off x="5235291" y="6176232"/>
              <a:ext cx="0" cy="100584"/>
            </a:xfrm>
            <a:prstGeom prst="straightConnector1">
              <a:avLst/>
            </a:prstGeom>
            <a:noFill/>
            <a:ln cap="rnd" cmpd="sng" w="9525">
              <a:solidFill>
                <a:schemeClr val="lt1">
                  <a:alpha val="24705"/>
                </a:schemeClr>
              </a:solidFill>
              <a:prstDash val="solid"/>
              <a:miter lim="800000"/>
              <a:headEnd len="sm" w="sm" type="none"/>
              <a:tailEnd len="sm" w="sm" type="none"/>
            </a:ln>
          </p:spPr>
        </p:cxnSp>
        <p:cxnSp>
          <p:nvCxnSpPr>
            <p:cNvPr id="1096" name="Google Shape;1096;p28"/>
            <p:cNvCxnSpPr/>
            <p:nvPr/>
          </p:nvCxnSpPr>
          <p:spPr>
            <a:xfrm>
              <a:off x="4802590" y="6179107"/>
              <a:ext cx="0" cy="100584"/>
            </a:xfrm>
            <a:prstGeom prst="straightConnector1">
              <a:avLst/>
            </a:prstGeom>
            <a:noFill/>
            <a:ln cap="rnd" cmpd="sng" w="9525">
              <a:solidFill>
                <a:schemeClr val="lt1">
                  <a:alpha val="24705"/>
                </a:schemeClr>
              </a:solidFill>
              <a:prstDash val="solid"/>
              <a:miter lim="800000"/>
              <a:headEnd len="sm" w="sm" type="none"/>
              <a:tailEnd len="sm" w="sm" type="none"/>
            </a:ln>
          </p:spPr>
        </p:cxnSp>
      </p:grpSp>
      <p:sp>
        <p:nvSpPr>
          <p:cNvPr id="1097" name="Google Shape;1097;p28"/>
          <p:cNvSpPr/>
          <p:nvPr/>
        </p:nvSpPr>
        <p:spPr>
          <a:xfrm>
            <a:off x="4659004" y="6276032"/>
            <a:ext cx="122284" cy="122284"/>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SemiBold"/>
              <a:ea typeface="Poppins SemiBold"/>
              <a:cs typeface="Poppins SemiBold"/>
              <a:sym typeface="Poppins SemiBold"/>
            </a:endParaRPr>
          </a:p>
        </p:txBody>
      </p:sp>
      <p:sp>
        <p:nvSpPr>
          <p:cNvPr id="1098" name="Google Shape;1098;p28"/>
          <p:cNvSpPr txBox="1"/>
          <p:nvPr/>
        </p:nvSpPr>
        <p:spPr>
          <a:xfrm>
            <a:off x="4599921" y="6126514"/>
            <a:ext cx="240450"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800"/>
              <a:buFont typeface="Montserrat"/>
              <a:buNone/>
            </a:pPr>
            <a:r>
              <a:rPr i="0" lang="en-US" sz="800" u="none" cap="none" strike="noStrike">
                <a:solidFill>
                  <a:srgbClr val="FFFFFF"/>
                </a:solidFill>
                <a:latin typeface="Poppins SemiBold"/>
                <a:ea typeface="Poppins SemiBold"/>
                <a:cs typeface="Poppins SemiBold"/>
                <a:sym typeface="Poppins SemiBold"/>
              </a:rPr>
              <a:t>6mo</a:t>
            </a:r>
            <a:endParaRPr i="0" sz="800" u="none" cap="none" strike="noStrike">
              <a:solidFill>
                <a:srgbClr val="FFFFFF"/>
              </a:solidFill>
              <a:latin typeface="Poppins SemiBold"/>
              <a:ea typeface="Poppins SemiBold"/>
              <a:cs typeface="Poppins SemiBold"/>
              <a:sym typeface="Poppins SemiBold"/>
            </a:endParaRPr>
          </a:p>
        </p:txBody>
      </p:sp>
      <p:cxnSp>
        <p:nvCxnSpPr>
          <p:cNvPr id="1099" name="Google Shape;1099;p28"/>
          <p:cNvCxnSpPr/>
          <p:nvPr/>
        </p:nvCxnSpPr>
        <p:spPr>
          <a:xfrm>
            <a:off x="5998340" y="4473946"/>
            <a:ext cx="1679700" cy="0"/>
          </a:xfrm>
          <a:prstGeom prst="straightConnector1">
            <a:avLst/>
          </a:prstGeom>
          <a:noFill/>
          <a:ln cap="rnd" cmpd="sng" w="76200">
            <a:solidFill>
              <a:srgbClr val="DEDEDE">
                <a:alpha val="80000"/>
              </a:srgbClr>
            </a:solidFill>
            <a:prstDash val="solid"/>
            <a:miter lim="800000"/>
            <a:headEnd len="sm" w="sm" type="none"/>
            <a:tailEnd len="sm" w="sm" type="none"/>
          </a:ln>
        </p:spPr>
      </p:cxnSp>
      <p:grpSp>
        <p:nvGrpSpPr>
          <p:cNvPr id="1100" name="Google Shape;1100;p28"/>
          <p:cNvGrpSpPr/>
          <p:nvPr/>
        </p:nvGrpSpPr>
        <p:grpSpPr>
          <a:xfrm>
            <a:off x="6400912" y="4422217"/>
            <a:ext cx="865402" cy="103459"/>
            <a:chOff x="2453666" y="811565"/>
            <a:chExt cx="865402" cy="103459"/>
          </a:xfrm>
        </p:grpSpPr>
        <p:cxnSp>
          <p:nvCxnSpPr>
            <p:cNvPr id="1101" name="Google Shape;1101;p28"/>
            <p:cNvCxnSpPr/>
            <p:nvPr/>
          </p:nvCxnSpPr>
          <p:spPr>
            <a:xfrm>
              <a:off x="2453666" y="811565"/>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102" name="Google Shape;1102;p28"/>
            <p:cNvCxnSpPr/>
            <p:nvPr/>
          </p:nvCxnSpPr>
          <p:spPr>
            <a:xfrm>
              <a:off x="3319068" y="811565"/>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103" name="Google Shape;1103;p28"/>
            <p:cNvCxnSpPr/>
            <p:nvPr/>
          </p:nvCxnSpPr>
          <p:spPr>
            <a:xfrm>
              <a:off x="2886367" y="814440"/>
              <a:ext cx="0" cy="100584"/>
            </a:xfrm>
            <a:prstGeom prst="straightConnector1">
              <a:avLst/>
            </a:prstGeom>
            <a:noFill/>
            <a:ln cap="rnd" cmpd="sng" w="9525">
              <a:solidFill>
                <a:srgbClr val="DEDEDE"/>
              </a:solidFill>
              <a:prstDash val="solid"/>
              <a:miter lim="800000"/>
              <a:headEnd len="sm" w="sm" type="none"/>
              <a:tailEnd len="sm" w="sm" type="none"/>
            </a:ln>
          </p:spPr>
        </p:cxnSp>
      </p:grpSp>
      <p:sp>
        <p:nvSpPr>
          <p:cNvPr id="1104" name="Google Shape;1104;p28"/>
          <p:cNvSpPr/>
          <p:nvPr/>
        </p:nvSpPr>
        <p:spPr>
          <a:xfrm>
            <a:off x="6773622" y="4412804"/>
            <a:ext cx="122284" cy="122284"/>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105" name="Google Shape;1105;p28"/>
          <p:cNvSpPr txBox="1"/>
          <p:nvPr/>
        </p:nvSpPr>
        <p:spPr>
          <a:xfrm>
            <a:off x="6767438" y="4263286"/>
            <a:ext cx="134653"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7B7B7B"/>
              </a:buClr>
              <a:buSzPts val="800"/>
              <a:buFont typeface="Montserrat Medium"/>
              <a:buNone/>
            </a:pPr>
            <a:r>
              <a:rPr i="0" lang="en-US" sz="800" u="none" cap="none" strike="noStrike">
                <a:solidFill>
                  <a:srgbClr val="7B7B7B"/>
                </a:solidFill>
                <a:latin typeface="Poppins"/>
                <a:ea typeface="Poppins"/>
                <a:cs typeface="Poppins"/>
                <a:sym typeface="Poppins"/>
              </a:rPr>
              <a:t>80</a:t>
            </a:r>
            <a:endParaRPr>
              <a:latin typeface="Poppins"/>
              <a:ea typeface="Poppins"/>
              <a:cs typeface="Poppins"/>
              <a:sym typeface="Poppins"/>
            </a:endParaRPr>
          </a:p>
        </p:txBody>
      </p:sp>
      <p:sp>
        <p:nvSpPr>
          <p:cNvPr id="1106" name="Google Shape;1106;p28"/>
          <p:cNvSpPr/>
          <p:nvPr/>
        </p:nvSpPr>
        <p:spPr>
          <a:xfrm>
            <a:off x="5938101" y="3297795"/>
            <a:ext cx="1757700" cy="653700"/>
          </a:xfrm>
          <a:prstGeom prst="round2SameRect">
            <a:avLst>
              <a:gd fmla="val 0" name="adj1"/>
              <a:gd fmla="val 11658" name="adj2"/>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107" name="Google Shape;1107;p28"/>
          <p:cNvSpPr txBox="1"/>
          <p:nvPr/>
        </p:nvSpPr>
        <p:spPr>
          <a:xfrm>
            <a:off x="6081707" y="3441461"/>
            <a:ext cx="1470600" cy="4233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324973"/>
              </a:buClr>
              <a:buSzPts val="1000"/>
              <a:buFont typeface="Montserrat SemiBold"/>
              <a:buNone/>
            </a:pPr>
            <a:r>
              <a:rPr i="0" lang="en-US" sz="1000" u="none" cap="none" strike="noStrike">
                <a:latin typeface="Poppins SemiBold"/>
                <a:ea typeface="Poppins SemiBold"/>
                <a:cs typeface="Poppins SemiBold"/>
                <a:sym typeface="Poppins SemiBold"/>
              </a:rPr>
              <a:t>Customer Satisfaction (CSAT)</a:t>
            </a:r>
            <a:endParaRPr>
              <a:latin typeface="Poppins SemiBold"/>
              <a:ea typeface="Poppins SemiBold"/>
              <a:cs typeface="Poppins SemiBold"/>
              <a:sym typeface="Poppins SemiBold"/>
            </a:endParaRPr>
          </a:p>
        </p:txBody>
      </p:sp>
      <p:sp>
        <p:nvSpPr>
          <p:cNvPr id="1108" name="Google Shape;1108;p28"/>
          <p:cNvSpPr txBox="1"/>
          <p:nvPr/>
        </p:nvSpPr>
        <p:spPr>
          <a:xfrm>
            <a:off x="5938101" y="3971358"/>
            <a:ext cx="177600" cy="215400"/>
          </a:xfrm>
          <a:prstGeom prst="rect">
            <a:avLst/>
          </a:prstGeom>
          <a:noFill/>
          <a:ln>
            <a:noFill/>
          </a:ln>
        </p:spPr>
        <p:txBody>
          <a:bodyPr anchorCtr="0" anchor="t" bIns="45700" lIns="0" spcFirstLastPara="1" rIns="45700" wrap="square" tIns="45700">
            <a:spAutoFit/>
          </a:bodyPr>
          <a:lstStyle/>
          <a:p>
            <a:pPr indent="0" lvl="0" marL="0" marR="0" rtl="0" algn="l">
              <a:lnSpc>
                <a:spcPct val="100000"/>
              </a:lnSpc>
              <a:spcBef>
                <a:spcPts val="0"/>
              </a:spcBef>
              <a:spcAft>
                <a:spcPts val="0"/>
              </a:spcAft>
              <a:buClr>
                <a:srgbClr val="324973"/>
              </a:buClr>
              <a:buSzPts val="800"/>
              <a:buFont typeface="Montserrat SemiBold"/>
              <a:buNone/>
            </a:pPr>
            <a:r>
              <a:rPr i="0" lang="en-US" sz="800" u="none" cap="none" strike="noStrike">
                <a:latin typeface="Poppins"/>
                <a:ea typeface="Poppins"/>
                <a:cs typeface="Poppins"/>
                <a:sym typeface="Poppins"/>
              </a:rPr>
              <a:t>70</a:t>
            </a:r>
            <a:endParaRPr>
              <a:latin typeface="Poppins"/>
              <a:ea typeface="Poppins"/>
              <a:cs typeface="Poppins"/>
              <a:sym typeface="Poppins"/>
            </a:endParaRPr>
          </a:p>
        </p:txBody>
      </p:sp>
      <p:sp>
        <p:nvSpPr>
          <p:cNvPr id="1109" name="Google Shape;1109;p28"/>
          <p:cNvSpPr txBox="1"/>
          <p:nvPr/>
        </p:nvSpPr>
        <p:spPr>
          <a:xfrm>
            <a:off x="7516641" y="3971358"/>
            <a:ext cx="179100" cy="215400"/>
          </a:xfrm>
          <a:prstGeom prst="rect">
            <a:avLst/>
          </a:prstGeom>
          <a:noFill/>
          <a:ln>
            <a:noFill/>
          </a:ln>
        </p:spPr>
        <p:txBody>
          <a:bodyPr anchorCtr="0" anchor="t" bIns="45700" lIns="45700" spcFirstLastPara="1" rIns="0" wrap="square" tIns="45700">
            <a:spAutoFit/>
          </a:bodyPr>
          <a:lstStyle/>
          <a:p>
            <a:pPr indent="0" lvl="0" marL="0" marR="0" rtl="0" algn="r">
              <a:lnSpc>
                <a:spcPct val="100000"/>
              </a:lnSpc>
              <a:spcBef>
                <a:spcPts val="0"/>
              </a:spcBef>
              <a:spcAft>
                <a:spcPts val="0"/>
              </a:spcAft>
              <a:buClr>
                <a:srgbClr val="324973"/>
              </a:buClr>
              <a:buSzPts val="800"/>
              <a:buFont typeface="Montserrat SemiBold"/>
              <a:buNone/>
            </a:pPr>
            <a:r>
              <a:rPr i="0" lang="en-US" sz="800" u="none" cap="none" strike="noStrike">
                <a:latin typeface="Poppins"/>
                <a:ea typeface="Poppins"/>
                <a:cs typeface="Poppins"/>
                <a:sym typeface="Poppins"/>
              </a:rPr>
              <a:t>90</a:t>
            </a:r>
            <a:endParaRPr>
              <a:latin typeface="Poppins"/>
              <a:ea typeface="Poppins"/>
              <a:cs typeface="Poppins"/>
              <a:sym typeface="Poppins"/>
            </a:endParaRPr>
          </a:p>
        </p:txBody>
      </p:sp>
      <p:cxnSp>
        <p:nvCxnSpPr>
          <p:cNvPr id="1110" name="Google Shape;1110;p28"/>
          <p:cNvCxnSpPr>
            <a:stCxn id="1108" idx="3"/>
            <a:endCxn id="1109" idx="1"/>
          </p:cNvCxnSpPr>
          <p:nvPr/>
        </p:nvCxnSpPr>
        <p:spPr>
          <a:xfrm>
            <a:off x="6115701" y="4079058"/>
            <a:ext cx="1401000" cy="0"/>
          </a:xfrm>
          <a:prstGeom prst="straightConnector1">
            <a:avLst/>
          </a:prstGeom>
          <a:noFill/>
          <a:ln cap="rnd" cmpd="sng" w="9525">
            <a:solidFill>
              <a:srgbClr val="000000">
                <a:alpha val="49803"/>
              </a:srgbClr>
            </a:solidFill>
            <a:prstDash val="dash"/>
            <a:miter lim="800000"/>
            <a:headEnd len="sm" w="sm" type="triangle"/>
            <a:tailEnd len="sm" w="sm" type="triangle"/>
          </a:ln>
        </p:spPr>
      </p:cxnSp>
      <p:cxnSp>
        <p:nvCxnSpPr>
          <p:cNvPr id="1111" name="Google Shape;1111;p28"/>
          <p:cNvCxnSpPr/>
          <p:nvPr/>
        </p:nvCxnSpPr>
        <p:spPr>
          <a:xfrm>
            <a:off x="5998340" y="4939753"/>
            <a:ext cx="1679700" cy="0"/>
          </a:xfrm>
          <a:prstGeom prst="straightConnector1">
            <a:avLst/>
          </a:prstGeom>
          <a:noFill/>
          <a:ln cap="rnd" cmpd="sng" w="76200">
            <a:solidFill>
              <a:srgbClr val="DEDEDE">
                <a:alpha val="80000"/>
              </a:srgbClr>
            </a:solidFill>
            <a:prstDash val="solid"/>
            <a:miter lim="800000"/>
            <a:headEnd len="sm" w="sm" type="none"/>
            <a:tailEnd len="sm" w="sm" type="none"/>
          </a:ln>
        </p:spPr>
      </p:cxnSp>
      <p:grpSp>
        <p:nvGrpSpPr>
          <p:cNvPr id="1112" name="Google Shape;1112;p28"/>
          <p:cNvGrpSpPr/>
          <p:nvPr/>
        </p:nvGrpSpPr>
        <p:grpSpPr>
          <a:xfrm>
            <a:off x="6400912" y="4888024"/>
            <a:ext cx="865402" cy="103459"/>
            <a:chOff x="6400912" y="4778811"/>
            <a:chExt cx="865402" cy="103459"/>
          </a:xfrm>
        </p:grpSpPr>
        <p:cxnSp>
          <p:nvCxnSpPr>
            <p:cNvPr id="1113" name="Google Shape;1113;p28"/>
            <p:cNvCxnSpPr/>
            <p:nvPr/>
          </p:nvCxnSpPr>
          <p:spPr>
            <a:xfrm>
              <a:off x="6400912" y="4778811"/>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114" name="Google Shape;1114;p28"/>
            <p:cNvCxnSpPr/>
            <p:nvPr/>
          </p:nvCxnSpPr>
          <p:spPr>
            <a:xfrm>
              <a:off x="7266314" y="4778811"/>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115" name="Google Shape;1115;p28"/>
            <p:cNvCxnSpPr/>
            <p:nvPr/>
          </p:nvCxnSpPr>
          <p:spPr>
            <a:xfrm>
              <a:off x="6833613" y="4781686"/>
              <a:ext cx="0" cy="100584"/>
            </a:xfrm>
            <a:prstGeom prst="straightConnector1">
              <a:avLst/>
            </a:prstGeom>
            <a:noFill/>
            <a:ln cap="rnd" cmpd="sng" w="9525">
              <a:solidFill>
                <a:srgbClr val="DEDEDE"/>
              </a:solidFill>
              <a:prstDash val="solid"/>
              <a:miter lim="800000"/>
              <a:headEnd len="sm" w="sm" type="none"/>
              <a:tailEnd len="sm" w="sm" type="none"/>
            </a:ln>
          </p:spPr>
        </p:cxnSp>
      </p:grpSp>
      <p:sp>
        <p:nvSpPr>
          <p:cNvPr id="1116" name="Google Shape;1116;p28"/>
          <p:cNvSpPr/>
          <p:nvPr/>
        </p:nvSpPr>
        <p:spPr>
          <a:xfrm>
            <a:off x="7371904" y="4878611"/>
            <a:ext cx="122284" cy="122284"/>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117" name="Google Shape;1117;p28"/>
          <p:cNvSpPr txBox="1"/>
          <p:nvPr/>
        </p:nvSpPr>
        <p:spPr>
          <a:xfrm>
            <a:off x="7367324" y="4729093"/>
            <a:ext cx="131446"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7B7B7B"/>
              </a:buClr>
              <a:buSzPts val="800"/>
              <a:buFont typeface="Montserrat Medium"/>
              <a:buNone/>
            </a:pPr>
            <a:r>
              <a:rPr i="0" lang="en-US" sz="800" u="none" cap="none" strike="noStrike">
                <a:solidFill>
                  <a:srgbClr val="7B7B7B"/>
                </a:solidFill>
                <a:latin typeface="Poppins"/>
                <a:ea typeface="Poppins"/>
                <a:cs typeface="Poppins"/>
                <a:sym typeface="Poppins"/>
              </a:rPr>
              <a:t>88</a:t>
            </a:r>
            <a:endParaRPr>
              <a:latin typeface="Poppins"/>
              <a:ea typeface="Poppins"/>
              <a:cs typeface="Poppins"/>
              <a:sym typeface="Poppins"/>
            </a:endParaRPr>
          </a:p>
        </p:txBody>
      </p:sp>
      <p:cxnSp>
        <p:nvCxnSpPr>
          <p:cNvPr id="1118" name="Google Shape;1118;p28"/>
          <p:cNvCxnSpPr/>
          <p:nvPr/>
        </p:nvCxnSpPr>
        <p:spPr>
          <a:xfrm>
            <a:off x="5998340" y="5405560"/>
            <a:ext cx="1679700" cy="0"/>
          </a:xfrm>
          <a:prstGeom prst="straightConnector1">
            <a:avLst/>
          </a:prstGeom>
          <a:noFill/>
          <a:ln cap="rnd" cmpd="sng" w="76200">
            <a:solidFill>
              <a:srgbClr val="DEDEDE">
                <a:alpha val="80000"/>
              </a:srgbClr>
            </a:solidFill>
            <a:prstDash val="solid"/>
            <a:miter lim="800000"/>
            <a:headEnd len="sm" w="sm" type="none"/>
            <a:tailEnd len="sm" w="sm" type="none"/>
          </a:ln>
        </p:spPr>
      </p:cxnSp>
      <p:grpSp>
        <p:nvGrpSpPr>
          <p:cNvPr id="1119" name="Google Shape;1119;p28"/>
          <p:cNvGrpSpPr/>
          <p:nvPr/>
        </p:nvGrpSpPr>
        <p:grpSpPr>
          <a:xfrm>
            <a:off x="6400912" y="5353831"/>
            <a:ext cx="865402" cy="103459"/>
            <a:chOff x="6400912" y="5244618"/>
            <a:chExt cx="865402" cy="103459"/>
          </a:xfrm>
        </p:grpSpPr>
        <p:cxnSp>
          <p:nvCxnSpPr>
            <p:cNvPr id="1120" name="Google Shape;1120;p28"/>
            <p:cNvCxnSpPr/>
            <p:nvPr/>
          </p:nvCxnSpPr>
          <p:spPr>
            <a:xfrm>
              <a:off x="6400912" y="5244618"/>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121" name="Google Shape;1121;p28"/>
            <p:cNvCxnSpPr/>
            <p:nvPr/>
          </p:nvCxnSpPr>
          <p:spPr>
            <a:xfrm>
              <a:off x="7266314" y="5244618"/>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122" name="Google Shape;1122;p28"/>
            <p:cNvCxnSpPr/>
            <p:nvPr/>
          </p:nvCxnSpPr>
          <p:spPr>
            <a:xfrm>
              <a:off x="6833613" y="5247493"/>
              <a:ext cx="0" cy="100584"/>
            </a:xfrm>
            <a:prstGeom prst="straightConnector1">
              <a:avLst/>
            </a:prstGeom>
            <a:noFill/>
            <a:ln cap="rnd" cmpd="sng" w="9525">
              <a:solidFill>
                <a:srgbClr val="DEDEDE"/>
              </a:solidFill>
              <a:prstDash val="solid"/>
              <a:miter lim="800000"/>
              <a:headEnd len="sm" w="sm" type="none"/>
              <a:tailEnd len="sm" w="sm" type="none"/>
            </a:ln>
          </p:spPr>
        </p:cxnSp>
      </p:grpSp>
      <p:sp>
        <p:nvSpPr>
          <p:cNvPr id="1123" name="Google Shape;1123;p28"/>
          <p:cNvSpPr/>
          <p:nvPr/>
        </p:nvSpPr>
        <p:spPr>
          <a:xfrm>
            <a:off x="6790606" y="5344418"/>
            <a:ext cx="122284" cy="122284"/>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124" name="Google Shape;1124;p28"/>
          <p:cNvSpPr txBox="1"/>
          <p:nvPr/>
        </p:nvSpPr>
        <p:spPr>
          <a:xfrm>
            <a:off x="6789232" y="5194900"/>
            <a:ext cx="125034"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7B7B7B"/>
              </a:buClr>
              <a:buSzPts val="800"/>
              <a:buFont typeface="Montserrat Medium"/>
              <a:buNone/>
            </a:pPr>
            <a:r>
              <a:rPr i="0" lang="en-US" sz="800" u="none" cap="none" strike="noStrike">
                <a:solidFill>
                  <a:srgbClr val="7B7B7B"/>
                </a:solidFill>
                <a:latin typeface="Poppins"/>
                <a:ea typeface="Poppins"/>
                <a:cs typeface="Poppins"/>
                <a:sym typeface="Poppins"/>
              </a:rPr>
              <a:t>82</a:t>
            </a:r>
            <a:endParaRPr>
              <a:latin typeface="Poppins"/>
              <a:ea typeface="Poppins"/>
              <a:cs typeface="Poppins"/>
              <a:sym typeface="Poppins"/>
            </a:endParaRPr>
          </a:p>
        </p:txBody>
      </p:sp>
      <p:cxnSp>
        <p:nvCxnSpPr>
          <p:cNvPr id="1125" name="Google Shape;1125;p28"/>
          <p:cNvCxnSpPr/>
          <p:nvPr/>
        </p:nvCxnSpPr>
        <p:spPr>
          <a:xfrm>
            <a:off x="5998340" y="5871367"/>
            <a:ext cx="1679700" cy="0"/>
          </a:xfrm>
          <a:prstGeom prst="straightConnector1">
            <a:avLst/>
          </a:prstGeom>
          <a:noFill/>
          <a:ln cap="rnd" cmpd="sng" w="76200">
            <a:solidFill>
              <a:srgbClr val="999999">
                <a:alpha val="80000"/>
              </a:srgbClr>
            </a:solidFill>
            <a:prstDash val="solid"/>
            <a:miter lim="800000"/>
            <a:headEnd len="sm" w="sm" type="none"/>
            <a:tailEnd len="sm" w="sm" type="none"/>
          </a:ln>
        </p:spPr>
      </p:cxnSp>
      <p:grpSp>
        <p:nvGrpSpPr>
          <p:cNvPr id="1126" name="Google Shape;1126;p28"/>
          <p:cNvGrpSpPr/>
          <p:nvPr/>
        </p:nvGrpSpPr>
        <p:grpSpPr>
          <a:xfrm>
            <a:off x="6400912" y="5819638"/>
            <a:ext cx="865402" cy="103459"/>
            <a:chOff x="6400912" y="5710425"/>
            <a:chExt cx="865402" cy="103459"/>
          </a:xfrm>
        </p:grpSpPr>
        <p:cxnSp>
          <p:nvCxnSpPr>
            <p:cNvPr id="1127" name="Google Shape;1127;p28"/>
            <p:cNvCxnSpPr/>
            <p:nvPr/>
          </p:nvCxnSpPr>
          <p:spPr>
            <a:xfrm>
              <a:off x="6400912" y="5710425"/>
              <a:ext cx="0" cy="100584"/>
            </a:xfrm>
            <a:prstGeom prst="straightConnector1">
              <a:avLst/>
            </a:prstGeom>
            <a:noFill/>
            <a:ln cap="rnd" cmpd="sng" w="9525">
              <a:solidFill>
                <a:srgbClr val="CED7EA"/>
              </a:solidFill>
              <a:prstDash val="solid"/>
              <a:miter lim="800000"/>
              <a:headEnd len="sm" w="sm" type="none"/>
              <a:tailEnd len="sm" w="sm" type="none"/>
            </a:ln>
          </p:spPr>
        </p:cxnSp>
        <p:cxnSp>
          <p:nvCxnSpPr>
            <p:cNvPr id="1128" name="Google Shape;1128;p28"/>
            <p:cNvCxnSpPr/>
            <p:nvPr/>
          </p:nvCxnSpPr>
          <p:spPr>
            <a:xfrm>
              <a:off x="7266314" y="5710425"/>
              <a:ext cx="0" cy="100584"/>
            </a:xfrm>
            <a:prstGeom prst="straightConnector1">
              <a:avLst/>
            </a:prstGeom>
            <a:noFill/>
            <a:ln cap="rnd" cmpd="sng" w="9525">
              <a:solidFill>
                <a:srgbClr val="CED7EA"/>
              </a:solidFill>
              <a:prstDash val="solid"/>
              <a:miter lim="800000"/>
              <a:headEnd len="sm" w="sm" type="none"/>
              <a:tailEnd len="sm" w="sm" type="none"/>
            </a:ln>
          </p:spPr>
        </p:cxnSp>
        <p:cxnSp>
          <p:nvCxnSpPr>
            <p:cNvPr id="1129" name="Google Shape;1129;p28"/>
            <p:cNvCxnSpPr/>
            <p:nvPr/>
          </p:nvCxnSpPr>
          <p:spPr>
            <a:xfrm>
              <a:off x="6833613" y="5713300"/>
              <a:ext cx="0" cy="100584"/>
            </a:xfrm>
            <a:prstGeom prst="straightConnector1">
              <a:avLst/>
            </a:prstGeom>
            <a:noFill/>
            <a:ln cap="rnd" cmpd="sng" w="9525">
              <a:solidFill>
                <a:srgbClr val="CED7EA"/>
              </a:solidFill>
              <a:prstDash val="solid"/>
              <a:miter lim="800000"/>
              <a:headEnd len="sm" w="sm" type="none"/>
              <a:tailEnd len="sm" w="sm" type="none"/>
            </a:ln>
          </p:spPr>
        </p:cxnSp>
      </p:grpSp>
      <p:sp>
        <p:nvSpPr>
          <p:cNvPr id="1130" name="Google Shape;1130;p28"/>
          <p:cNvSpPr/>
          <p:nvPr/>
        </p:nvSpPr>
        <p:spPr>
          <a:xfrm>
            <a:off x="7040434" y="5810225"/>
            <a:ext cx="122284" cy="122284"/>
          </a:xfrm>
          <a:prstGeom prst="ellipse">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131" name="Google Shape;1131;p28"/>
          <p:cNvSpPr txBox="1"/>
          <p:nvPr/>
        </p:nvSpPr>
        <p:spPr>
          <a:xfrm>
            <a:off x="6927679" y="5660700"/>
            <a:ext cx="3477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6E89C0"/>
              </a:buClr>
              <a:buSzPts val="800"/>
              <a:buFont typeface="Montserrat Medium"/>
              <a:buNone/>
            </a:pPr>
            <a:r>
              <a:rPr i="0" lang="en-US" sz="800" u="none" cap="none" strike="noStrike">
                <a:solidFill>
                  <a:srgbClr val="6E89C0"/>
                </a:solidFill>
                <a:latin typeface="Poppins"/>
                <a:ea typeface="Poppins"/>
                <a:cs typeface="Poppins"/>
                <a:sym typeface="Poppins"/>
              </a:rPr>
              <a:t>85</a:t>
            </a:r>
            <a:endParaRPr>
              <a:latin typeface="Poppins"/>
              <a:ea typeface="Poppins"/>
              <a:cs typeface="Poppins"/>
              <a:sym typeface="Poppins"/>
            </a:endParaRPr>
          </a:p>
        </p:txBody>
      </p:sp>
      <p:cxnSp>
        <p:nvCxnSpPr>
          <p:cNvPr id="1132" name="Google Shape;1132;p28"/>
          <p:cNvCxnSpPr/>
          <p:nvPr/>
        </p:nvCxnSpPr>
        <p:spPr>
          <a:xfrm>
            <a:off x="5998340" y="6337174"/>
            <a:ext cx="1679700" cy="0"/>
          </a:xfrm>
          <a:prstGeom prst="straightConnector1">
            <a:avLst/>
          </a:prstGeom>
          <a:noFill/>
          <a:ln cap="rnd" cmpd="sng" w="76200">
            <a:solidFill>
              <a:schemeClr val="lt1">
                <a:alpha val="24705"/>
              </a:schemeClr>
            </a:solidFill>
            <a:prstDash val="solid"/>
            <a:miter lim="800000"/>
            <a:headEnd len="sm" w="sm" type="none"/>
            <a:tailEnd len="sm" w="sm" type="none"/>
          </a:ln>
        </p:spPr>
      </p:cxnSp>
      <p:grpSp>
        <p:nvGrpSpPr>
          <p:cNvPr id="1133" name="Google Shape;1133;p28"/>
          <p:cNvGrpSpPr/>
          <p:nvPr/>
        </p:nvGrpSpPr>
        <p:grpSpPr>
          <a:xfrm>
            <a:off x="6400912" y="6285445"/>
            <a:ext cx="865402" cy="103459"/>
            <a:chOff x="6400912" y="6176232"/>
            <a:chExt cx="865402" cy="103459"/>
          </a:xfrm>
        </p:grpSpPr>
        <p:cxnSp>
          <p:nvCxnSpPr>
            <p:cNvPr id="1134" name="Google Shape;1134;p28"/>
            <p:cNvCxnSpPr/>
            <p:nvPr/>
          </p:nvCxnSpPr>
          <p:spPr>
            <a:xfrm>
              <a:off x="6400912" y="6176232"/>
              <a:ext cx="0" cy="100584"/>
            </a:xfrm>
            <a:prstGeom prst="straightConnector1">
              <a:avLst/>
            </a:prstGeom>
            <a:noFill/>
            <a:ln cap="rnd" cmpd="sng" w="9525">
              <a:solidFill>
                <a:schemeClr val="lt1">
                  <a:alpha val="24705"/>
                </a:schemeClr>
              </a:solidFill>
              <a:prstDash val="solid"/>
              <a:miter lim="800000"/>
              <a:headEnd len="sm" w="sm" type="none"/>
              <a:tailEnd len="sm" w="sm" type="none"/>
            </a:ln>
          </p:spPr>
        </p:cxnSp>
        <p:cxnSp>
          <p:nvCxnSpPr>
            <p:cNvPr id="1135" name="Google Shape;1135;p28"/>
            <p:cNvCxnSpPr/>
            <p:nvPr/>
          </p:nvCxnSpPr>
          <p:spPr>
            <a:xfrm>
              <a:off x="7266314" y="6176232"/>
              <a:ext cx="0" cy="100584"/>
            </a:xfrm>
            <a:prstGeom prst="straightConnector1">
              <a:avLst/>
            </a:prstGeom>
            <a:noFill/>
            <a:ln cap="rnd" cmpd="sng" w="9525">
              <a:solidFill>
                <a:schemeClr val="lt1">
                  <a:alpha val="24705"/>
                </a:schemeClr>
              </a:solidFill>
              <a:prstDash val="solid"/>
              <a:miter lim="800000"/>
              <a:headEnd len="sm" w="sm" type="none"/>
              <a:tailEnd len="sm" w="sm" type="none"/>
            </a:ln>
          </p:spPr>
        </p:cxnSp>
        <p:cxnSp>
          <p:nvCxnSpPr>
            <p:cNvPr id="1136" name="Google Shape;1136;p28"/>
            <p:cNvCxnSpPr/>
            <p:nvPr/>
          </p:nvCxnSpPr>
          <p:spPr>
            <a:xfrm>
              <a:off x="6833613" y="6179107"/>
              <a:ext cx="0" cy="100584"/>
            </a:xfrm>
            <a:prstGeom prst="straightConnector1">
              <a:avLst/>
            </a:prstGeom>
            <a:noFill/>
            <a:ln cap="rnd" cmpd="sng" w="9525">
              <a:solidFill>
                <a:schemeClr val="lt1">
                  <a:alpha val="24705"/>
                </a:schemeClr>
              </a:solidFill>
              <a:prstDash val="solid"/>
              <a:miter lim="800000"/>
              <a:headEnd len="sm" w="sm" type="none"/>
              <a:tailEnd len="sm" w="sm" type="none"/>
            </a:ln>
          </p:spPr>
        </p:cxnSp>
      </p:grpSp>
      <p:sp>
        <p:nvSpPr>
          <p:cNvPr id="1137" name="Google Shape;1137;p28"/>
          <p:cNvSpPr/>
          <p:nvPr/>
        </p:nvSpPr>
        <p:spPr>
          <a:xfrm>
            <a:off x="6788566" y="6276032"/>
            <a:ext cx="122284" cy="122284"/>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SemiBold"/>
              <a:ea typeface="Poppins SemiBold"/>
              <a:cs typeface="Poppins SemiBold"/>
              <a:sym typeface="Poppins SemiBold"/>
            </a:endParaRPr>
          </a:p>
        </p:txBody>
      </p:sp>
      <p:sp>
        <p:nvSpPr>
          <p:cNvPr id="1138" name="Google Shape;1138;p28"/>
          <p:cNvSpPr txBox="1"/>
          <p:nvPr/>
        </p:nvSpPr>
        <p:spPr>
          <a:xfrm>
            <a:off x="6785589" y="6126514"/>
            <a:ext cx="128241"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800"/>
              <a:buFont typeface="Montserrat"/>
              <a:buNone/>
            </a:pPr>
            <a:r>
              <a:rPr i="0" lang="en-US" sz="800" u="none" cap="none" strike="noStrike">
                <a:solidFill>
                  <a:srgbClr val="FFFFFF"/>
                </a:solidFill>
                <a:latin typeface="Poppins SemiBold"/>
                <a:ea typeface="Poppins SemiBold"/>
                <a:cs typeface="Poppins SemiBold"/>
                <a:sym typeface="Poppins SemiBold"/>
              </a:rPr>
              <a:t>82</a:t>
            </a:r>
            <a:endParaRPr>
              <a:latin typeface="Poppins SemiBold"/>
              <a:ea typeface="Poppins SemiBold"/>
              <a:cs typeface="Poppins SemiBold"/>
              <a:sym typeface="Poppins SemiBold"/>
            </a:endParaRPr>
          </a:p>
        </p:txBody>
      </p:sp>
      <p:cxnSp>
        <p:nvCxnSpPr>
          <p:cNvPr id="1139" name="Google Shape;1139;p28"/>
          <p:cNvCxnSpPr/>
          <p:nvPr/>
        </p:nvCxnSpPr>
        <p:spPr>
          <a:xfrm>
            <a:off x="8029363" y="4473946"/>
            <a:ext cx="1679700" cy="0"/>
          </a:xfrm>
          <a:prstGeom prst="straightConnector1">
            <a:avLst/>
          </a:prstGeom>
          <a:noFill/>
          <a:ln cap="rnd" cmpd="sng" w="76200">
            <a:solidFill>
              <a:srgbClr val="DEDEDE">
                <a:alpha val="80000"/>
              </a:srgbClr>
            </a:solidFill>
            <a:prstDash val="solid"/>
            <a:miter lim="800000"/>
            <a:headEnd len="sm" w="sm" type="none"/>
            <a:tailEnd len="sm" w="sm" type="none"/>
          </a:ln>
        </p:spPr>
      </p:cxnSp>
      <p:grpSp>
        <p:nvGrpSpPr>
          <p:cNvPr id="1140" name="Google Shape;1140;p28"/>
          <p:cNvGrpSpPr/>
          <p:nvPr/>
        </p:nvGrpSpPr>
        <p:grpSpPr>
          <a:xfrm>
            <a:off x="8431935" y="4422217"/>
            <a:ext cx="865402" cy="103459"/>
            <a:chOff x="2453666" y="811565"/>
            <a:chExt cx="865402" cy="103459"/>
          </a:xfrm>
        </p:grpSpPr>
        <p:cxnSp>
          <p:nvCxnSpPr>
            <p:cNvPr id="1141" name="Google Shape;1141;p28"/>
            <p:cNvCxnSpPr/>
            <p:nvPr/>
          </p:nvCxnSpPr>
          <p:spPr>
            <a:xfrm>
              <a:off x="2453666" y="811565"/>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142" name="Google Shape;1142;p28"/>
            <p:cNvCxnSpPr/>
            <p:nvPr/>
          </p:nvCxnSpPr>
          <p:spPr>
            <a:xfrm>
              <a:off x="3319068" y="811565"/>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143" name="Google Shape;1143;p28"/>
            <p:cNvCxnSpPr/>
            <p:nvPr/>
          </p:nvCxnSpPr>
          <p:spPr>
            <a:xfrm>
              <a:off x="2886367" y="814440"/>
              <a:ext cx="0" cy="100584"/>
            </a:xfrm>
            <a:prstGeom prst="straightConnector1">
              <a:avLst/>
            </a:prstGeom>
            <a:noFill/>
            <a:ln cap="rnd" cmpd="sng" w="9525">
              <a:solidFill>
                <a:srgbClr val="DEDEDE"/>
              </a:solidFill>
              <a:prstDash val="solid"/>
              <a:miter lim="800000"/>
              <a:headEnd len="sm" w="sm" type="none"/>
              <a:tailEnd len="sm" w="sm" type="none"/>
            </a:ln>
          </p:spPr>
        </p:cxnSp>
      </p:grpSp>
      <p:sp>
        <p:nvSpPr>
          <p:cNvPr id="1144" name="Google Shape;1144;p28"/>
          <p:cNvSpPr/>
          <p:nvPr/>
        </p:nvSpPr>
        <p:spPr>
          <a:xfrm>
            <a:off x="9250315" y="4412804"/>
            <a:ext cx="122284" cy="122284"/>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145" name="Google Shape;1145;p28"/>
          <p:cNvSpPr txBox="1"/>
          <p:nvPr/>
        </p:nvSpPr>
        <p:spPr>
          <a:xfrm>
            <a:off x="9247337" y="4263286"/>
            <a:ext cx="128241"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7B7B7B"/>
              </a:buClr>
              <a:buSzPts val="800"/>
              <a:buFont typeface="Montserrat Medium"/>
              <a:buNone/>
            </a:pPr>
            <a:r>
              <a:rPr i="0" lang="en-US" sz="800" u="none" cap="none" strike="noStrike">
                <a:solidFill>
                  <a:srgbClr val="7B7B7B"/>
                </a:solidFill>
                <a:latin typeface="Poppins"/>
                <a:ea typeface="Poppins"/>
                <a:cs typeface="Poppins"/>
                <a:sym typeface="Poppins"/>
              </a:rPr>
              <a:t>30</a:t>
            </a:r>
            <a:endParaRPr>
              <a:latin typeface="Poppins"/>
              <a:ea typeface="Poppins"/>
              <a:cs typeface="Poppins"/>
              <a:sym typeface="Poppins"/>
            </a:endParaRPr>
          </a:p>
        </p:txBody>
      </p:sp>
      <p:sp>
        <p:nvSpPr>
          <p:cNvPr id="1146" name="Google Shape;1146;p28"/>
          <p:cNvSpPr/>
          <p:nvPr/>
        </p:nvSpPr>
        <p:spPr>
          <a:xfrm>
            <a:off x="7960196" y="3297795"/>
            <a:ext cx="1757700" cy="653700"/>
          </a:xfrm>
          <a:prstGeom prst="round2SameRect">
            <a:avLst>
              <a:gd fmla="val 0" name="adj1"/>
              <a:gd fmla="val 11658" name="adj2"/>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147" name="Google Shape;1147;p28"/>
          <p:cNvSpPr txBox="1"/>
          <p:nvPr/>
        </p:nvSpPr>
        <p:spPr>
          <a:xfrm>
            <a:off x="8193528" y="3441461"/>
            <a:ext cx="1291200" cy="4233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324973"/>
              </a:buClr>
              <a:buSzPts val="1000"/>
              <a:buFont typeface="Montserrat SemiBold"/>
              <a:buNone/>
            </a:pPr>
            <a:r>
              <a:rPr i="0" lang="en-US" sz="1000" u="none" cap="none" strike="noStrike">
                <a:latin typeface="Poppins SemiBold"/>
                <a:ea typeface="Poppins SemiBold"/>
                <a:cs typeface="Poppins SemiBold"/>
                <a:sym typeface="Poppins SemiBold"/>
              </a:rPr>
              <a:t>Annual Tech Patent Filings</a:t>
            </a:r>
            <a:endParaRPr>
              <a:latin typeface="Poppins SemiBold"/>
              <a:ea typeface="Poppins SemiBold"/>
              <a:cs typeface="Poppins SemiBold"/>
              <a:sym typeface="Poppins SemiBold"/>
            </a:endParaRPr>
          </a:p>
        </p:txBody>
      </p:sp>
      <p:sp>
        <p:nvSpPr>
          <p:cNvPr id="1148" name="Google Shape;1148;p28"/>
          <p:cNvSpPr txBox="1"/>
          <p:nvPr/>
        </p:nvSpPr>
        <p:spPr>
          <a:xfrm>
            <a:off x="7960196" y="3971358"/>
            <a:ext cx="115200" cy="215400"/>
          </a:xfrm>
          <a:prstGeom prst="rect">
            <a:avLst/>
          </a:prstGeom>
          <a:noFill/>
          <a:ln>
            <a:noFill/>
          </a:ln>
        </p:spPr>
        <p:txBody>
          <a:bodyPr anchorCtr="0" anchor="t" bIns="45700" lIns="0" spcFirstLastPara="1" rIns="45700" wrap="square" tIns="45700">
            <a:spAutoFit/>
          </a:bodyPr>
          <a:lstStyle/>
          <a:p>
            <a:pPr indent="0" lvl="0" marL="0" marR="0" rtl="0" algn="l">
              <a:lnSpc>
                <a:spcPct val="100000"/>
              </a:lnSpc>
              <a:spcBef>
                <a:spcPts val="0"/>
              </a:spcBef>
              <a:spcAft>
                <a:spcPts val="0"/>
              </a:spcAft>
              <a:buClr>
                <a:srgbClr val="324973"/>
              </a:buClr>
              <a:buSzPts val="800"/>
              <a:buFont typeface="Montserrat SemiBold"/>
              <a:buNone/>
            </a:pPr>
            <a:r>
              <a:rPr i="0" lang="en-US" sz="800" u="none" cap="none" strike="noStrike">
                <a:latin typeface="Poppins"/>
                <a:ea typeface="Poppins"/>
                <a:cs typeface="Poppins"/>
                <a:sym typeface="Poppins"/>
              </a:rPr>
              <a:t>0</a:t>
            </a:r>
            <a:endParaRPr>
              <a:latin typeface="Poppins"/>
              <a:ea typeface="Poppins"/>
              <a:cs typeface="Poppins"/>
              <a:sym typeface="Poppins"/>
            </a:endParaRPr>
          </a:p>
        </p:txBody>
      </p:sp>
      <p:sp>
        <p:nvSpPr>
          <p:cNvPr id="1149" name="Google Shape;1149;p28"/>
          <p:cNvSpPr txBox="1"/>
          <p:nvPr/>
        </p:nvSpPr>
        <p:spPr>
          <a:xfrm>
            <a:off x="9533926" y="3971358"/>
            <a:ext cx="183900" cy="215400"/>
          </a:xfrm>
          <a:prstGeom prst="rect">
            <a:avLst/>
          </a:prstGeom>
          <a:noFill/>
          <a:ln>
            <a:noFill/>
          </a:ln>
        </p:spPr>
        <p:txBody>
          <a:bodyPr anchorCtr="0" anchor="t" bIns="45700" lIns="45700" spcFirstLastPara="1" rIns="0" wrap="square" tIns="45700">
            <a:spAutoFit/>
          </a:bodyPr>
          <a:lstStyle/>
          <a:p>
            <a:pPr indent="0" lvl="0" marL="0" marR="0" rtl="0" algn="r">
              <a:lnSpc>
                <a:spcPct val="100000"/>
              </a:lnSpc>
              <a:spcBef>
                <a:spcPts val="0"/>
              </a:spcBef>
              <a:spcAft>
                <a:spcPts val="0"/>
              </a:spcAft>
              <a:buClr>
                <a:srgbClr val="324973"/>
              </a:buClr>
              <a:buSzPts val="800"/>
              <a:buFont typeface="Montserrat SemiBold"/>
              <a:buNone/>
            </a:pPr>
            <a:r>
              <a:rPr i="0" lang="en-US" sz="800" u="none" cap="none" strike="noStrike">
                <a:latin typeface="Poppins"/>
                <a:ea typeface="Poppins"/>
                <a:cs typeface="Poppins"/>
                <a:sym typeface="Poppins"/>
              </a:rPr>
              <a:t>40</a:t>
            </a:r>
            <a:endParaRPr>
              <a:latin typeface="Poppins"/>
              <a:ea typeface="Poppins"/>
              <a:cs typeface="Poppins"/>
              <a:sym typeface="Poppins"/>
            </a:endParaRPr>
          </a:p>
        </p:txBody>
      </p:sp>
      <p:cxnSp>
        <p:nvCxnSpPr>
          <p:cNvPr id="1150" name="Google Shape;1150;p28"/>
          <p:cNvCxnSpPr>
            <a:stCxn id="1148" idx="3"/>
            <a:endCxn id="1149" idx="1"/>
          </p:cNvCxnSpPr>
          <p:nvPr/>
        </p:nvCxnSpPr>
        <p:spPr>
          <a:xfrm>
            <a:off x="8075396" y="4079058"/>
            <a:ext cx="1458600" cy="0"/>
          </a:xfrm>
          <a:prstGeom prst="straightConnector1">
            <a:avLst/>
          </a:prstGeom>
          <a:noFill/>
          <a:ln cap="rnd" cmpd="sng" w="9525">
            <a:solidFill>
              <a:srgbClr val="000000">
                <a:alpha val="49803"/>
              </a:srgbClr>
            </a:solidFill>
            <a:prstDash val="dash"/>
            <a:miter lim="800000"/>
            <a:headEnd len="sm" w="sm" type="triangle"/>
            <a:tailEnd len="sm" w="sm" type="triangle"/>
          </a:ln>
        </p:spPr>
      </p:cxnSp>
      <p:cxnSp>
        <p:nvCxnSpPr>
          <p:cNvPr id="1151" name="Google Shape;1151;p28"/>
          <p:cNvCxnSpPr/>
          <p:nvPr/>
        </p:nvCxnSpPr>
        <p:spPr>
          <a:xfrm>
            <a:off x="8029363" y="4939753"/>
            <a:ext cx="1679700" cy="0"/>
          </a:xfrm>
          <a:prstGeom prst="straightConnector1">
            <a:avLst/>
          </a:prstGeom>
          <a:noFill/>
          <a:ln cap="rnd" cmpd="sng" w="76200">
            <a:solidFill>
              <a:srgbClr val="DEDEDE">
                <a:alpha val="80000"/>
              </a:srgbClr>
            </a:solidFill>
            <a:prstDash val="solid"/>
            <a:miter lim="800000"/>
            <a:headEnd len="sm" w="sm" type="none"/>
            <a:tailEnd len="sm" w="sm" type="none"/>
          </a:ln>
        </p:spPr>
      </p:cxnSp>
      <p:grpSp>
        <p:nvGrpSpPr>
          <p:cNvPr id="1152" name="Google Shape;1152;p28"/>
          <p:cNvGrpSpPr/>
          <p:nvPr/>
        </p:nvGrpSpPr>
        <p:grpSpPr>
          <a:xfrm>
            <a:off x="8431935" y="4888024"/>
            <a:ext cx="865402" cy="103459"/>
            <a:chOff x="8431935" y="4778811"/>
            <a:chExt cx="865402" cy="103459"/>
          </a:xfrm>
        </p:grpSpPr>
        <p:cxnSp>
          <p:nvCxnSpPr>
            <p:cNvPr id="1153" name="Google Shape;1153;p28"/>
            <p:cNvCxnSpPr/>
            <p:nvPr/>
          </p:nvCxnSpPr>
          <p:spPr>
            <a:xfrm>
              <a:off x="8431935" y="4778811"/>
              <a:ext cx="0" cy="100584"/>
            </a:xfrm>
            <a:prstGeom prst="straightConnector1">
              <a:avLst/>
            </a:prstGeom>
            <a:noFill/>
            <a:ln cap="rnd" cmpd="sng" w="9525">
              <a:solidFill>
                <a:srgbClr val="DEDEDE">
                  <a:alpha val="80000"/>
                </a:srgbClr>
              </a:solidFill>
              <a:prstDash val="solid"/>
              <a:miter lim="800000"/>
              <a:headEnd len="sm" w="sm" type="none"/>
              <a:tailEnd len="sm" w="sm" type="none"/>
            </a:ln>
          </p:spPr>
        </p:cxnSp>
        <p:cxnSp>
          <p:nvCxnSpPr>
            <p:cNvPr id="1154" name="Google Shape;1154;p28"/>
            <p:cNvCxnSpPr/>
            <p:nvPr/>
          </p:nvCxnSpPr>
          <p:spPr>
            <a:xfrm>
              <a:off x="9297337" y="4778811"/>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155" name="Google Shape;1155;p28"/>
            <p:cNvCxnSpPr/>
            <p:nvPr/>
          </p:nvCxnSpPr>
          <p:spPr>
            <a:xfrm>
              <a:off x="8864636" y="4781686"/>
              <a:ext cx="0" cy="100584"/>
            </a:xfrm>
            <a:prstGeom prst="straightConnector1">
              <a:avLst/>
            </a:prstGeom>
            <a:noFill/>
            <a:ln cap="rnd" cmpd="sng" w="9525">
              <a:solidFill>
                <a:srgbClr val="DEDEDE"/>
              </a:solidFill>
              <a:prstDash val="solid"/>
              <a:miter lim="800000"/>
              <a:headEnd len="sm" w="sm" type="none"/>
              <a:tailEnd len="sm" w="sm" type="none"/>
            </a:ln>
          </p:spPr>
        </p:cxnSp>
      </p:grpSp>
      <p:sp>
        <p:nvSpPr>
          <p:cNvPr id="1156" name="Google Shape;1156;p28"/>
          <p:cNvSpPr/>
          <p:nvPr/>
        </p:nvSpPr>
        <p:spPr>
          <a:xfrm>
            <a:off x="8784031" y="4878611"/>
            <a:ext cx="122284" cy="122284"/>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157" name="Google Shape;1157;p28"/>
          <p:cNvSpPr txBox="1"/>
          <p:nvPr/>
        </p:nvSpPr>
        <p:spPr>
          <a:xfrm>
            <a:off x="8713862" y="4729100"/>
            <a:ext cx="2625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7B7B7B"/>
              </a:buClr>
              <a:buSzPts val="800"/>
              <a:buFont typeface="Montserrat Medium"/>
              <a:buNone/>
            </a:pPr>
            <a:r>
              <a:rPr i="0" lang="en-US" sz="800" u="none" cap="none" strike="noStrike">
                <a:solidFill>
                  <a:srgbClr val="7B7B7B"/>
                </a:solidFill>
                <a:latin typeface="Poppins"/>
                <a:ea typeface="Poppins"/>
                <a:cs typeface="Poppins"/>
                <a:sym typeface="Poppins"/>
              </a:rPr>
              <a:t>25</a:t>
            </a:r>
            <a:endParaRPr>
              <a:latin typeface="Poppins"/>
              <a:ea typeface="Poppins"/>
              <a:cs typeface="Poppins"/>
              <a:sym typeface="Poppins"/>
            </a:endParaRPr>
          </a:p>
        </p:txBody>
      </p:sp>
      <p:cxnSp>
        <p:nvCxnSpPr>
          <p:cNvPr id="1158" name="Google Shape;1158;p28"/>
          <p:cNvCxnSpPr/>
          <p:nvPr/>
        </p:nvCxnSpPr>
        <p:spPr>
          <a:xfrm>
            <a:off x="8029363" y="5405560"/>
            <a:ext cx="1679700" cy="0"/>
          </a:xfrm>
          <a:prstGeom prst="straightConnector1">
            <a:avLst/>
          </a:prstGeom>
          <a:noFill/>
          <a:ln cap="rnd" cmpd="sng" w="76200">
            <a:solidFill>
              <a:srgbClr val="DEDEDE">
                <a:alpha val="80000"/>
              </a:srgbClr>
            </a:solidFill>
            <a:prstDash val="solid"/>
            <a:miter lim="800000"/>
            <a:headEnd len="sm" w="sm" type="none"/>
            <a:tailEnd len="sm" w="sm" type="none"/>
          </a:ln>
        </p:spPr>
      </p:cxnSp>
      <p:grpSp>
        <p:nvGrpSpPr>
          <p:cNvPr id="1159" name="Google Shape;1159;p28"/>
          <p:cNvGrpSpPr/>
          <p:nvPr/>
        </p:nvGrpSpPr>
        <p:grpSpPr>
          <a:xfrm>
            <a:off x="8431935" y="5353831"/>
            <a:ext cx="865402" cy="103459"/>
            <a:chOff x="8431935" y="5244618"/>
            <a:chExt cx="865402" cy="103459"/>
          </a:xfrm>
        </p:grpSpPr>
        <p:cxnSp>
          <p:nvCxnSpPr>
            <p:cNvPr id="1160" name="Google Shape;1160;p28"/>
            <p:cNvCxnSpPr/>
            <p:nvPr/>
          </p:nvCxnSpPr>
          <p:spPr>
            <a:xfrm>
              <a:off x="8431935" y="5244618"/>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161" name="Google Shape;1161;p28"/>
            <p:cNvCxnSpPr/>
            <p:nvPr/>
          </p:nvCxnSpPr>
          <p:spPr>
            <a:xfrm>
              <a:off x="9297337" y="5244618"/>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162" name="Google Shape;1162;p28"/>
            <p:cNvCxnSpPr/>
            <p:nvPr/>
          </p:nvCxnSpPr>
          <p:spPr>
            <a:xfrm>
              <a:off x="8864636" y="5247493"/>
              <a:ext cx="0" cy="100584"/>
            </a:xfrm>
            <a:prstGeom prst="straightConnector1">
              <a:avLst/>
            </a:prstGeom>
            <a:noFill/>
            <a:ln cap="rnd" cmpd="sng" w="9525">
              <a:solidFill>
                <a:srgbClr val="DEDEDE"/>
              </a:solidFill>
              <a:prstDash val="solid"/>
              <a:miter lim="800000"/>
              <a:headEnd len="sm" w="sm" type="none"/>
              <a:tailEnd len="sm" w="sm" type="none"/>
            </a:ln>
          </p:spPr>
        </p:cxnSp>
      </p:grpSp>
      <p:sp>
        <p:nvSpPr>
          <p:cNvPr id="1163" name="Google Shape;1163;p28"/>
          <p:cNvSpPr/>
          <p:nvPr/>
        </p:nvSpPr>
        <p:spPr>
          <a:xfrm>
            <a:off x="8576054" y="5344418"/>
            <a:ext cx="122284" cy="122284"/>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164" name="Google Shape;1164;p28"/>
          <p:cNvSpPr txBox="1"/>
          <p:nvPr/>
        </p:nvSpPr>
        <p:spPr>
          <a:xfrm>
            <a:off x="8573077" y="5194900"/>
            <a:ext cx="128241"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7B7B7B"/>
              </a:buClr>
              <a:buSzPts val="800"/>
              <a:buFont typeface="Montserrat Medium"/>
              <a:buNone/>
            </a:pPr>
            <a:r>
              <a:rPr i="0" lang="en-US" sz="800" u="none" cap="none" strike="noStrike">
                <a:solidFill>
                  <a:srgbClr val="7B7B7B"/>
                </a:solidFill>
                <a:latin typeface="Poppins"/>
                <a:ea typeface="Poppins"/>
                <a:cs typeface="Poppins"/>
                <a:sym typeface="Poppins"/>
              </a:rPr>
              <a:t>20</a:t>
            </a:r>
            <a:endParaRPr>
              <a:latin typeface="Poppins"/>
              <a:ea typeface="Poppins"/>
              <a:cs typeface="Poppins"/>
              <a:sym typeface="Poppins"/>
            </a:endParaRPr>
          </a:p>
        </p:txBody>
      </p:sp>
      <p:cxnSp>
        <p:nvCxnSpPr>
          <p:cNvPr id="1165" name="Google Shape;1165;p28"/>
          <p:cNvCxnSpPr/>
          <p:nvPr/>
        </p:nvCxnSpPr>
        <p:spPr>
          <a:xfrm>
            <a:off x="8029363" y="5871367"/>
            <a:ext cx="1679700" cy="0"/>
          </a:xfrm>
          <a:prstGeom prst="straightConnector1">
            <a:avLst/>
          </a:prstGeom>
          <a:noFill/>
          <a:ln cap="rnd" cmpd="sng" w="76200">
            <a:solidFill>
              <a:srgbClr val="999999">
                <a:alpha val="80000"/>
              </a:srgbClr>
            </a:solidFill>
            <a:prstDash val="solid"/>
            <a:miter lim="800000"/>
            <a:headEnd len="sm" w="sm" type="none"/>
            <a:tailEnd len="sm" w="sm" type="none"/>
          </a:ln>
        </p:spPr>
      </p:cxnSp>
      <p:grpSp>
        <p:nvGrpSpPr>
          <p:cNvPr id="1166" name="Google Shape;1166;p28"/>
          <p:cNvGrpSpPr/>
          <p:nvPr/>
        </p:nvGrpSpPr>
        <p:grpSpPr>
          <a:xfrm>
            <a:off x="8431935" y="5819638"/>
            <a:ext cx="865402" cy="103459"/>
            <a:chOff x="8431935" y="5710425"/>
            <a:chExt cx="865402" cy="103459"/>
          </a:xfrm>
        </p:grpSpPr>
        <p:cxnSp>
          <p:nvCxnSpPr>
            <p:cNvPr id="1167" name="Google Shape;1167;p28"/>
            <p:cNvCxnSpPr/>
            <p:nvPr/>
          </p:nvCxnSpPr>
          <p:spPr>
            <a:xfrm>
              <a:off x="8431935" y="5710425"/>
              <a:ext cx="0" cy="100584"/>
            </a:xfrm>
            <a:prstGeom prst="straightConnector1">
              <a:avLst/>
            </a:prstGeom>
            <a:noFill/>
            <a:ln cap="rnd" cmpd="sng" w="9525">
              <a:solidFill>
                <a:srgbClr val="CED7EA"/>
              </a:solidFill>
              <a:prstDash val="solid"/>
              <a:miter lim="800000"/>
              <a:headEnd len="sm" w="sm" type="none"/>
              <a:tailEnd len="sm" w="sm" type="none"/>
            </a:ln>
          </p:spPr>
        </p:cxnSp>
        <p:cxnSp>
          <p:nvCxnSpPr>
            <p:cNvPr id="1168" name="Google Shape;1168;p28"/>
            <p:cNvCxnSpPr/>
            <p:nvPr/>
          </p:nvCxnSpPr>
          <p:spPr>
            <a:xfrm>
              <a:off x="9297337" y="5710425"/>
              <a:ext cx="0" cy="100584"/>
            </a:xfrm>
            <a:prstGeom prst="straightConnector1">
              <a:avLst/>
            </a:prstGeom>
            <a:noFill/>
            <a:ln cap="rnd" cmpd="sng" w="9525">
              <a:solidFill>
                <a:srgbClr val="CED7EA"/>
              </a:solidFill>
              <a:prstDash val="solid"/>
              <a:miter lim="800000"/>
              <a:headEnd len="sm" w="sm" type="none"/>
              <a:tailEnd len="sm" w="sm" type="none"/>
            </a:ln>
          </p:spPr>
        </p:cxnSp>
        <p:cxnSp>
          <p:nvCxnSpPr>
            <p:cNvPr id="1169" name="Google Shape;1169;p28"/>
            <p:cNvCxnSpPr/>
            <p:nvPr/>
          </p:nvCxnSpPr>
          <p:spPr>
            <a:xfrm>
              <a:off x="8864636" y="5713300"/>
              <a:ext cx="0" cy="100584"/>
            </a:xfrm>
            <a:prstGeom prst="straightConnector1">
              <a:avLst/>
            </a:prstGeom>
            <a:noFill/>
            <a:ln cap="rnd" cmpd="sng" w="9525">
              <a:solidFill>
                <a:srgbClr val="CED7EA"/>
              </a:solidFill>
              <a:prstDash val="solid"/>
              <a:miter lim="800000"/>
              <a:headEnd len="sm" w="sm" type="none"/>
              <a:tailEnd len="sm" w="sm" type="none"/>
            </a:ln>
          </p:spPr>
        </p:cxnSp>
      </p:grpSp>
      <p:sp>
        <p:nvSpPr>
          <p:cNvPr id="1170" name="Google Shape;1170;p28"/>
          <p:cNvSpPr/>
          <p:nvPr/>
        </p:nvSpPr>
        <p:spPr>
          <a:xfrm>
            <a:off x="8237027" y="5810225"/>
            <a:ext cx="122284" cy="122284"/>
          </a:xfrm>
          <a:prstGeom prst="ellipse">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171" name="Google Shape;1171;p28"/>
          <p:cNvSpPr txBox="1"/>
          <p:nvPr/>
        </p:nvSpPr>
        <p:spPr>
          <a:xfrm>
            <a:off x="8249277" y="5660707"/>
            <a:ext cx="97784"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6E89C0"/>
              </a:buClr>
              <a:buSzPts val="800"/>
              <a:buFont typeface="Montserrat Medium"/>
              <a:buNone/>
            </a:pPr>
            <a:r>
              <a:rPr i="0" lang="en-US" sz="800" u="none" cap="none" strike="noStrike">
                <a:solidFill>
                  <a:srgbClr val="6E89C0"/>
                </a:solidFill>
                <a:latin typeface="Poppins"/>
                <a:ea typeface="Poppins"/>
                <a:cs typeface="Poppins"/>
                <a:sym typeface="Poppins"/>
              </a:rPr>
              <a:t>12</a:t>
            </a:r>
            <a:endParaRPr>
              <a:latin typeface="Poppins"/>
              <a:ea typeface="Poppins"/>
              <a:cs typeface="Poppins"/>
              <a:sym typeface="Poppins"/>
            </a:endParaRPr>
          </a:p>
        </p:txBody>
      </p:sp>
      <p:cxnSp>
        <p:nvCxnSpPr>
          <p:cNvPr id="1172" name="Google Shape;1172;p28"/>
          <p:cNvCxnSpPr/>
          <p:nvPr/>
        </p:nvCxnSpPr>
        <p:spPr>
          <a:xfrm>
            <a:off x="8029363" y="6337174"/>
            <a:ext cx="1679700" cy="0"/>
          </a:xfrm>
          <a:prstGeom prst="straightConnector1">
            <a:avLst/>
          </a:prstGeom>
          <a:noFill/>
          <a:ln cap="rnd" cmpd="sng" w="76200">
            <a:solidFill>
              <a:schemeClr val="lt1">
                <a:alpha val="24705"/>
              </a:schemeClr>
            </a:solidFill>
            <a:prstDash val="solid"/>
            <a:miter lim="800000"/>
            <a:headEnd len="sm" w="sm" type="none"/>
            <a:tailEnd len="sm" w="sm" type="none"/>
          </a:ln>
        </p:spPr>
      </p:cxnSp>
      <p:grpSp>
        <p:nvGrpSpPr>
          <p:cNvPr id="1173" name="Google Shape;1173;p28"/>
          <p:cNvGrpSpPr/>
          <p:nvPr/>
        </p:nvGrpSpPr>
        <p:grpSpPr>
          <a:xfrm>
            <a:off x="8431935" y="6285445"/>
            <a:ext cx="865402" cy="103459"/>
            <a:chOff x="8431935" y="6176232"/>
            <a:chExt cx="865402" cy="103459"/>
          </a:xfrm>
        </p:grpSpPr>
        <p:cxnSp>
          <p:nvCxnSpPr>
            <p:cNvPr id="1174" name="Google Shape;1174;p28"/>
            <p:cNvCxnSpPr/>
            <p:nvPr/>
          </p:nvCxnSpPr>
          <p:spPr>
            <a:xfrm>
              <a:off x="8431935" y="6176232"/>
              <a:ext cx="0" cy="100584"/>
            </a:xfrm>
            <a:prstGeom prst="straightConnector1">
              <a:avLst/>
            </a:prstGeom>
            <a:noFill/>
            <a:ln cap="rnd" cmpd="sng" w="9525">
              <a:solidFill>
                <a:schemeClr val="lt1">
                  <a:alpha val="24705"/>
                </a:schemeClr>
              </a:solidFill>
              <a:prstDash val="solid"/>
              <a:miter lim="800000"/>
              <a:headEnd len="sm" w="sm" type="none"/>
              <a:tailEnd len="sm" w="sm" type="none"/>
            </a:ln>
          </p:spPr>
        </p:cxnSp>
        <p:cxnSp>
          <p:nvCxnSpPr>
            <p:cNvPr id="1175" name="Google Shape;1175;p28"/>
            <p:cNvCxnSpPr/>
            <p:nvPr/>
          </p:nvCxnSpPr>
          <p:spPr>
            <a:xfrm>
              <a:off x="9297337" y="6176232"/>
              <a:ext cx="0" cy="100584"/>
            </a:xfrm>
            <a:prstGeom prst="straightConnector1">
              <a:avLst/>
            </a:prstGeom>
            <a:noFill/>
            <a:ln cap="rnd" cmpd="sng" w="9525">
              <a:solidFill>
                <a:schemeClr val="lt1">
                  <a:alpha val="24705"/>
                </a:schemeClr>
              </a:solidFill>
              <a:prstDash val="solid"/>
              <a:miter lim="800000"/>
              <a:headEnd len="sm" w="sm" type="none"/>
              <a:tailEnd len="sm" w="sm" type="none"/>
            </a:ln>
          </p:spPr>
        </p:cxnSp>
        <p:cxnSp>
          <p:nvCxnSpPr>
            <p:cNvPr id="1176" name="Google Shape;1176;p28"/>
            <p:cNvCxnSpPr/>
            <p:nvPr/>
          </p:nvCxnSpPr>
          <p:spPr>
            <a:xfrm>
              <a:off x="8864636" y="6179107"/>
              <a:ext cx="0" cy="100584"/>
            </a:xfrm>
            <a:prstGeom prst="straightConnector1">
              <a:avLst/>
            </a:prstGeom>
            <a:noFill/>
            <a:ln cap="rnd" cmpd="sng" w="9525">
              <a:solidFill>
                <a:schemeClr val="lt1">
                  <a:alpha val="24705"/>
                </a:schemeClr>
              </a:solidFill>
              <a:prstDash val="solid"/>
              <a:miter lim="800000"/>
              <a:headEnd len="sm" w="sm" type="none"/>
              <a:tailEnd len="sm" w="sm" type="none"/>
            </a:ln>
          </p:spPr>
        </p:cxnSp>
      </p:grpSp>
      <p:sp>
        <p:nvSpPr>
          <p:cNvPr id="1177" name="Google Shape;1177;p28"/>
          <p:cNvSpPr/>
          <p:nvPr/>
        </p:nvSpPr>
        <p:spPr>
          <a:xfrm>
            <a:off x="8466321" y="6276032"/>
            <a:ext cx="122284" cy="122284"/>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SemiBold"/>
              <a:ea typeface="Poppins SemiBold"/>
              <a:cs typeface="Poppins SemiBold"/>
              <a:sym typeface="Poppins SemiBold"/>
            </a:endParaRPr>
          </a:p>
        </p:txBody>
      </p:sp>
      <p:sp>
        <p:nvSpPr>
          <p:cNvPr id="1178" name="Google Shape;1178;p28"/>
          <p:cNvSpPr txBox="1"/>
          <p:nvPr/>
        </p:nvSpPr>
        <p:spPr>
          <a:xfrm>
            <a:off x="8473763" y="6126514"/>
            <a:ext cx="107402"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800"/>
              <a:buFont typeface="Montserrat"/>
              <a:buNone/>
            </a:pPr>
            <a:r>
              <a:rPr i="0" lang="en-US" sz="800" u="none" cap="none" strike="noStrike">
                <a:solidFill>
                  <a:srgbClr val="FFFFFF"/>
                </a:solidFill>
                <a:latin typeface="Poppins SemiBold"/>
                <a:ea typeface="Poppins SemiBold"/>
                <a:cs typeface="Poppins SemiBold"/>
                <a:sym typeface="Poppins SemiBold"/>
              </a:rPr>
              <a:t>18</a:t>
            </a:r>
            <a:endParaRPr>
              <a:latin typeface="Poppins SemiBold"/>
              <a:ea typeface="Poppins SemiBold"/>
              <a:cs typeface="Poppins SemiBold"/>
              <a:sym typeface="Poppins SemiBold"/>
            </a:endParaRPr>
          </a:p>
        </p:txBody>
      </p:sp>
      <p:cxnSp>
        <p:nvCxnSpPr>
          <p:cNvPr id="1179" name="Google Shape;1179;p28"/>
          <p:cNvCxnSpPr/>
          <p:nvPr/>
        </p:nvCxnSpPr>
        <p:spPr>
          <a:xfrm>
            <a:off x="10060387" y="4473946"/>
            <a:ext cx="1679700" cy="0"/>
          </a:xfrm>
          <a:prstGeom prst="straightConnector1">
            <a:avLst/>
          </a:prstGeom>
          <a:noFill/>
          <a:ln cap="rnd" cmpd="sng" w="76200">
            <a:solidFill>
              <a:srgbClr val="DEDEDE">
                <a:alpha val="80000"/>
              </a:srgbClr>
            </a:solidFill>
            <a:prstDash val="solid"/>
            <a:miter lim="800000"/>
            <a:headEnd len="sm" w="sm" type="none"/>
            <a:tailEnd len="sm" w="sm" type="none"/>
          </a:ln>
        </p:spPr>
      </p:cxnSp>
      <p:grpSp>
        <p:nvGrpSpPr>
          <p:cNvPr id="1180" name="Google Shape;1180;p28"/>
          <p:cNvGrpSpPr/>
          <p:nvPr/>
        </p:nvGrpSpPr>
        <p:grpSpPr>
          <a:xfrm>
            <a:off x="10462959" y="4422217"/>
            <a:ext cx="865402" cy="103459"/>
            <a:chOff x="2453666" y="811565"/>
            <a:chExt cx="865402" cy="103459"/>
          </a:xfrm>
        </p:grpSpPr>
        <p:cxnSp>
          <p:nvCxnSpPr>
            <p:cNvPr id="1181" name="Google Shape;1181;p28"/>
            <p:cNvCxnSpPr/>
            <p:nvPr/>
          </p:nvCxnSpPr>
          <p:spPr>
            <a:xfrm>
              <a:off x="2453666" y="811565"/>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182" name="Google Shape;1182;p28"/>
            <p:cNvCxnSpPr/>
            <p:nvPr/>
          </p:nvCxnSpPr>
          <p:spPr>
            <a:xfrm>
              <a:off x="3319068" y="811565"/>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183" name="Google Shape;1183;p28"/>
            <p:cNvCxnSpPr/>
            <p:nvPr/>
          </p:nvCxnSpPr>
          <p:spPr>
            <a:xfrm>
              <a:off x="2886367" y="814440"/>
              <a:ext cx="0" cy="100584"/>
            </a:xfrm>
            <a:prstGeom prst="straightConnector1">
              <a:avLst/>
            </a:prstGeom>
            <a:noFill/>
            <a:ln cap="rnd" cmpd="sng" w="9525">
              <a:solidFill>
                <a:srgbClr val="DEDEDE"/>
              </a:solidFill>
              <a:prstDash val="solid"/>
              <a:miter lim="800000"/>
              <a:headEnd len="sm" w="sm" type="none"/>
              <a:tailEnd len="sm" w="sm" type="none"/>
            </a:ln>
          </p:spPr>
        </p:cxnSp>
      </p:grpSp>
      <p:sp>
        <p:nvSpPr>
          <p:cNvPr id="1184" name="Google Shape;1184;p28"/>
          <p:cNvSpPr/>
          <p:nvPr/>
        </p:nvSpPr>
        <p:spPr>
          <a:xfrm>
            <a:off x="11403851" y="4412804"/>
            <a:ext cx="122284" cy="122284"/>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185" name="Google Shape;1185;p28"/>
          <p:cNvSpPr txBox="1"/>
          <p:nvPr/>
        </p:nvSpPr>
        <p:spPr>
          <a:xfrm>
            <a:off x="11369614" y="4263286"/>
            <a:ext cx="190758"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7B7B7B"/>
              </a:buClr>
              <a:buSzPts val="800"/>
              <a:buFont typeface="Montserrat Medium"/>
              <a:buNone/>
            </a:pPr>
            <a:r>
              <a:rPr i="0" lang="en-US" sz="800" u="none" cap="none" strike="noStrike">
                <a:solidFill>
                  <a:srgbClr val="7B7B7B"/>
                </a:solidFill>
                <a:latin typeface="Poppins"/>
                <a:ea typeface="Poppins"/>
                <a:cs typeface="Poppins"/>
                <a:sym typeface="Poppins"/>
              </a:rPr>
              <a:t>18%</a:t>
            </a:r>
            <a:endParaRPr>
              <a:latin typeface="Poppins"/>
              <a:ea typeface="Poppins"/>
              <a:cs typeface="Poppins"/>
              <a:sym typeface="Poppins"/>
            </a:endParaRPr>
          </a:p>
        </p:txBody>
      </p:sp>
      <p:sp>
        <p:nvSpPr>
          <p:cNvPr id="1186" name="Google Shape;1186;p28"/>
          <p:cNvSpPr/>
          <p:nvPr/>
        </p:nvSpPr>
        <p:spPr>
          <a:xfrm>
            <a:off x="9982290" y="3297795"/>
            <a:ext cx="1757700" cy="653700"/>
          </a:xfrm>
          <a:prstGeom prst="round2SameRect">
            <a:avLst>
              <a:gd fmla="val 0" name="adj1"/>
              <a:gd fmla="val 11658" name="adj2"/>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187" name="Google Shape;1187;p28"/>
          <p:cNvSpPr txBox="1"/>
          <p:nvPr/>
        </p:nvSpPr>
        <p:spPr>
          <a:xfrm>
            <a:off x="10215622" y="3441461"/>
            <a:ext cx="1291200" cy="4233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324973"/>
              </a:buClr>
              <a:buSzPts val="1000"/>
              <a:buFont typeface="Montserrat SemiBold"/>
              <a:buNone/>
            </a:pPr>
            <a:r>
              <a:rPr i="0" lang="en-US" sz="1000" u="none" cap="none" strike="noStrike">
                <a:latin typeface="Poppins SemiBold"/>
                <a:ea typeface="Poppins SemiBold"/>
                <a:cs typeface="Poppins SemiBold"/>
                <a:sym typeface="Poppins SemiBold"/>
              </a:rPr>
              <a:t>Revenue Growth Rate (YoY)</a:t>
            </a:r>
            <a:endParaRPr>
              <a:latin typeface="Poppins SemiBold"/>
              <a:ea typeface="Poppins SemiBold"/>
              <a:cs typeface="Poppins SemiBold"/>
              <a:sym typeface="Poppins SemiBold"/>
            </a:endParaRPr>
          </a:p>
        </p:txBody>
      </p:sp>
      <p:sp>
        <p:nvSpPr>
          <p:cNvPr id="1188" name="Google Shape;1188;p28"/>
          <p:cNvSpPr txBox="1"/>
          <p:nvPr/>
        </p:nvSpPr>
        <p:spPr>
          <a:xfrm>
            <a:off x="9982290" y="3971358"/>
            <a:ext cx="241800" cy="215400"/>
          </a:xfrm>
          <a:prstGeom prst="rect">
            <a:avLst/>
          </a:prstGeom>
          <a:noFill/>
          <a:ln>
            <a:noFill/>
          </a:ln>
        </p:spPr>
        <p:txBody>
          <a:bodyPr anchorCtr="0" anchor="t" bIns="45700" lIns="0" spcFirstLastPara="1" rIns="45700" wrap="square" tIns="45700">
            <a:spAutoFit/>
          </a:bodyPr>
          <a:lstStyle/>
          <a:p>
            <a:pPr indent="0" lvl="0" marL="0" marR="0" rtl="0" algn="l">
              <a:lnSpc>
                <a:spcPct val="100000"/>
              </a:lnSpc>
              <a:spcBef>
                <a:spcPts val="0"/>
              </a:spcBef>
              <a:spcAft>
                <a:spcPts val="0"/>
              </a:spcAft>
              <a:buClr>
                <a:srgbClr val="324973"/>
              </a:buClr>
              <a:buSzPts val="800"/>
              <a:buFont typeface="Montserrat SemiBold"/>
              <a:buNone/>
            </a:pPr>
            <a:r>
              <a:rPr i="0" lang="en-US" sz="800" u="none" cap="none" strike="noStrike">
                <a:latin typeface="Poppins"/>
                <a:ea typeface="Poppins"/>
                <a:cs typeface="Poppins"/>
                <a:sym typeface="Poppins"/>
              </a:rPr>
              <a:t>10%</a:t>
            </a:r>
            <a:endParaRPr>
              <a:latin typeface="Poppins"/>
              <a:ea typeface="Poppins"/>
              <a:cs typeface="Poppins"/>
              <a:sym typeface="Poppins"/>
            </a:endParaRPr>
          </a:p>
        </p:txBody>
      </p:sp>
      <p:sp>
        <p:nvSpPr>
          <p:cNvPr id="1189" name="Google Shape;1189;p28"/>
          <p:cNvSpPr txBox="1"/>
          <p:nvPr/>
        </p:nvSpPr>
        <p:spPr>
          <a:xfrm>
            <a:off x="11477473" y="3971358"/>
            <a:ext cx="262500" cy="215400"/>
          </a:xfrm>
          <a:prstGeom prst="rect">
            <a:avLst/>
          </a:prstGeom>
          <a:noFill/>
          <a:ln>
            <a:noFill/>
          </a:ln>
        </p:spPr>
        <p:txBody>
          <a:bodyPr anchorCtr="0" anchor="t" bIns="45700" lIns="45700" spcFirstLastPara="1" rIns="0" wrap="square" tIns="45700">
            <a:spAutoFit/>
          </a:bodyPr>
          <a:lstStyle/>
          <a:p>
            <a:pPr indent="0" lvl="0" marL="0" marR="0" rtl="0" algn="r">
              <a:lnSpc>
                <a:spcPct val="100000"/>
              </a:lnSpc>
              <a:spcBef>
                <a:spcPts val="0"/>
              </a:spcBef>
              <a:spcAft>
                <a:spcPts val="0"/>
              </a:spcAft>
              <a:buClr>
                <a:srgbClr val="324973"/>
              </a:buClr>
              <a:buSzPts val="800"/>
              <a:buFont typeface="Montserrat SemiBold"/>
              <a:buNone/>
            </a:pPr>
            <a:r>
              <a:rPr i="0" lang="en-US" sz="800" u="none" cap="none" strike="noStrike">
                <a:latin typeface="Poppins"/>
                <a:ea typeface="Poppins"/>
                <a:cs typeface="Poppins"/>
                <a:sym typeface="Poppins"/>
              </a:rPr>
              <a:t>20%</a:t>
            </a:r>
            <a:endParaRPr>
              <a:latin typeface="Poppins"/>
              <a:ea typeface="Poppins"/>
              <a:cs typeface="Poppins"/>
              <a:sym typeface="Poppins"/>
            </a:endParaRPr>
          </a:p>
        </p:txBody>
      </p:sp>
      <p:cxnSp>
        <p:nvCxnSpPr>
          <p:cNvPr id="1190" name="Google Shape;1190;p28"/>
          <p:cNvCxnSpPr>
            <a:stCxn id="1188" idx="3"/>
            <a:endCxn id="1189" idx="1"/>
          </p:cNvCxnSpPr>
          <p:nvPr/>
        </p:nvCxnSpPr>
        <p:spPr>
          <a:xfrm>
            <a:off x="10224090" y="4079058"/>
            <a:ext cx="1253400" cy="0"/>
          </a:xfrm>
          <a:prstGeom prst="straightConnector1">
            <a:avLst/>
          </a:prstGeom>
          <a:noFill/>
          <a:ln cap="rnd" cmpd="sng" w="9525">
            <a:solidFill>
              <a:srgbClr val="000000">
                <a:alpha val="49803"/>
              </a:srgbClr>
            </a:solidFill>
            <a:prstDash val="dash"/>
            <a:miter lim="800000"/>
            <a:headEnd len="sm" w="sm" type="triangle"/>
            <a:tailEnd len="sm" w="sm" type="triangle"/>
          </a:ln>
        </p:spPr>
      </p:cxnSp>
      <p:cxnSp>
        <p:nvCxnSpPr>
          <p:cNvPr id="1191" name="Google Shape;1191;p28"/>
          <p:cNvCxnSpPr/>
          <p:nvPr/>
        </p:nvCxnSpPr>
        <p:spPr>
          <a:xfrm>
            <a:off x="10060387" y="4939753"/>
            <a:ext cx="1679700" cy="0"/>
          </a:xfrm>
          <a:prstGeom prst="straightConnector1">
            <a:avLst/>
          </a:prstGeom>
          <a:noFill/>
          <a:ln cap="rnd" cmpd="sng" w="76200">
            <a:solidFill>
              <a:srgbClr val="DEDEDE">
                <a:alpha val="80000"/>
              </a:srgbClr>
            </a:solidFill>
            <a:prstDash val="solid"/>
            <a:miter lim="800000"/>
            <a:headEnd len="sm" w="sm" type="none"/>
            <a:tailEnd len="sm" w="sm" type="none"/>
          </a:ln>
        </p:spPr>
      </p:cxnSp>
      <p:grpSp>
        <p:nvGrpSpPr>
          <p:cNvPr id="1192" name="Google Shape;1192;p28"/>
          <p:cNvGrpSpPr/>
          <p:nvPr/>
        </p:nvGrpSpPr>
        <p:grpSpPr>
          <a:xfrm>
            <a:off x="10462959" y="4888024"/>
            <a:ext cx="865402" cy="103459"/>
            <a:chOff x="10462959" y="4778811"/>
            <a:chExt cx="865402" cy="103459"/>
          </a:xfrm>
        </p:grpSpPr>
        <p:cxnSp>
          <p:nvCxnSpPr>
            <p:cNvPr id="1193" name="Google Shape;1193;p28"/>
            <p:cNvCxnSpPr/>
            <p:nvPr/>
          </p:nvCxnSpPr>
          <p:spPr>
            <a:xfrm>
              <a:off x="10462959" y="4778811"/>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194" name="Google Shape;1194;p28"/>
            <p:cNvCxnSpPr/>
            <p:nvPr/>
          </p:nvCxnSpPr>
          <p:spPr>
            <a:xfrm>
              <a:off x="11328361" y="4778811"/>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195" name="Google Shape;1195;p28"/>
            <p:cNvCxnSpPr/>
            <p:nvPr/>
          </p:nvCxnSpPr>
          <p:spPr>
            <a:xfrm>
              <a:off x="10895660" y="4781686"/>
              <a:ext cx="0" cy="100584"/>
            </a:xfrm>
            <a:prstGeom prst="straightConnector1">
              <a:avLst/>
            </a:prstGeom>
            <a:noFill/>
            <a:ln cap="rnd" cmpd="sng" w="9525">
              <a:solidFill>
                <a:srgbClr val="DEDEDE"/>
              </a:solidFill>
              <a:prstDash val="solid"/>
              <a:miter lim="800000"/>
              <a:headEnd len="sm" w="sm" type="none"/>
              <a:tailEnd len="sm" w="sm" type="none"/>
            </a:ln>
          </p:spPr>
        </p:cxnSp>
      </p:grpSp>
      <p:sp>
        <p:nvSpPr>
          <p:cNvPr id="1196" name="Google Shape;1196;p28"/>
          <p:cNvSpPr/>
          <p:nvPr/>
        </p:nvSpPr>
        <p:spPr>
          <a:xfrm>
            <a:off x="10341085" y="4878611"/>
            <a:ext cx="122284" cy="122284"/>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197" name="Google Shape;1197;p28"/>
          <p:cNvSpPr txBox="1"/>
          <p:nvPr/>
        </p:nvSpPr>
        <p:spPr>
          <a:xfrm>
            <a:off x="10305245" y="4729093"/>
            <a:ext cx="193964"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7B7B7B"/>
              </a:buClr>
              <a:buSzPts val="800"/>
              <a:buFont typeface="Montserrat Medium"/>
              <a:buNone/>
            </a:pPr>
            <a:r>
              <a:rPr i="0" lang="en-US" sz="800" u="none" cap="none" strike="noStrike">
                <a:solidFill>
                  <a:srgbClr val="7B7B7B"/>
                </a:solidFill>
                <a:latin typeface="Poppins"/>
                <a:ea typeface="Poppins"/>
                <a:cs typeface="Poppins"/>
                <a:sym typeface="Poppins"/>
              </a:rPr>
              <a:t>14%</a:t>
            </a:r>
            <a:endParaRPr>
              <a:latin typeface="Poppins"/>
              <a:ea typeface="Poppins"/>
              <a:cs typeface="Poppins"/>
              <a:sym typeface="Poppins"/>
            </a:endParaRPr>
          </a:p>
        </p:txBody>
      </p:sp>
      <p:cxnSp>
        <p:nvCxnSpPr>
          <p:cNvPr id="1198" name="Google Shape;1198;p28"/>
          <p:cNvCxnSpPr/>
          <p:nvPr/>
        </p:nvCxnSpPr>
        <p:spPr>
          <a:xfrm>
            <a:off x="10060387" y="5405560"/>
            <a:ext cx="1679700" cy="0"/>
          </a:xfrm>
          <a:prstGeom prst="straightConnector1">
            <a:avLst/>
          </a:prstGeom>
          <a:noFill/>
          <a:ln cap="rnd" cmpd="sng" w="76200">
            <a:solidFill>
              <a:srgbClr val="DEDEDE">
                <a:alpha val="80000"/>
              </a:srgbClr>
            </a:solidFill>
            <a:prstDash val="solid"/>
            <a:miter lim="800000"/>
            <a:headEnd len="sm" w="sm" type="none"/>
            <a:tailEnd len="sm" w="sm" type="none"/>
          </a:ln>
        </p:spPr>
      </p:cxnSp>
      <p:grpSp>
        <p:nvGrpSpPr>
          <p:cNvPr id="1199" name="Google Shape;1199;p28"/>
          <p:cNvGrpSpPr/>
          <p:nvPr/>
        </p:nvGrpSpPr>
        <p:grpSpPr>
          <a:xfrm>
            <a:off x="10462959" y="5353831"/>
            <a:ext cx="865402" cy="103459"/>
            <a:chOff x="10462959" y="5244618"/>
            <a:chExt cx="865402" cy="103459"/>
          </a:xfrm>
        </p:grpSpPr>
        <p:cxnSp>
          <p:nvCxnSpPr>
            <p:cNvPr id="1200" name="Google Shape;1200;p28"/>
            <p:cNvCxnSpPr/>
            <p:nvPr/>
          </p:nvCxnSpPr>
          <p:spPr>
            <a:xfrm>
              <a:off x="10462959" y="5244618"/>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201" name="Google Shape;1201;p28"/>
            <p:cNvCxnSpPr/>
            <p:nvPr/>
          </p:nvCxnSpPr>
          <p:spPr>
            <a:xfrm>
              <a:off x="11328361" y="5244618"/>
              <a:ext cx="0" cy="100584"/>
            </a:xfrm>
            <a:prstGeom prst="straightConnector1">
              <a:avLst/>
            </a:prstGeom>
            <a:noFill/>
            <a:ln cap="rnd" cmpd="sng" w="9525">
              <a:solidFill>
                <a:srgbClr val="DEDEDE"/>
              </a:solidFill>
              <a:prstDash val="solid"/>
              <a:miter lim="800000"/>
              <a:headEnd len="sm" w="sm" type="none"/>
              <a:tailEnd len="sm" w="sm" type="none"/>
            </a:ln>
          </p:spPr>
        </p:cxnSp>
        <p:cxnSp>
          <p:nvCxnSpPr>
            <p:cNvPr id="1202" name="Google Shape;1202;p28"/>
            <p:cNvCxnSpPr/>
            <p:nvPr/>
          </p:nvCxnSpPr>
          <p:spPr>
            <a:xfrm>
              <a:off x="10895660" y="5247493"/>
              <a:ext cx="0" cy="100584"/>
            </a:xfrm>
            <a:prstGeom prst="straightConnector1">
              <a:avLst/>
            </a:prstGeom>
            <a:noFill/>
            <a:ln cap="rnd" cmpd="sng" w="9525">
              <a:solidFill>
                <a:srgbClr val="DEDEDE"/>
              </a:solidFill>
              <a:prstDash val="solid"/>
              <a:miter lim="800000"/>
              <a:headEnd len="sm" w="sm" type="none"/>
              <a:tailEnd len="sm" w="sm" type="none"/>
            </a:ln>
          </p:spPr>
        </p:cxnSp>
      </p:grpSp>
      <p:sp>
        <p:nvSpPr>
          <p:cNvPr id="1203" name="Google Shape;1203;p28"/>
          <p:cNvSpPr/>
          <p:nvPr/>
        </p:nvSpPr>
        <p:spPr>
          <a:xfrm>
            <a:off x="10208971" y="5344418"/>
            <a:ext cx="122284" cy="122284"/>
          </a:xfrm>
          <a:prstGeom prst="ellipse">
            <a:avLst/>
          </a:pr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204" name="Google Shape;1204;p28"/>
          <p:cNvSpPr txBox="1"/>
          <p:nvPr/>
        </p:nvSpPr>
        <p:spPr>
          <a:xfrm>
            <a:off x="10177940" y="5194900"/>
            <a:ext cx="184346"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7B7B7B"/>
              </a:buClr>
              <a:buSzPts val="800"/>
              <a:buFont typeface="Montserrat Medium"/>
              <a:buNone/>
            </a:pPr>
            <a:r>
              <a:rPr i="0" lang="en-US" sz="800" u="none" cap="none" strike="noStrike">
                <a:solidFill>
                  <a:srgbClr val="7B7B7B"/>
                </a:solidFill>
                <a:latin typeface="Poppins"/>
                <a:ea typeface="Poppins"/>
                <a:cs typeface="Poppins"/>
                <a:sym typeface="Poppins"/>
              </a:rPr>
              <a:t>13%</a:t>
            </a:r>
            <a:endParaRPr>
              <a:latin typeface="Poppins"/>
              <a:ea typeface="Poppins"/>
              <a:cs typeface="Poppins"/>
              <a:sym typeface="Poppins"/>
            </a:endParaRPr>
          </a:p>
        </p:txBody>
      </p:sp>
      <p:cxnSp>
        <p:nvCxnSpPr>
          <p:cNvPr id="1205" name="Google Shape;1205;p28"/>
          <p:cNvCxnSpPr/>
          <p:nvPr/>
        </p:nvCxnSpPr>
        <p:spPr>
          <a:xfrm>
            <a:off x="10060387" y="5871367"/>
            <a:ext cx="1679700" cy="0"/>
          </a:xfrm>
          <a:prstGeom prst="straightConnector1">
            <a:avLst/>
          </a:prstGeom>
          <a:noFill/>
          <a:ln cap="rnd" cmpd="sng" w="76200">
            <a:solidFill>
              <a:srgbClr val="999999">
                <a:alpha val="80000"/>
              </a:srgbClr>
            </a:solidFill>
            <a:prstDash val="solid"/>
            <a:miter lim="800000"/>
            <a:headEnd len="sm" w="sm" type="none"/>
            <a:tailEnd len="sm" w="sm" type="none"/>
          </a:ln>
        </p:spPr>
      </p:cxnSp>
      <p:grpSp>
        <p:nvGrpSpPr>
          <p:cNvPr id="1206" name="Google Shape;1206;p28"/>
          <p:cNvGrpSpPr/>
          <p:nvPr/>
        </p:nvGrpSpPr>
        <p:grpSpPr>
          <a:xfrm>
            <a:off x="10462959" y="5819638"/>
            <a:ext cx="865402" cy="103459"/>
            <a:chOff x="10462959" y="5710425"/>
            <a:chExt cx="865402" cy="103459"/>
          </a:xfrm>
        </p:grpSpPr>
        <p:cxnSp>
          <p:nvCxnSpPr>
            <p:cNvPr id="1207" name="Google Shape;1207;p28"/>
            <p:cNvCxnSpPr/>
            <p:nvPr/>
          </p:nvCxnSpPr>
          <p:spPr>
            <a:xfrm>
              <a:off x="10462959" y="5710425"/>
              <a:ext cx="0" cy="100584"/>
            </a:xfrm>
            <a:prstGeom prst="straightConnector1">
              <a:avLst/>
            </a:prstGeom>
            <a:noFill/>
            <a:ln cap="rnd" cmpd="sng" w="9525">
              <a:solidFill>
                <a:srgbClr val="CED7EA"/>
              </a:solidFill>
              <a:prstDash val="solid"/>
              <a:miter lim="800000"/>
              <a:headEnd len="sm" w="sm" type="none"/>
              <a:tailEnd len="sm" w="sm" type="none"/>
            </a:ln>
          </p:spPr>
        </p:cxnSp>
        <p:cxnSp>
          <p:nvCxnSpPr>
            <p:cNvPr id="1208" name="Google Shape;1208;p28"/>
            <p:cNvCxnSpPr/>
            <p:nvPr/>
          </p:nvCxnSpPr>
          <p:spPr>
            <a:xfrm>
              <a:off x="11328361" y="5710425"/>
              <a:ext cx="0" cy="100584"/>
            </a:xfrm>
            <a:prstGeom prst="straightConnector1">
              <a:avLst/>
            </a:prstGeom>
            <a:noFill/>
            <a:ln cap="rnd" cmpd="sng" w="9525">
              <a:solidFill>
                <a:srgbClr val="CED7EA"/>
              </a:solidFill>
              <a:prstDash val="solid"/>
              <a:miter lim="800000"/>
              <a:headEnd len="sm" w="sm" type="none"/>
              <a:tailEnd len="sm" w="sm" type="none"/>
            </a:ln>
          </p:spPr>
        </p:cxnSp>
        <p:cxnSp>
          <p:nvCxnSpPr>
            <p:cNvPr id="1209" name="Google Shape;1209;p28"/>
            <p:cNvCxnSpPr/>
            <p:nvPr/>
          </p:nvCxnSpPr>
          <p:spPr>
            <a:xfrm>
              <a:off x="10895660" y="5713300"/>
              <a:ext cx="0" cy="100584"/>
            </a:xfrm>
            <a:prstGeom prst="straightConnector1">
              <a:avLst/>
            </a:prstGeom>
            <a:noFill/>
            <a:ln cap="rnd" cmpd="sng" w="9525">
              <a:solidFill>
                <a:srgbClr val="CED7EA"/>
              </a:solidFill>
              <a:prstDash val="solid"/>
              <a:miter lim="800000"/>
              <a:headEnd len="sm" w="sm" type="none"/>
              <a:tailEnd len="sm" w="sm" type="none"/>
            </a:ln>
          </p:spPr>
        </p:cxnSp>
      </p:grpSp>
      <p:sp>
        <p:nvSpPr>
          <p:cNvPr id="1210" name="Google Shape;1210;p28"/>
          <p:cNvSpPr/>
          <p:nvPr/>
        </p:nvSpPr>
        <p:spPr>
          <a:xfrm>
            <a:off x="10067370" y="5810225"/>
            <a:ext cx="122284" cy="122284"/>
          </a:xfrm>
          <a:prstGeom prst="ellipse">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211" name="Google Shape;1211;p28"/>
          <p:cNvSpPr txBox="1"/>
          <p:nvPr/>
        </p:nvSpPr>
        <p:spPr>
          <a:xfrm>
            <a:off x="10036339" y="5660707"/>
            <a:ext cx="184346"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6E89C0"/>
              </a:buClr>
              <a:buSzPts val="800"/>
              <a:buFont typeface="Montserrat Medium"/>
              <a:buNone/>
            </a:pPr>
            <a:r>
              <a:rPr i="0" lang="en-US" sz="800" u="none" cap="none" strike="noStrike">
                <a:solidFill>
                  <a:srgbClr val="6E89C0"/>
                </a:solidFill>
                <a:latin typeface="Poppins"/>
                <a:ea typeface="Poppins"/>
                <a:cs typeface="Poppins"/>
                <a:sym typeface="Poppins"/>
              </a:rPr>
              <a:t>12%</a:t>
            </a:r>
            <a:endParaRPr>
              <a:latin typeface="Poppins"/>
              <a:ea typeface="Poppins"/>
              <a:cs typeface="Poppins"/>
              <a:sym typeface="Poppins"/>
            </a:endParaRPr>
          </a:p>
        </p:txBody>
      </p:sp>
      <p:cxnSp>
        <p:nvCxnSpPr>
          <p:cNvPr id="1212" name="Google Shape;1212;p28"/>
          <p:cNvCxnSpPr/>
          <p:nvPr/>
        </p:nvCxnSpPr>
        <p:spPr>
          <a:xfrm>
            <a:off x="10060387" y="6337174"/>
            <a:ext cx="1679700" cy="0"/>
          </a:xfrm>
          <a:prstGeom prst="straightConnector1">
            <a:avLst/>
          </a:prstGeom>
          <a:noFill/>
          <a:ln cap="rnd" cmpd="sng" w="76200">
            <a:solidFill>
              <a:schemeClr val="lt1">
                <a:alpha val="24705"/>
              </a:schemeClr>
            </a:solidFill>
            <a:prstDash val="solid"/>
            <a:miter lim="800000"/>
            <a:headEnd len="sm" w="sm" type="none"/>
            <a:tailEnd len="sm" w="sm" type="none"/>
          </a:ln>
        </p:spPr>
      </p:cxnSp>
      <p:grpSp>
        <p:nvGrpSpPr>
          <p:cNvPr id="1213" name="Google Shape;1213;p28"/>
          <p:cNvGrpSpPr/>
          <p:nvPr/>
        </p:nvGrpSpPr>
        <p:grpSpPr>
          <a:xfrm>
            <a:off x="10462959" y="6285445"/>
            <a:ext cx="865402" cy="103459"/>
            <a:chOff x="10462959" y="6176232"/>
            <a:chExt cx="865402" cy="103459"/>
          </a:xfrm>
        </p:grpSpPr>
        <p:cxnSp>
          <p:nvCxnSpPr>
            <p:cNvPr id="1214" name="Google Shape;1214;p28"/>
            <p:cNvCxnSpPr/>
            <p:nvPr/>
          </p:nvCxnSpPr>
          <p:spPr>
            <a:xfrm>
              <a:off x="10462959" y="6176232"/>
              <a:ext cx="0" cy="100584"/>
            </a:xfrm>
            <a:prstGeom prst="straightConnector1">
              <a:avLst/>
            </a:prstGeom>
            <a:noFill/>
            <a:ln cap="rnd" cmpd="sng" w="9525">
              <a:solidFill>
                <a:schemeClr val="lt1">
                  <a:alpha val="24705"/>
                </a:schemeClr>
              </a:solidFill>
              <a:prstDash val="solid"/>
              <a:miter lim="800000"/>
              <a:headEnd len="sm" w="sm" type="none"/>
              <a:tailEnd len="sm" w="sm" type="none"/>
            </a:ln>
          </p:spPr>
        </p:cxnSp>
        <p:cxnSp>
          <p:nvCxnSpPr>
            <p:cNvPr id="1215" name="Google Shape;1215;p28"/>
            <p:cNvCxnSpPr/>
            <p:nvPr/>
          </p:nvCxnSpPr>
          <p:spPr>
            <a:xfrm>
              <a:off x="11328361" y="6176232"/>
              <a:ext cx="0" cy="100584"/>
            </a:xfrm>
            <a:prstGeom prst="straightConnector1">
              <a:avLst/>
            </a:prstGeom>
            <a:noFill/>
            <a:ln cap="rnd" cmpd="sng" w="9525">
              <a:solidFill>
                <a:schemeClr val="lt1">
                  <a:alpha val="24705"/>
                </a:schemeClr>
              </a:solidFill>
              <a:prstDash val="solid"/>
              <a:miter lim="800000"/>
              <a:headEnd len="sm" w="sm" type="none"/>
              <a:tailEnd len="sm" w="sm" type="none"/>
            </a:ln>
          </p:spPr>
        </p:cxnSp>
        <p:cxnSp>
          <p:nvCxnSpPr>
            <p:cNvPr id="1216" name="Google Shape;1216;p28"/>
            <p:cNvCxnSpPr/>
            <p:nvPr/>
          </p:nvCxnSpPr>
          <p:spPr>
            <a:xfrm>
              <a:off x="10895660" y="6179107"/>
              <a:ext cx="0" cy="100584"/>
            </a:xfrm>
            <a:prstGeom prst="straightConnector1">
              <a:avLst/>
            </a:prstGeom>
            <a:noFill/>
            <a:ln cap="rnd" cmpd="sng" w="9525">
              <a:solidFill>
                <a:schemeClr val="lt1">
                  <a:alpha val="24705"/>
                </a:schemeClr>
              </a:solidFill>
              <a:prstDash val="solid"/>
              <a:miter lim="800000"/>
              <a:headEnd len="sm" w="sm" type="none"/>
              <a:tailEnd len="sm" w="sm" type="none"/>
            </a:ln>
          </p:spPr>
        </p:cxnSp>
      </p:grpSp>
      <p:sp>
        <p:nvSpPr>
          <p:cNvPr id="1217" name="Google Shape;1217;p28"/>
          <p:cNvSpPr/>
          <p:nvPr/>
        </p:nvSpPr>
        <p:spPr>
          <a:xfrm>
            <a:off x="10208971" y="6276032"/>
            <a:ext cx="122284" cy="122284"/>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SemiBold"/>
              <a:ea typeface="Poppins SemiBold"/>
              <a:cs typeface="Poppins SemiBold"/>
              <a:sym typeface="Poppins SemiBold"/>
            </a:endParaRPr>
          </a:p>
        </p:txBody>
      </p:sp>
      <p:sp>
        <p:nvSpPr>
          <p:cNvPr id="1218" name="Google Shape;1218;p28"/>
          <p:cNvSpPr txBox="1"/>
          <p:nvPr/>
        </p:nvSpPr>
        <p:spPr>
          <a:xfrm>
            <a:off x="10174734" y="6126514"/>
            <a:ext cx="190758"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800"/>
              <a:buFont typeface="Montserrat"/>
              <a:buNone/>
            </a:pPr>
            <a:r>
              <a:rPr i="0" lang="en-US" sz="800" u="none" cap="none" strike="noStrike">
                <a:solidFill>
                  <a:srgbClr val="FFFFFF"/>
                </a:solidFill>
                <a:latin typeface="Poppins SemiBold"/>
                <a:ea typeface="Poppins SemiBold"/>
                <a:cs typeface="Poppins SemiBold"/>
                <a:sym typeface="Poppins SemiBold"/>
              </a:rPr>
              <a:t>13%</a:t>
            </a:r>
            <a:endParaRPr>
              <a:latin typeface="Poppins SemiBold"/>
              <a:ea typeface="Poppins SemiBold"/>
              <a:cs typeface="Poppins SemiBold"/>
              <a:sym typeface="Poppins SemiBold"/>
            </a:endParaRPr>
          </a:p>
        </p:txBody>
      </p:sp>
      <p:cxnSp>
        <p:nvCxnSpPr>
          <p:cNvPr id="1219" name="Google Shape;1219;p28"/>
          <p:cNvCxnSpPr/>
          <p:nvPr/>
        </p:nvCxnSpPr>
        <p:spPr>
          <a:xfrm>
            <a:off x="0" y="5604193"/>
            <a:ext cx="12192000" cy="0"/>
          </a:xfrm>
          <a:prstGeom prst="straightConnector1">
            <a:avLst/>
          </a:prstGeom>
          <a:noFill/>
          <a:ln cap="flat" cmpd="sng" w="12700">
            <a:solidFill>
              <a:srgbClr val="F7F4F1"/>
            </a:solidFill>
            <a:prstDash val="solid"/>
            <a:miter lim="800000"/>
            <a:headEnd len="sm" w="sm" type="none"/>
            <a:tailEnd len="sm" w="sm" type="none"/>
          </a:ln>
        </p:spPr>
      </p:cxnSp>
      <p:cxnSp>
        <p:nvCxnSpPr>
          <p:cNvPr id="1220" name="Google Shape;1220;p28"/>
          <p:cNvCxnSpPr/>
          <p:nvPr/>
        </p:nvCxnSpPr>
        <p:spPr>
          <a:xfrm>
            <a:off x="0" y="5138386"/>
            <a:ext cx="12192000" cy="0"/>
          </a:xfrm>
          <a:prstGeom prst="straightConnector1">
            <a:avLst/>
          </a:prstGeom>
          <a:noFill/>
          <a:ln cap="flat" cmpd="sng" w="12700">
            <a:solidFill>
              <a:srgbClr val="F7F4F1"/>
            </a:solidFill>
            <a:prstDash val="solid"/>
            <a:miter lim="800000"/>
            <a:headEnd len="sm" w="sm" type="none"/>
            <a:tailEnd len="sm" w="sm" type="none"/>
          </a:ln>
        </p:spPr>
      </p:cxnSp>
      <p:cxnSp>
        <p:nvCxnSpPr>
          <p:cNvPr id="1221" name="Google Shape;1221;p28"/>
          <p:cNvCxnSpPr/>
          <p:nvPr/>
        </p:nvCxnSpPr>
        <p:spPr>
          <a:xfrm>
            <a:off x="0" y="4672579"/>
            <a:ext cx="12192000" cy="0"/>
          </a:xfrm>
          <a:prstGeom prst="straightConnector1">
            <a:avLst/>
          </a:prstGeom>
          <a:noFill/>
          <a:ln cap="flat" cmpd="sng" w="12700">
            <a:solidFill>
              <a:srgbClr val="F7F4F1"/>
            </a:solidFill>
            <a:prstDash val="solid"/>
            <a:miter lim="800000"/>
            <a:headEnd len="sm" w="sm" type="none"/>
            <a:tailEnd len="sm" w="sm" type="none"/>
          </a:ln>
        </p:spPr>
      </p:cxnSp>
      <p:sp>
        <p:nvSpPr>
          <p:cNvPr id="1222" name="Google Shape;1222;p28"/>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
        <p:nvSpPr>
          <p:cNvPr id="1223" name="Google Shape;1223;p28"/>
          <p:cNvSpPr txBox="1"/>
          <p:nvPr>
            <p:ph type="title"/>
          </p:nvPr>
        </p:nvSpPr>
        <p:spPr>
          <a:xfrm>
            <a:off x="551525" y="1111425"/>
            <a:ext cx="5979600" cy="618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Industry benchmarking</a:t>
            </a:r>
            <a:endParaRPr sz="1400">
              <a:solidFill>
                <a:srgbClr val="000000"/>
              </a:solidFill>
              <a:latin typeface="Arial"/>
              <a:ea typeface="Arial"/>
              <a:cs typeface="Arial"/>
              <a:sym typeface="Arial"/>
            </a:endParaRPr>
          </a:p>
          <a:p>
            <a:pPr indent="0" lvl="0" marL="0" rtl="0" algn="l">
              <a:spcBef>
                <a:spcPts val="1300"/>
              </a:spcBef>
              <a:spcAft>
                <a:spcPts val="1300"/>
              </a:spcAft>
              <a:buNone/>
            </a:pPr>
            <a:r>
              <a:rPr lang="en-US"/>
              <a:t> </a:t>
            </a:r>
            <a:endParaRPr/>
          </a:p>
        </p:txBody>
      </p:sp>
      <p:sp>
        <p:nvSpPr>
          <p:cNvPr id="1224" name="Google Shape;1224;p28"/>
          <p:cNvSpPr txBox="1"/>
          <p:nvPr/>
        </p:nvSpPr>
        <p:spPr>
          <a:xfrm>
            <a:off x="508925" y="1809400"/>
            <a:ext cx="5381100" cy="651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00"/>
              <a:buFont typeface="Montserrat"/>
              <a:buNone/>
            </a:pPr>
            <a:r>
              <a:rPr lang="en-US" sz="1100">
                <a:latin typeface="Poppins"/>
                <a:ea typeface="Poppins"/>
                <a:cs typeface="Poppins"/>
                <a:sym typeface="Poppins"/>
              </a:rPr>
              <a:t>Although our market share grew from </a:t>
            </a:r>
            <a:r>
              <a:rPr lang="en-US" sz="1100">
                <a:latin typeface="Poppins SemiBold"/>
                <a:ea typeface="Poppins SemiBold"/>
                <a:cs typeface="Poppins SemiBold"/>
                <a:sym typeface="Poppins SemiBold"/>
              </a:rPr>
              <a:t>6% to 8%</a:t>
            </a:r>
            <a:r>
              <a:rPr lang="en-US" sz="1100">
                <a:latin typeface="Poppins"/>
                <a:ea typeface="Poppins"/>
                <a:cs typeface="Poppins"/>
                <a:sym typeface="Poppins"/>
              </a:rPr>
              <a:t> in the past year, top three players still hold </a:t>
            </a:r>
            <a:r>
              <a:rPr lang="en-US" sz="1100">
                <a:latin typeface="Poppins SemiBold"/>
                <a:ea typeface="Poppins SemiBold"/>
                <a:cs typeface="Poppins SemiBold"/>
                <a:sym typeface="Poppins SemiBold"/>
              </a:rPr>
              <a:t>45% </a:t>
            </a:r>
            <a:r>
              <a:rPr lang="en-US" sz="1100">
                <a:latin typeface="Poppins"/>
                <a:ea typeface="Poppins"/>
                <a:cs typeface="Poppins"/>
                <a:sym typeface="Poppins"/>
              </a:rPr>
              <a:t>of the market and have made great advancements to leverage innovative tech.</a:t>
            </a:r>
            <a:endParaRPr sz="11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29"/>
          <p:cNvSpPr/>
          <p:nvPr/>
        </p:nvSpPr>
        <p:spPr>
          <a:xfrm>
            <a:off x="7580584" y="2120898"/>
            <a:ext cx="1785000" cy="419400"/>
          </a:xfrm>
          <a:prstGeom prst="rightArrow">
            <a:avLst>
              <a:gd fmla="val 50000" name="adj1"/>
              <a:gd fmla="val 50000" name="adj2"/>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230" name="Google Shape;1230;p29"/>
          <p:cNvSpPr/>
          <p:nvPr/>
        </p:nvSpPr>
        <p:spPr>
          <a:xfrm rot="10800000">
            <a:off x="2839546" y="2120925"/>
            <a:ext cx="4921800" cy="419400"/>
          </a:xfrm>
          <a:prstGeom prst="rightArrow">
            <a:avLst>
              <a:gd fmla="val 50000" name="adj1"/>
              <a:gd fmla="val 50000" name="adj2"/>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231" name="Google Shape;1231;p29"/>
          <p:cNvSpPr/>
          <p:nvPr/>
        </p:nvSpPr>
        <p:spPr>
          <a:xfrm>
            <a:off x="519750" y="2553051"/>
            <a:ext cx="2065500" cy="3735300"/>
          </a:xfrm>
          <a:prstGeom prst="roundRect">
            <a:avLst>
              <a:gd fmla="val 6841"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232" name="Google Shape;1232;p29"/>
          <p:cNvSpPr/>
          <p:nvPr/>
        </p:nvSpPr>
        <p:spPr>
          <a:xfrm>
            <a:off x="2791499" y="2553051"/>
            <a:ext cx="2065500" cy="3735300"/>
          </a:xfrm>
          <a:prstGeom prst="roundRect">
            <a:avLst>
              <a:gd fmla="val 6841"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233" name="Google Shape;1233;p29"/>
          <p:cNvSpPr/>
          <p:nvPr/>
        </p:nvSpPr>
        <p:spPr>
          <a:xfrm>
            <a:off x="5063248" y="2553051"/>
            <a:ext cx="2065500" cy="3735300"/>
          </a:xfrm>
          <a:prstGeom prst="roundRect">
            <a:avLst>
              <a:gd fmla="val 6841"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234" name="Google Shape;1234;p29"/>
          <p:cNvSpPr/>
          <p:nvPr/>
        </p:nvSpPr>
        <p:spPr>
          <a:xfrm>
            <a:off x="7334998" y="2553051"/>
            <a:ext cx="2065500" cy="3735300"/>
          </a:xfrm>
          <a:prstGeom prst="roundRect">
            <a:avLst>
              <a:gd fmla="val 6841"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235" name="Google Shape;1235;p29"/>
          <p:cNvSpPr/>
          <p:nvPr/>
        </p:nvSpPr>
        <p:spPr>
          <a:xfrm>
            <a:off x="9606748" y="2553051"/>
            <a:ext cx="2065500" cy="3735300"/>
          </a:xfrm>
          <a:prstGeom prst="roundRect">
            <a:avLst>
              <a:gd fmla="val 6841"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236" name="Google Shape;1236;p29"/>
          <p:cNvSpPr/>
          <p:nvPr/>
        </p:nvSpPr>
        <p:spPr>
          <a:xfrm>
            <a:off x="571200" y="2588873"/>
            <a:ext cx="1962600" cy="271800"/>
          </a:xfrm>
          <a:prstGeom prst="roundRect">
            <a:avLst>
              <a:gd fmla="val 27334" name="adj"/>
            </a:avLst>
          </a:prstGeom>
          <a:gradFill>
            <a:gsLst>
              <a:gs pos="0">
                <a:srgbClr val="6E89C0"/>
              </a:gs>
              <a:gs pos="50000">
                <a:srgbClr val="516B9A"/>
              </a:gs>
              <a:gs pos="100000">
                <a:schemeClr val="accent1"/>
              </a:gs>
            </a:gsLst>
            <a:lin ang="5400000" scaled="0"/>
          </a:gradFill>
          <a:ln cap="flat" cmpd="sng" w="9525">
            <a:solidFill>
              <a:schemeClr val="lt1"/>
            </a:solidFill>
            <a:prstDash val="solid"/>
            <a:miter lim="800000"/>
            <a:headEnd len="sm" w="sm" type="none"/>
            <a:tailEnd len="sm" w="sm" type="none"/>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FFFFFF"/>
              </a:solidFill>
              <a:latin typeface="Montserrat SemiBold"/>
              <a:ea typeface="Montserrat SemiBold"/>
              <a:cs typeface="Montserrat SemiBold"/>
              <a:sym typeface="Montserrat SemiBold"/>
            </a:endParaRPr>
          </a:p>
        </p:txBody>
      </p:sp>
      <p:sp>
        <p:nvSpPr>
          <p:cNvPr id="1237" name="Google Shape;1237;p29"/>
          <p:cNvSpPr/>
          <p:nvPr/>
        </p:nvSpPr>
        <p:spPr>
          <a:xfrm>
            <a:off x="2842949" y="2588873"/>
            <a:ext cx="1962600" cy="271800"/>
          </a:xfrm>
          <a:prstGeom prst="roundRect">
            <a:avLst>
              <a:gd fmla="val 27334" name="adj"/>
            </a:avLst>
          </a:prstGeom>
          <a:gradFill>
            <a:gsLst>
              <a:gs pos="0">
                <a:srgbClr val="6E89C0"/>
              </a:gs>
              <a:gs pos="50000">
                <a:srgbClr val="516B9A"/>
              </a:gs>
              <a:gs pos="100000">
                <a:schemeClr val="accent1"/>
              </a:gs>
            </a:gsLst>
            <a:lin ang="5400000" scaled="0"/>
          </a:gradFill>
          <a:ln cap="flat" cmpd="sng" w="9525">
            <a:solidFill>
              <a:schemeClr val="lt1"/>
            </a:solidFill>
            <a:prstDash val="solid"/>
            <a:miter lim="800000"/>
            <a:headEnd len="sm" w="sm" type="none"/>
            <a:tailEnd len="sm" w="sm" type="none"/>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FFFFFF"/>
              </a:solidFill>
              <a:latin typeface="Montserrat SemiBold"/>
              <a:ea typeface="Montserrat SemiBold"/>
              <a:cs typeface="Montserrat SemiBold"/>
              <a:sym typeface="Montserrat SemiBold"/>
            </a:endParaRPr>
          </a:p>
        </p:txBody>
      </p:sp>
      <p:sp>
        <p:nvSpPr>
          <p:cNvPr id="1238" name="Google Shape;1238;p29"/>
          <p:cNvSpPr/>
          <p:nvPr/>
        </p:nvSpPr>
        <p:spPr>
          <a:xfrm>
            <a:off x="5114699" y="2588873"/>
            <a:ext cx="1962600" cy="271800"/>
          </a:xfrm>
          <a:prstGeom prst="roundRect">
            <a:avLst>
              <a:gd fmla="val 27334" name="adj"/>
            </a:avLst>
          </a:prstGeom>
          <a:gradFill>
            <a:gsLst>
              <a:gs pos="0">
                <a:srgbClr val="6E89C0"/>
              </a:gs>
              <a:gs pos="50000">
                <a:srgbClr val="516B9A"/>
              </a:gs>
              <a:gs pos="100000">
                <a:schemeClr val="accent1"/>
              </a:gs>
            </a:gsLst>
            <a:lin ang="5400000" scaled="0"/>
          </a:gradFill>
          <a:ln cap="flat" cmpd="sng" w="9525">
            <a:solidFill>
              <a:schemeClr val="lt1"/>
            </a:solidFill>
            <a:prstDash val="solid"/>
            <a:miter lim="800000"/>
            <a:headEnd len="sm" w="sm" type="none"/>
            <a:tailEnd len="sm" w="sm" type="none"/>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FFFFFF"/>
              </a:solidFill>
              <a:latin typeface="Montserrat SemiBold"/>
              <a:ea typeface="Montserrat SemiBold"/>
              <a:cs typeface="Montserrat SemiBold"/>
              <a:sym typeface="Montserrat SemiBold"/>
            </a:endParaRPr>
          </a:p>
        </p:txBody>
      </p:sp>
      <p:sp>
        <p:nvSpPr>
          <p:cNvPr id="1239" name="Google Shape;1239;p29"/>
          <p:cNvSpPr/>
          <p:nvPr/>
        </p:nvSpPr>
        <p:spPr>
          <a:xfrm>
            <a:off x="7386448" y="2588873"/>
            <a:ext cx="1962600" cy="271800"/>
          </a:xfrm>
          <a:prstGeom prst="roundRect">
            <a:avLst>
              <a:gd fmla="val 27334" name="adj"/>
            </a:avLst>
          </a:prstGeom>
          <a:gradFill>
            <a:gsLst>
              <a:gs pos="0">
                <a:srgbClr val="6E89C0"/>
              </a:gs>
              <a:gs pos="50000">
                <a:srgbClr val="516B9A"/>
              </a:gs>
              <a:gs pos="100000">
                <a:schemeClr val="accent1"/>
              </a:gs>
            </a:gsLst>
            <a:lin ang="5400000" scaled="0"/>
          </a:gradFill>
          <a:ln cap="flat" cmpd="sng" w="9525">
            <a:solidFill>
              <a:schemeClr val="lt1"/>
            </a:solidFill>
            <a:prstDash val="solid"/>
            <a:miter lim="800000"/>
            <a:headEnd len="sm" w="sm" type="none"/>
            <a:tailEnd len="sm" w="sm" type="none"/>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FFFFFF"/>
              </a:solidFill>
              <a:latin typeface="Montserrat SemiBold"/>
              <a:ea typeface="Montserrat SemiBold"/>
              <a:cs typeface="Montserrat SemiBold"/>
              <a:sym typeface="Montserrat SemiBold"/>
            </a:endParaRPr>
          </a:p>
        </p:txBody>
      </p:sp>
      <p:sp>
        <p:nvSpPr>
          <p:cNvPr id="1240" name="Google Shape;1240;p29"/>
          <p:cNvSpPr/>
          <p:nvPr/>
        </p:nvSpPr>
        <p:spPr>
          <a:xfrm>
            <a:off x="9658196" y="2588873"/>
            <a:ext cx="1962600" cy="271800"/>
          </a:xfrm>
          <a:prstGeom prst="roundRect">
            <a:avLst>
              <a:gd fmla="val 27334" name="adj"/>
            </a:avLst>
          </a:prstGeom>
          <a:gradFill>
            <a:gsLst>
              <a:gs pos="0">
                <a:srgbClr val="6E89C0"/>
              </a:gs>
              <a:gs pos="50000">
                <a:srgbClr val="516B9A"/>
              </a:gs>
              <a:gs pos="100000">
                <a:schemeClr val="accent1"/>
              </a:gs>
            </a:gsLst>
            <a:lin ang="5400000" scaled="0"/>
          </a:gradFill>
          <a:ln cap="flat" cmpd="sng" w="9525">
            <a:solidFill>
              <a:schemeClr val="lt1"/>
            </a:solidFill>
            <a:prstDash val="solid"/>
            <a:miter lim="800000"/>
            <a:headEnd len="sm" w="sm" type="none"/>
            <a:tailEnd len="sm" w="sm" type="none"/>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FFFFFF"/>
              </a:solidFill>
              <a:latin typeface="Montserrat SemiBold"/>
              <a:ea typeface="Montserrat SemiBold"/>
              <a:cs typeface="Montserrat SemiBold"/>
              <a:sym typeface="Montserrat SemiBold"/>
            </a:endParaRPr>
          </a:p>
        </p:txBody>
      </p:sp>
      <p:sp>
        <p:nvSpPr>
          <p:cNvPr id="1241" name="Google Shape;1241;p29"/>
          <p:cNvSpPr/>
          <p:nvPr/>
        </p:nvSpPr>
        <p:spPr>
          <a:xfrm>
            <a:off x="519750" y="5412581"/>
            <a:ext cx="2066400" cy="875700"/>
          </a:xfrm>
          <a:prstGeom prst="round2SameRect">
            <a:avLst>
              <a:gd fmla="val 0" name="adj1"/>
              <a:gd fmla="val 10251" name="adj2"/>
            </a:avLst>
          </a:prstGeom>
          <a:solidFill>
            <a:srgbClr val="000000"/>
          </a:solidFill>
          <a:ln cap="flat" cmpd="sng" w="9525">
            <a:solidFill>
              <a:schemeClr val="lt1"/>
            </a:solidFill>
            <a:prstDash val="solid"/>
            <a:miter lim="800000"/>
            <a:headEnd len="sm" w="sm" type="none"/>
            <a:tailEnd len="sm" w="sm" type="none"/>
          </a:ln>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rgbClr val="FFFFFF"/>
              </a:buClr>
              <a:buSzPts val="1000"/>
              <a:buFont typeface="Montserrat Medium"/>
              <a:buNone/>
            </a:pPr>
            <a:r>
              <a:rPr i="0" lang="en-US" sz="900" u="none" cap="none" strike="noStrike">
                <a:solidFill>
                  <a:srgbClr val="FFFFFF"/>
                </a:solidFill>
                <a:latin typeface="Poppins SemiBold"/>
                <a:ea typeface="Poppins SemiBold"/>
                <a:cs typeface="Poppins SemiBold"/>
                <a:sym typeface="Poppins SemiBold"/>
              </a:rPr>
              <a:t>Define what our organization wants to be in the future</a:t>
            </a:r>
            <a:endParaRPr sz="900">
              <a:latin typeface="Poppins SemiBold"/>
              <a:ea typeface="Poppins SemiBold"/>
              <a:cs typeface="Poppins SemiBold"/>
              <a:sym typeface="Poppins SemiBold"/>
            </a:endParaRPr>
          </a:p>
        </p:txBody>
      </p:sp>
      <p:sp>
        <p:nvSpPr>
          <p:cNvPr id="1242" name="Google Shape;1242;p29"/>
          <p:cNvSpPr/>
          <p:nvPr/>
        </p:nvSpPr>
        <p:spPr>
          <a:xfrm>
            <a:off x="2791499" y="5412581"/>
            <a:ext cx="2066400" cy="875700"/>
          </a:xfrm>
          <a:prstGeom prst="round2SameRect">
            <a:avLst>
              <a:gd fmla="val 0" name="adj1"/>
              <a:gd fmla="val 9396" name="adj2"/>
            </a:avLst>
          </a:prstGeom>
          <a:solidFill>
            <a:srgbClr val="000000"/>
          </a:solidFill>
          <a:ln cap="flat" cmpd="sng" w="9525">
            <a:solidFill>
              <a:schemeClr val="lt1"/>
            </a:solidFill>
            <a:prstDash val="solid"/>
            <a:miter lim="800000"/>
            <a:headEnd len="sm" w="sm" type="none"/>
            <a:tailEnd len="sm" w="sm" type="none"/>
          </a:ln>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rgbClr val="FFFFFF"/>
              </a:buClr>
              <a:buSzPts val="1000"/>
              <a:buFont typeface="Montserrat Medium"/>
              <a:buNone/>
            </a:pPr>
            <a:r>
              <a:rPr i="0" lang="en-US" sz="900" u="none" cap="none" strike="noStrike">
                <a:solidFill>
                  <a:srgbClr val="FFFFFF"/>
                </a:solidFill>
                <a:latin typeface="Poppins SemiBold"/>
                <a:ea typeface="Poppins SemiBold"/>
                <a:cs typeface="Poppins SemiBold"/>
                <a:sym typeface="Poppins SemiBold"/>
              </a:rPr>
              <a:t>Define what we expect </a:t>
            </a:r>
            <a:endParaRPr sz="900">
              <a:latin typeface="Poppins SemiBold"/>
              <a:ea typeface="Poppins SemiBold"/>
              <a:cs typeface="Poppins SemiBold"/>
              <a:sym typeface="Poppins SemiBold"/>
            </a:endParaRPr>
          </a:p>
          <a:p>
            <a:pPr indent="0" lvl="0" marL="0" marR="0" rtl="0" algn="l">
              <a:lnSpc>
                <a:spcPct val="100000"/>
              </a:lnSpc>
              <a:spcBef>
                <a:spcPts val="0"/>
              </a:spcBef>
              <a:spcAft>
                <a:spcPts val="0"/>
              </a:spcAft>
              <a:buClr>
                <a:srgbClr val="FFFFFF"/>
              </a:buClr>
              <a:buSzPts val="1000"/>
              <a:buFont typeface="Montserrat Medium"/>
              <a:buNone/>
            </a:pPr>
            <a:r>
              <a:rPr i="0" lang="en-US" sz="900" u="none" cap="none" strike="noStrike">
                <a:solidFill>
                  <a:srgbClr val="FFFFFF"/>
                </a:solidFill>
                <a:latin typeface="Poppins SemiBold"/>
                <a:ea typeface="Poppins SemiBold"/>
                <a:cs typeface="Poppins SemiBold"/>
                <a:sym typeface="Poppins SemiBold"/>
              </a:rPr>
              <a:t>to accomplish to achieve our vision over a specific period of time</a:t>
            </a:r>
            <a:endParaRPr sz="900">
              <a:latin typeface="Poppins SemiBold"/>
              <a:ea typeface="Poppins SemiBold"/>
              <a:cs typeface="Poppins SemiBold"/>
              <a:sym typeface="Poppins SemiBold"/>
            </a:endParaRPr>
          </a:p>
        </p:txBody>
      </p:sp>
      <p:sp>
        <p:nvSpPr>
          <p:cNvPr id="1243" name="Google Shape;1243;p29"/>
          <p:cNvSpPr/>
          <p:nvPr/>
        </p:nvSpPr>
        <p:spPr>
          <a:xfrm>
            <a:off x="5063248" y="5412581"/>
            <a:ext cx="2066400" cy="875700"/>
          </a:xfrm>
          <a:prstGeom prst="round2SameRect">
            <a:avLst>
              <a:gd fmla="val 0" name="adj1"/>
              <a:gd fmla="val 10251" name="adj2"/>
            </a:avLst>
          </a:prstGeom>
          <a:solidFill>
            <a:srgbClr val="000000"/>
          </a:solidFill>
          <a:ln cap="flat" cmpd="sng" w="9525">
            <a:solidFill>
              <a:schemeClr val="lt1"/>
            </a:solidFill>
            <a:prstDash val="solid"/>
            <a:miter lim="800000"/>
            <a:headEnd len="sm" w="sm" type="none"/>
            <a:tailEnd len="sm" w="sm" type="none"/>
          </a:ln>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rgbClr val="FFFFFF"/>
              </a:buClr>
              <a:buSzPts val="1000"/>
              <a:buFont typeface="Montserrat Medium"/>
              <a:buNone/>
            </a:pPr>
            <a:r>
              <a:rPr i="0" lang="en-US" sz="900" u="none" cap="none" strike="noStrike">
                <a:solidFill>
                  <a:srgbClr val="FFFFFF"/>
                </a:solidFill>
                <a:latin typeface="Poppins SemiBold"/>
                <a:ea typeface="Poppins SemiBold"/>
                <a:cs typeface="Poppins SemiBold"/>
                <a:sym typeface="Poppins SemiBold"/>
              </a:rPr>
              <a:t>Quantify progress and assess whether our </a:t>
            </a:r>
            <a:endParaRPr sz="900">
              <a:latin typeface="Poppins SemiBold"/>
              <a:ea typeface="Poppins SemiBold"/>
              <a:cs typeface="Poppins SemiBold"/>
              <a:sym typeface="Poppins SemiBold"/>
            </a:endParaRPr>
          </a:p>
          <a:p>
            <a:pPr indent="0" lvl="0" marL="0" marR="0" rtl="0" algn="l">
              <a:lnSpc>
                <a:spcPct val="100000"/>
              </a:lnSpc>
              <a:spcBef>
                <a:spcPts val="0"/>
              </a:spcBef>
              <a:spcAft>
                <a:spcPts val="0"/>
              </a:spcAft>
              <a:buClr>
                <a:srgbClr val="FFFFFF"/>
              </a:buClr>
              <a:buSzPts val="1000"/>
              <a:buFont typeface="Montserrat Medium"/>
              <a:buNone/>
            </a:pPr>
            <a:r>
              <a:rPr i="0" lang="en-US" sz="900" u="none" cap="none" strike="noStrike">
                <a:solidFill>
                  <a:srgbClr val="FFFFFF"/>
                </a:solidFill>
                <a:latin typeface="Poppins SemiBold"/>
                <a:ea typeface="Poppins SemiBold"/>
                <a:cs typeface="Poppins SemiBold"/>
                <a:sym typeface="Poppins SemiBold"/>
              </a:rPr>
              <a:t>goals have been met</a:t>
            </a:r>
            <a:endParaRPr sz="900">
              <a:latin typeface="Poppins SemiBold"/>
              <a:ea typeface="Poppins SemiBold"/>
              <a:cs typeface="Poppins SemiBold"/>
              <a:sym typeface="Poppins SemiBold"/>
            </a:endParaRPr>
          </a:p>
        </p:txBody>
      </p:sp>
      <p:sp>
        <p:nvSpPr>
          <p:cNvPr id="1244" name="Google Shape;1244;p29"/>
          <p:cNvSpPr/>
          <p:nvPr/>
        </p:nvSpPr>
        <p:spPr>
          <a:xfrm>
            <a:off x="7334998" y="5412581"/>
            <a:ext cx="2066400" cy="875700"/>
          </a:xfrm>
          <a:prstGeom prst="round2SameRect">
            <a:avLst>
              <a:gd fmla="val 0" name="adj1"/>
              <a:gd fmla="val 10251" name="adj2"/>
            </a:avLst>
          </a:prstGeom>
          <a:solidFill>
            <a:srgbClr val="000000"/>
          </a:solidFill>
          <a:ln cap="flat" cmpd="sng" w="9525">
            <a:solidFill>
              <a:schemeClr val="lt1"/>
            </a:solidFill>
            <a:prstDash val="solid"/>
            <a:miter lim="800000"/>
            <a:headEnd len="sm" w="sm" type="none"/>
            <a:tailEnd len="sm" w="sm" type="none"/>
          </a:ln>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rgbClr val="FFFFFF"/>
              </a:buClr>
              <a:buSzPts val="1000"/>
              <a:buFont typeface="Montserrat Medium"/>
              <a:buNone/>
            </a:pPr>
            <a:r>
              <a:rPr i="0" lang="en-US" sz="900" u="none" cap="none" strike="noStrike">
                <a:solidFill>
                  <a:srgbClr val="FFFFFF"/>
                </a:solidFill>
                <a:latin typeface="Poppins SemiBold"/>
                <a:ea typeface="Poppins SemiBold"/>
                <a:cs typeface="Poppins SemiBold"/>
                <a:sym typeface="Poppins SemiBold"/>
              </a:rPr>
              <a:t>Projects, programs, and endeavors to achieve </a:t>
            </a:r>
            <a:endParaRPr sz="900">
              <a:latin typeface="Poppins SemiBold"/>
              <a:ea typeface="Poppins SemiBold"/>
              <a:cs typeface="Poppins SemiBold"/>
              <a:sym typeface="Poppins SemiBold"/>
            </a:endParaRPr>
          </a:p>
          <a:p>
            <a:pPr indent="0" lvl="0" marL="0" marR="0" rtl="0" algn="l">
              <a:lnSpc>
                <a:spcPct val="100000"/>
              </a:lnSpc>
              <a:spcBef>
                <a:spcPts val="0"/>
              </a:spcBef>
              <a:spcAft>
                <a:spcPts val="0"/>
              </a:spcAft>
              <a:buClr>
                <a:srgbClr val="FFFFFF"/>
              </a:buClr>
              <a:buSzPts val="1000"/>
              <a:buFont typeface="Montserrat Medium"/>
              <a:buNone/>
            </a:pPr>
            <a:r>
              <a:rPr i="0" lang="en-US" sz="900" u="none" cap="none" strike="noStrike">
                <a:solidFill>
                  <a:srgbClr val="FFFFFF"/>
                </a:solidFill>
                <a:latin typeface="Poppins SemiBold"/>
                <a:ea typeface="Poppins SemiBold"/>
                <a:cs typeface="Poppins SemiBold"/>
                <a:sym typeface="Poppins SemiBold"/>
              </a:rPr>
              <a:t>the vision and goals </a:t>
            </a:r>
            <a:endParaRPr sz="900">
              <a:latin typeface="Poppins SemiBold"/>
              <a:ea typeface="Poppins SemiBold"/>
              <a:cs typeface="Poppins SemiBold"/>
              <a:sym typeface="Poppins SemiBold"/>
            </a:endParaRPr>
          </a:p>
          <a:p>
            <a:pPr indent="0" lvl="0" marL="0" marR="0" rtl="0" algn="l">
              <a:lnSpc>
                <a:spcPct val="100000"/>
              </a:lnSpc>
              <a:spcBef>
                <a:spcPts val="0"/>
              </a:spcBef>
              <a:spcAft>
                <a:spcPts val="0"/>
              </a:spcAft>
              <a:buClr>
                <a:srgbClr val="FFFFFF"/>
              </a:buClr>
              <a:buSzPts val="1000"/>
              <a:buFont typeface="Montserrat Medium"/>
              <a:buNone/>
            </a:pPr>
            <a:r>
              <a:rPr i="0" lang="en-US" sz="900" u="none" cap="none" strike="noStrike">
                <a:solidFill>
                  <a:srgbClr val="FFFFFF"/>
                </a:solidFill>
                <a:latin typeface="Poppins SemiBold"/>
                <a:ea typeface="Poppins SemiBold"/>
                <a:cs typeface="Poppins SemiBold"/>
                <a:sym typeface="Poppins SemiBold"/>
              </a:rPr>
              <a:t>that we identified</a:t>
            </a:r>
            <a:endParaRPr sz="900">
              <a:latin typeface="Poppins SemiBold"/>
              <a:ea typeface="Poppins SemiBold"/>
              <a:cs typeface="Poppins SemiBold"/>
              <a:sym typeface="Poppins SemiBold"/>
            </a:endParaRPr>
          </a:p>
        </p:txBody>
      </p:sp>
      <p:sp>
        <p:nvSpPr>
          <p:cNvPr id="1245" name="Google Shape;1245;p29"/>
          <p:cNvSpPr/>
          <p:nvPr/>
        </p:nvSpPr>
        <p:spPr>
          <a:xfrm>
            <a:off x="9606748" y="5412581"/>
            <a:ext cx="2066400" cy="875700"/>
          </a:xfrm>
          <a:prstGeom prst="round2SameRect">
            <a:avLst>
              <a:gd fmla="val 0" name="adj1"/>
              <a:gd fmla="val 10251" name="adj2"/>
            </a:avLst>
          </a:prstGeom>
          <a:solidFill>
            <a:srgbClr val="000000"/>
          </a:solidFill>
          <a:ln cap="flat" cmpd="sng" w="9525">
            <a:solidFill>
              <a:schemeClr val="lt1"/>
            </a:solidFill>
            <a:prstDash val="solid"/>
            <a:miter lim="800000"/>
            <a:headEnd len="sm" w="sm" type="none"/>
            <a:tailEnd len="sm" w="sm" type="none"/>
          </a:ln>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rgbClr val="FFFFFF"/>
              </a:buClr>
              <a:buSzPts val="1000"/>
              <a:buFont typeface="Montserrat Medium"/>
              <a:buNone/>
            </a:pPr>
            <a:r>
              <a:rPr i="0" lang="en-US" sz="900" u="none" cap="none" strike="noStrike">
                <a:solidFill>
                  <a:srgbClr val="FFFFFF"/>
                </a:solidFill>
                <a:latin typeface="Poppins SemiBold"/>
                <a:ea typeface="Poppins SemiBold"/>
                <a:cs typeface="Poppins SemiBold"/>
                <a:sym typeface="Poppins SemiBold"/>
              </a:rPr>
              <a:t>Specific activities that support each initiative</a:t>
            </a:r>
            <a:endParaRPr sz="900">
              <a:latin typeface="Poppins SemiBold"/>
              <a:ea typeface="Poppins SemiBold"/>
              <a:cs typeface="Poppins SemiBold"/>
              <a:sym typeface="Poppins SemiBold"/>
            </a:endParaRPr>
          </a:p>
        </p:txBody>
      </p:sp>
      <p:grpSp>
        <p:nvGrpSpPr>
          <p:cNvPr id="1246" name="Google Shape;1246;p29"/>
          <p:cNvGrpSpPr/>
          <p:nvPr/>
        </p:nvGrpSpPr>
        <p:grpSpPr>
          <a:xfrm>
            <a:off x="2517742" y="3096609"/>
            <a:ext cx="321666" cy="2060444"/>
            <a:chOff x="2372309" y="2054568"/>
            <a:chExt cx="314004" cy="2871699"/>
          </a:xfrm>
        </p:grpSpPr>
        <p:grpSp>
          <p:nvGrpSpPr>
            <p:cNvPr id="1247" name="Google Shape;1247;p29"/>
            <p:cNvGrpSpPr/>
            <p:nvPr/>
          </p:nvGrpSpPr>
          <p:grpSpPr>
            <a:xfrm>
              <a:off x="2523045" y="2054568"/>
              <a:ext cx="163268" cy="150736"/>
              <a:chOff x="2523045" y="2054568"/>
              <a:chExt cx="163268" cy="150736"/>
            </a:xfrm>
          </p:grpSpPr>
          <p:sp>
            <p:nvSpPr>
              <p:cNvPr id="1248" name="Google Shape;1248;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49" name="Google Shape;1249;p29"/>
              <p:cNvCxnSpPr>
                <a:stCxn id="1248"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250" name="Google Shape;1250;p29"/>
            <p:cNvGrpSpPr/>
            <p:nvPr/>
          </p:nvGrpSpPr>
          <p:grpSpPr>
            <a:xfrm flipH="1" rot="10800000">
              <a:off x="2523045" y="4775531"/>
              <a:ext cx="163268" cy="150736"/>
              <a:chOff x="2523045" y="2054568"/>
              <a:chExt cx="163268" cy="150736"/>
            </a:xfrm>
          </p:grpSpPr>
          <p:sp>
            <p:nvSpPr>
              <p:cNvPr id="1251" name="Google Shape;1251;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52" name="Google Shape;1252;p29"/>
              <p:cNvCxnSpPr>
                <a:stCxn id="1251"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253" name="Google Shape;1253;p29"/>
            <p:cNvGrpSpPr/>
            <p:nvPr/>
          </p:nvGrpSpPr>
          <p:grpSpPr>
            <a:xfrm flipH="1" rot="10800000">
              <a:off x="2523045" y="3544802"/>
              <a:ext cx="163268" cy="150736"/>
              <a:chOff x="2523045" y="2054568"/>
              <a:chExt cx="163268" cy="150736"/>
            </a:xfrm>
          </p:grpSpPr>
          <p:sp>
            <p:nvSpPr>
              <p:cNvPr id="1254" name="Google Shape;1254;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55" name="Google Shape;1255;p29"/>
              <p:cNvCxnSpPr>
                <a:stCxn id="1254"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256" name="Google Shape;1256;p29"/>
            <p:cNvGrpSpPr/>
            <p:nvPr/>
          </p:nvGrpSpPr>
          <p:grpSpPr>
            <a:xfrm flipH="1" rot="10800000">
              <a:off x="2523045" y="3955045"/>
              <a:ext cx="163268" cy="150736"/>
              <a:chOff x="2523045" y="2054568"/>
              <a:chExt cx="163268" cy="150736"/>
            </a:xfrm>
          </p:grpSpPr>
          <p:sp>
            <p:nvSpPr>
              <p:cNvPr id="1257" name="Google Shape;1257;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58" name="Google Shape;1258;p29"/>
              <p:cNvCxnSpPr>
                <a:stCxn id="1257"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259" name="Google Shape;1259;p29"/>
            <p:cNvGrpSpPr/>
            <p:nvPr/>
          </p:nvGrpSpPr>
          <p:grpSpPr>
            <a:xfrm flipH="1" rot="10800000">
              <a:off x="2523045" y="4365288"/>
              <a:ext cx="163268" cy="150736"/>
              <a:chOff x="2523045" y="2054568"/>
              <a:chExt cx="163268" cy="150736"/>
            </a:xfrm>
          </p:grpSpPr>
          <p:sp>
            <p:nvSpPr>
              <p:cNvPr id="1260" name="Google Shape;1260;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61" name="Google Shape;1261;p29"/>
              <p:cNvCxnSpPr>
                <a:stCxn id="1260"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sp>
          <p:nvSpPr>
            <p:cNvPr id="1262" name="Google Shape;1262;p29"/>
            <p:cNvSpPr/>
            <p:nvPr/>
          </p:nvSpPr>
          <p:spPr>
            <a:xfrm rot="-5400000">
              <a:off x="2523045" y="3285297"/>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63" name="Google Shape;1263;p29"/>
            <p:cNvCxnSpPr>
              <a:stCxn id="1262" idx="2"/>
            </p:cNvCxnSpPr>
            <p:nvPr/>
          </p:nvCxnSpPr>
          <p:spPr>
            <a:xfrm>
              <a:off x="2598413" y="3285297"/>
              <a:ext cx="87900" cy="0"/>
            </a:xfrm>
            <a:prstGeom prst="straightConnector1">
              <a:avLst/>
            </a:prstGeom>
            <a:noFill/>
            <a:ln cap="rnd" cmpd="sng" w="9525">
              <a:solidFill>
                <a:srgbClr val="000000"/>
              </a:solidFill>
              <a:prstDash val="solid"/>
              <a:miter lim="800000"/>
              <a:headEnd len="sm" w="sm" type="none"/>
              <a:tailEnd len="sm" w="sm" type="none"/>
            </a:ln>
          </p:spPr>
        </p:cxnSp>
        <p:grpSp>
          <p:nvGrpSpPr>
            <p:cNvPr id="1264" name="Google Shape;1264;p29"/>
            <p:cNvGrpSpPr/>
            <p:nvPr/>
          </p:nvGrpSpPr>
          <p:grpSpPr>
            <a:xfrm>
              <a:off x="2523045" y="2875054"/>
              <a:ext cx="163268" cy="150736"/>
              <a:chOff x="2523045" y="2054568"/>
              <a:chExt cx="163268" cy="150736"/>
            </a:xfrm>
          </p:grpSpPr>
          <p:sp>
            <p:nvSpPr>
              <p:cNvPr id="1265" name="Google Shape;1265;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66" name="Google Shape;1266;p29"/>
              <p:cNvCxnSpPr>
                <a:stCxn id="1265"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267" name="Google Shape;1267;p29"/>
            <p:cNvGrpSpPr/>
            <p:nvPr/>
          </p:nvGrpSpPr>
          <p:grpSpPr>
            <a:xfrm>
              <a:off x="2523045" y="2464811"/>
              <a:ext cx="163268" cy="150736"/>
              <a:chOff x="2523045" y="2054568"/>
              <a:chExt cx="163268" cy="150736"/>
            </a:xfrm>
          </p:grpSpPr>
          <p:sp>
            <p:nvSpPr>
              <p:cNvPr id="1268" name="Google Shape;1268;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69" name="Google Shape;1269;p29"/>
              <p:cNvCxnSpPr>
                <a:stCxn id="1268"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270" name="Google Shape;1270;p29"/>
            <p:cNvGrpSpPr/>
            <p:nvPr/>
          </p:nvGrpSpPr>
          <p:grpSpPr>
            <a:xfrm>
              <a:off x="2372309" y="3340134"/>
              <a:ext cx="150736" cy="300566"/>
              <a:chOff x="2372309" y="3335891"/>
              <a:chExt cx="150736" cy="300566"/>
            </a:xfrm>
          </p:grpSpPr>
          <p:sp>
            <p:nvSpPr>
              <p:cNvPr id="1271" name="Google Shape;1271;p29"/>
              <p:cNvSpPr/>
              <p:nvPr/>
            </p:nvSpPr>
            <p:spPr>
              <a:xfrm>
                <a:off x="2372309" y="3485721"/>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2" name="Google Shape;1272;p29"/>
              <p:cNvSpPr/>
              <p:nvPr/>
            </p:nvSpPr>
            <p:spPr>
              <a:xfrm rot="5400000">
                <a:off x="2372309" y="3335891"/>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1273" name="Google Shape;1273;p29"/>
            <p:cNvCxnSpPr>
              <a:stCxn id="1248" idx="0"/>
              <a:endCxn id="1272" idx="0"/>
            </p:cNvCxnSpPr>
            <p:nvPr/>
          </p:nvCxnSpPr>
          <p:spPr>
            <a:xfrm>
              <a:off x="2523045" y="2129936"/>
              <a:ext cx="0" cy="1285500"/>
            </a:xfrm>
            <a:prstGeom prst="straightConnector1">
              <a:avLst/>
            </a:prstGeom>
            <a:noFill/>
            <a:ln cap="rnd" cmpd="sng" w="9525">
              <a:solidFill>
                <a:srgbClr val="000000"/>
              </a:solidFill>
              <a:prstDash val="solid"/>
              <a:miter lim="800000"/>
              <a:headEnd len="sm" w="sm" type="none"/>
              <a:tailEnd len="sm" w="sm" type="none"/>
            </a:ln>
          </p:spPr>
        </p:cxnSp>
        <p:cxnSp>
          <p:nvCxnSpPr>
            <p:cNvPr id="1274" name="Google Shape;1274;p29"/>
            <p:cNvCxnSpPr>
              <a:stCxn id="1271" idx="2"/>
              <a:endCxn id="1251" idx="0"/>
            </p:cNvCxnSpPr>
            <p:nvPr/>
          </p:nvCxnSpPr>
          <p:spPr>
            <a:xfrm>
              <a:off x="2523045" y="3565332"/>
              <a:ext cx="0" cy="1285500"/>
            </a:xfrm>
            <a:prstGeom prst="straightConnector1">
              <a:avLst/>
            </a:prstGeom>
            <a:noFill/>
            <a:ln cap="rnd" cmpd="sng" w="9525">
              <a:solidFill>
                <a:srgbClr val="000000"/>
              </a:solidFill>
              <a:prstDash val="solid"/>
              <a:miter lim="800000"/>
              <a:headEnd len="sm" w="sm" type="none"/>
              <a:tailEnd len="sm" w="sm" type="none"/>
            </a:ln>
          </p:spPr>
        </p:cxnSp>
        <p:cxnSp>
          <p:nvCxnSpPr>
            <p:cNvPr id="1275" name="Google Shape;1275;p29"/>
            <p:cNvCxnSpPr>
              <a:stCxn id="1276" idx="2"/>
              <a:endCxn id="1271" idx="0"/>
            </p:cNvCxnSpPr>
            <p:nvPr/>
          </p:nvCxnSpPr>
          <p:spPr>
            <a:xfrm flipH="1" rot="10800000">
              <a:off x="2387963" y="3489865"/>
              <a:ext cx="59700" cy="900"/>
            </a:xfrm>
            <a:prstGeom prst="straightConnector1">
              <a:avLst/>
            </a:prstGeom>
            <a:noFill/>
            <a:ln cap="rnd" cmpd="sng" w="9525">
              <a:solidFill>
                <a:srgbClr val="000000"/>
              </a:solidFill>
              <a:prstDash val="solid"/>
              <a:miter lim="800000"/>
              <a:headEnd len="sm" w="sm" type="none"/>
              <a:tailEnd len="sm" w="sm" type="none"/>
            </a:ln>
          </p:spPr>
        </p:cxnSp>
      </p:grpSp>
      <p:grpSp>
        <p:nvGrpSpPr>
          <p:cNvPr id="1277" name="Google Shape;1277;p29"/>
          <p:cNvGrpSpPr/>
          <p:nvPr/>
        </p:nvGrpSpPr>
        <p:grpSpPr>
          <a:xfrm flipH="1">
            <a:off x="4800331" y="3096609"/>
            <a:ext cx="988173" cy="2060444"/>
            <a:chOff x="1721677" y="2054568"/>
            <a:chExt cx="964636" cy="2871699"/>
          </a:xfrm>
        </p:grpSpPr>
        <p:grpSp>
          <p:nvGrpSpPr>
            <p:cNvPr id="1278" name="Google Shape;1278;p29"/>
            <p:cNvGrpSpPr/>
            <p:nvPr/>
          </p:nvGrpSpPr>
          <p:grpSpPr>
            <a:xfrm>
              <a:off x="2523045" y="2054568"/>
              <a:ext cx="163268" cy="150736"/>
              <a:chOff x="2523045" y="2054568"/>
              <a:chExt cx="163268" cy="150736"/>
            </a:xfrm>
          </p:grpSpPr>
          <p:sp>
            <p:nvSpPr>
              <p:cNvPr id="1279" name="Google Shape;1279;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80" name="Google Shape;1280;p29"/>
              <p:cNvCxnSpPr>
                <a:stCxn id="1279"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281" name="Google Shape;1281;p29"/>
            <p:cNvGrpSpPr/>
            <p:nvPr/>
          </p:nvGrpSpPr>
          <p:grpSpPr>
            <a:xfrm flipH="1" rot="10800000">
              <a:off x="2523045" y="4775531"/>
              <a:ext cx="163268" cy="150736"/>
              <a:chOff x="2523045" y="2054568"/>
              <a:chExt cx="163268" cy="150736"/>
            </a:xfrm>
          </p:grpSpPr>
          <p:sp>
            <p:nvSpPr>
              <p:cNvPr id="1282" name="Google Shape;1282;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83" name="Google Shape;1283;p29"/>
              <p:cNvCxnSpPr>
                <a:stCxn id="1282"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284" name="Google Shape;1284;p29"/>
            <p:cNvGrpSpPr/>
            <p:nvPr/>
          </p:nvGrpSpPr>
          <p:grpSpPr>
            <a:xfrm flipH="1" rot="10800000">
              <a:off x="2523045" y="3544802"/>
              <a:ext cx="163268" cy="150736"/>
              <a:chOff x="2523045" y="2054568"/>
              <a:chExt cx="163268" cy="150736"/>
            </a:xfrm>
          </p:grpSpPr>
          <p:sp>
            <p:nvSpPr>
              <p:cNvPr id="1285" name="Google Shape;1285;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86" name="Google Shape;1286;p29"/>
              <p:cNvCxnSpPr>
                <a:stCxn id="1285"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287" name="Google Shape;1287;p29"/>
            <p:cNvGrpSpPr/>
            <p:nvPr/>
          </p:nvGrpSpPr>
          <p:grpSpPr>
            <a:xfrm flipH="1" rot="10800000">
              <a:off x="2523045" y="3955045"/>
              <a:ext cx="163268" cy="150736"/>
              <a:chOff x="2523045" y="2054568"/>
              <a:chExt cx="163268" cy="150736"/>
            </a:xfrm>
          </p:grpSpPr>
          <p:sp>
            <p:nvSpPr>
              <p:cNvPr id="1288" name="Google Shape;1288;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89" name="Google Shape;1289;p29"/>
              <p:cNvCxnSpPr>
                <a:stCxn id="1288"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290" name="Google Shape;1290;p29"/>
            <p:cNvGrpSpPr/>
            <p:nvPr/>
          </p:nvGrpSpPr>
          <p:grpSpPr>
            <a:xfrm flipH="1" rot="10800000">
              <a:off x="2523045" y="4365288"/>
              <a:ext cx="163268" cy="150736"/>
              <a:chOff x="2523045" y="2054568"/>
              <a:chExt cx="163268" cy="150736"/>
            </a:xfrm>
          </p:grpSpPr>
          <p:sp>
            <p:nvSpPr>
              <p:cNvPr id="1291" name="Google Shape;1291;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92" name="Google Shape;1292;p29"/>
              <p:cNvCxnSpPr>
                <a:stCxn id="1291"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sp>
          <p:nvSpPr>
            <p:cNvPr id="1293" name="Google Shape;1293;p29"/>
            <p:cNvSpPr/>
            <p:nvPr/>
          </p:nvSpPr>
          <p:spPr>
            <a:xfrm rot="-5400000">
              <a:off x="2523045" y="3285297"/>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94" name="Google Shape;1294;p29"/>
            <p:cNvCxnSpPr>
              <a:stCxn id="1293" idx="2"/>
            </p:cNvCxnSpPr>
            <p:nvPr/>
          </p:nvCxnSpPr>
          <p:spPr>
            <a:xfrm>
              <a:off x="2598413" y="3285297"/>
              <a:ext cx="87900" cy="0"/>
            </a:xfrm>
            <a:prstGeom prst="straightConnector1">
              <a:avLst/>
            </a:prstGeom>
            <a:noFill/>
            <a:ln cap="rnd" cmpd="sng" w="9525">
              <a:solidFill>
                <a:srgbClr val="000000"/>
              </a:solidFill>
              <a:prstDash val="solid"/>
              <a:miter lim="800000"/>
              <a:headEnd len="sm" w="sm" type="none"/>
              <a:tailEnd len="sm" w="sm" type="none"/>
            </a:ln>
          </p:spPr>
        </p:cxnSp>
        <p:grpSp>
          <p:nvGrpSpPr>
            <p:cNvPr id="1295" name="Google Shape;1295;p29"/>
            <p:cNvGrpSpPr/>
            <p:nvPr/>
          </p:nvGrpSpPr>
          <p:grpSpPr>
            <a:xfrm>
              <a:off x="2523045" y="2875054"/>
              <a:ext cx="163268" cy="150736"/>
              <a:chOff x="2523045" y="2054568"/>
              <a:chExt cx="163268" cy="150736"/>
            </a:xfrm>
          </p:grpSpPr>
          <p:sp>
            <p:nvSpPr>
              <p:cNvPr id="1296" name="Google Shape;1296;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297" name="Google Shape;1297;p29"/>
              <p:cNvCxnSpPr>
                <a:stCxn id="1296"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298" name="Google Shape;1298;p29"/>
            <p:cNvGrpSpPr/>
            <p:nvPr/>
          </p:nvGrpSpPr>
          <p:grpSpPr>
            <a:xfrm>
              <a:off x="2523045" y="2464811"/>
              <a:ext cx="163268" cy="150736"/>
              <a:chOff x="2523045" y="2054568"/>
              <a:chExt cx="163268" cy="150736"/>
            </a:xfrm>
          </p:grpSpPr>
          <p:sp>
            <p:nvSpPr>
              <p:cNvPr id="1299" name="Google Shape;1299;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300" name="Google Shape;1300;p29"/>
              <p:cNvCxnSpPr>
                <a:stCxn id="1299"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301" name="Google Shape;1301;p29"/>
            <p:cNvGrpSpPr/>
            <p:nvPr/>
          </p:nvGrpSpPr>
          <p:grpSpPr>
            <a:xfrm>
              <a:off x="2372309" y="3340134"/>
              <a:ext cx="150736" cy="300566"/>
              <a:chOff x="2372309" y="3335891"/>
              <a:chExt cx="150736" cy="300566"/>
            </a:xfrm>
          </p:grpSpPr>
          <p:sp>
            <p:nvSpPr>
              <p:cNvPr id="1302" name="Google Shape;1302;p29"/>
              <p:cNvSpPr/>
              <p:nvPr/>
            </p:nvSpPr>
            <p:spPr>
              <a:xfrm>
                <a:off x="2372309" y="3485721"/>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03" name="Google Shape;1303;p29"/>
              <p:cNvSpPr/>
              <p:nvPr/>
            </p:nvSpPr>
            <p:spPr>
              <a:xfrm rot="5400000">
                <a:off x="2372309" y="3335891"/>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1304" name="Google Shape;1304;p29"/>
            <p:cNvCxnSpPr>
              <a:stCxn id="1279" idx="0"/>
              <a:endCxn id="1303" idx="0"/>
            </p:cNvCxnSpPr>
            <p:nvPr/>
          </p:nvCxnSpPr>
          <p:spPr>
            <a:xfrm>
              <a:off x="2523045" y="2129936"/>
              <a:ext cx="0" cy="1285500"/>
            </a:xfrm>
            <a:prstGeom prst="straightConnector1">
              <a:avLst/>
            </a:prstGeom>
            <a:noFill/>
            <a:ln cap="rnd" cmpd="sng" w="9525">
              <a:solidFill>
                <a:srgbClr val="000000"/>
              </a:solidFill>
              <a:prstDash val="solid"/>
              <a:miter lim="800000"/>
              <a:headEnd len="sm" w="sm" type="none"/>
              <a:tailEnd len="sm" w="sm" type="none"/>
            </a:ln>
          </p:spPr>
        </p:cxnSp>
        <p:cxnSp>
          <p:nvCxnSpPr>
            <p:cNvPr id="1305" name="Google Shape;1305;p29"/>
            <p:cNvCxnSpPr>
              <a:stCxn id="1302" idx="2"/>
              <a:endCxn id="1282" idx="0"/>
            </p:cNvCxnSpPr>
            <p:nvPr/>
          </p:nvCxnSpPr>
          <p:spPr>
            <a:xfrm>
              <a:off x="2523045" y="3565332"/>
              <a:ext cx="0" cy="1285500"/>
            </a:xfrm>
            <a:prstGeom prst="straightConnector1">
              <a:avLst/>
            </a:prstGeom>
            <a:noFill/>
            <a:ln cap="rnd" cmpd="sng" w="9525">
              <a:solidFill>
                <a:srgbClr val="000000"/>
              </a:solidFill>
              <a:prstDash val="solid"/>
              <a:miter lim="800000"/>
              <a:headEnd len="sm" w="sm" type="none"/>
              <a:tailEnd len="sm" w="sm" type="none"/>
            </a:ln>
          </p:spPr>
        </p:cxnSp>
        <p:cxnSp>
          <p:nvCxnSpPr>
            <p:cNvPr id="1306" name="Google Shape;1306;p29"/>
            <p:cNvCxnSpPr>
              <a:endCxn id="1303" idx="2"/>
            </p:cNvCxnSpPr>
            <p:nvPr/>
          </p:nvCxnSpPr>
          <p:spPr>
            <a:xfrm>
              <a:off x="1721677" y="3490870"/>
              <a:ext cx="7260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307" name="Google Shape;1307;p29"/>
          <p:cNvGrpSpPr/>
          <p:nvPr/>
        </p:nvGrpSpPr>
        <p:grpSpPr>
          <a:xfrm>
            <a:off x="6403502" y="3096609"/>
            <a:ext cx="982949" cy="2060444"/>
            <a:chOff x="1726777" y="2054568"/>
            <a:chExt cx="959536" cy="2871699"/>
          </a:xfrm>
        </p:grpSpPr>
        <p:grpSp>
          <p:nvGrpSpPr>
            <p:cNvPr id="1308" name="Google Shape;1308;p29"/>
            <p:cNvGrpSpPr/>
            <p:nvPr/>
          </p:nvGrpSpPr>
          <p:grpSpPr>
            <a:xfrm>
              <a:off x="2523045" y="2054568"/>
              <a:ext cx="163268" cy="150736"/>
              <a:chOff x="2523045" y="2054568"/>
              <a:chExt cx="163268" cy="150736"/>
            </a:xfrm>
          </p:grpSpPr>
          <p:sp>
            <p:nvSpPr>
              <p:cNvPr id="1309" name="Google Shape;1309;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310" name="Google Shape;1310;p29"/>
              <p:cNvCxnSpPr>
                <a:stCxn id="1309"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311" name="Google Shape;1311;p29"/>
            <p:cNvGrpSpPr/>
            <p:nvPr/>
          </p:nvGrpSpPr>
          <p:grpSpPr>
            <a:xfrm flipH="1" rot="10800000">
              <a:off x="2523045" y="4775531"/>
              <a:ext cx="163268" cy="150736"/>
              <a:chOff x="2523045" y="2054568"/>
              <a:chExt cx="163268" cy="150736"/>
            </a:xfrm>
          </p:grpSpPr>
          <p:sp>
            <p:nvSpPr>
              <p:cNvPr id="1312" name="Google Shape;1312;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313" name="Google Shape;1313;p29"/>
              <p:cNvCxnSpPr>
                <a:stCxn id="1312"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314" name="Google Shape;1314;p29"/>
            <p:cNvGrpSpPr/>
            <p:nvPr/>
          </p:nvGrpSpPr>
          <p:grpSpPr>
            <a:xfrm flipH="1" rot="10800000">
              <a:off x="2523045" y="3544802"/>
              <a:ext cx="163268" cy="150736"/>
              <a:chOff x="2523045" y="2054568"/>
              <a:chExt cx="163268" cy="150736"/>
            </a:xfrm>
          </p:grpSpPr>
          <p:sp>
            <p:nvSpPr>
              <p:cNvPr id="1315" name="Google Shape;1315;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316" name="Google Shape;1316;p29"/>
              <p:cNvCxnSpPr>
                <a:stCxn id="1315"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317" name="Google Shape;1317;p29"/>
            <p:cNvGrpSpPr/>
            <p:nvPr/>
          </p:nvGrpSpPr>
          <p:grpSpPr>
            <a:xfrm flipH="1" rot="10800000">
              <a:off x="2523045" y="3955045"/>
              <a:ext cx="163268" cy="150736"/>
              <a:chOff x="2523045" y="2054568"/>
              <a:chExt cx="163268" cy="150736"/>
            </a:xfrm>
          </p:grpSpPr>
          <p:sp>
            <p:nvSpPr>
              <p:cNvPr id="1318" name="Google Shape;1318;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319" name="Google Shape;1319;p29"/>
              <p:cNvCxnSpPr>
                <a:stCxn id="1318"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320" name="Google Shape;1320;p29"/>
            <p:cNvGrpSpPr/>
            <p:nvPr/>
          </p:nvGrpSpPr>
          <p:grpSpPr>
            <a:xfrm flipH="1" rot="10800000">
              <a:off x="2523045" y="4365288"/>
              <a:ext cx="163268" cy="150736"/>
              <a:chOff x="2523045" y="2054568"/>
              <a:chExt cx="163268" cy="150736"/>
            </a:xfrm>
          </p:grpSpPr>
          <p:sp>
            <p:nvSpPr>
              <p:cNvPr id="1321" name="Google Shape;1321;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322" name="Google Shape;1322;p29"/>
              <p:cNvCxnSpPr>
                <a:stCxn id="1321"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sp>
          <p:nvSpPr>
            <p:cNvPr id="1323" name="Google Shape;1323;p29"/>
            <p:cNvSpPr/>
            <p:nvPr/>
          </p:nvSpPr>
          <p:spPr>
            <a:xfrm rot="-5400000">
              <a:off x="2523045" y="3285297"/>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324" name="Google Shape;1324;p29"/>
            <p:cNvCxnSpPr>
              <a:stCxn id="1323" idx="2"/>
            </p:cNvCxnSpPr>
            <p:nvPr/>
          </p:nvCxnSpPr>
          <p:spPr>
            <a:xfrm>
              <a:off x="2598413" y="3285297"/>
              <a:ext cx="87900" cy="0"/>
            </a:xfrm>
            <a:prstGeom prst="straightConnector1">
              <a:avLst/>
            </a:prstGeom>
            <a:noFill/>
            <a:ln cap="rnd" cmpd="sng" w="9525">
              <a:solidFill>
                <a:srgbClr val="000000"/>
              </a:solidFill>
              <a:prstDash val="solid"/>
              <a:miter lim="800000"/>
              <a:headEnd len="sm" w="sm" type="none"/>
              <a:tailEnd len="sm" w="sm" type="none"/>
            </a:ln>
          </p:spPr>
        </p:cxnSp>
        <p:grpSp>
          <p:nvGrpSpPr>
            <p:cNvPr id="1325" name="Google Shape;1325;p29"/>
            <p:cNvGrpSpPr/>
            <p:nvPr/>
          </p:nvGrpSpPr>
          <p:grpSpPr>
            <a:xfrm>
              <a:off x="2523045" y="2875054"/>
              <a:ext cx="163268" cy="150736"/>
              <a:chOff x="2523045" y="2054568"/>
              <a:chExt cx="163268" cy="150736"/>
            </a:xfrm>
          </p:grpSpPr>
          <p:sp>
            <p:nvSpPr>
              <p:cNvPr id="1326" name="Google Shape;1326;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327" name="Google Shape;1327;p29"/>
              <p:cNvCxnSpPr>
                <a:stCxn id="1326"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328" name="Google Shape;1328;p29"/>
            <p:cNvGrpSpPr/>
            <p:nvPr/>
          </p:nvGrpSpPr>
          <p:grpSpPr>
            <a:xfrm>
              <a:off x="2523045" y="2464811"/>
              <a:ext cx="163268" cy="150736"/>
              <a:chOff x="2523045" y="2054568"/>
              <a:chExt cx="163268" cy="150736"/>
            </a:xfrm>
          </p:grpSpPr>
          <p:sp>
            <p:nvSpPr>
              <p:cNvPr id="1329" name="Google Shape;1329;p29"/>
              <p:cNvSpPr/>
              <p:nvPr/>
            </p:nvSpPr>
            <p:spPr>
              <a:xfrm rot="-5400000">
                <a:off x="2523045" y="2054568"/>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1330" name="Google Shape;1330;p29"/>
              <p:cNvCxnSpPr>
                <a:stCxn id="1329" idx="2"/>
              </p:cNvCxnSpPr>
              <p:nvPr/>
            </p:nvCxnSpPr>
            <p:spPr>
              <a:xfrm>
                <a:off x="2598413" y="2054568"/>
                <a:ext cx="87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331" name="Google Shape;1331;p29"/>
            <p:cNvGrpSpPr/>
            <p:nvPr/>
          </p:nvGrpSpPr>
          <p:grpSpPr>
            <a:xfrm>
              <a:off x="2372309" y="3340134"/>
              <a:ext cx="150736" cy="300566"/>
              <a:chOff x="2372309" y="3335891"/>
              <a:chExt cx="150736" cy="300566"/>
            </a:xfrm>
          </p:grpSpPr>
          <p:sp>
            <p:nvSpPr>
              <p:cNvPr id="1332" name="Google Shape;1332;p29"/>
              <p:cNvSpPr/>
              <p:nvPr/>
            </p:nvSpPr>
            <p:spPr>
              <a:xfrm>
                <a:off x="2372309" y="3485721"/>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333" name="Google Shape;1333;p29"/>
              <p:cNvSpPr/>
              <p:nvPr/>
            </p:nvSpPr>
            <p:spPr>
              <a:xfrm rot="5400000">
                <a:off x="2372309" y="3335891"/>
                <a:ext cx="150736" cy="150736"/>
              </a:xfrm>
              <a:prstGeom prst="arc">
                <a:avLst>
                  <a:gd fmla="val 16200000" name="adj1"/>
                  <a:gd fmla="val 0" name="adj2"/>
                </a:avLst>
              </a:prstGeom>
              <a:noFill/>
              <a:ln cap="rnd"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cxnSp>
          <p:nvCxnSpPr>
            <p:cNvPr id="1334" name="Google Shape;1334;p29"/>
            <p:cNvCxnSpPr>
              <a:stCxn id="1309" idx="0"/>
              <a:endCxn id="1333" idx="0"/>
            </p:cNvCxnSpPr>
            <p:nvPr/>
          </p:nvCxnSpPr>
          <p:spPr>
            <a:xfrm>
              <a:off x="2523045" y="2129936"/>
              <a:ext cx="0" cy="1285500"/>
            </a:xfrm>
            <a:prstGeom prst="straightConnector1">
              <a:avLst/>
            </a:prstGeom>
            <a:noFill/>
            <a:ln cap="rnd" cmpd="sng" w="9525">
              <a:solidFill>
                <a:srgbClr val="000000"/>
              </a:solidFill>
              <a:prstDash val="solid"/>
              <a:miter lim="800000"/>
              <a:headEnd len="sm" w="sm" type="none"/>
              <a:tailEnd len="sm" w="sm" type="none"/>
            </a:ln>
          </p:spPr>
        </p:cxnSp>
        <p:cxnSp>
          <p:nvCxnSpPr>
            <p:cNvPr id="1335" name="Google Shape;1335;p29"/>
            <p:cNvCxnSpPr>
              <a:stCxn id="1332" idx="2"/>
              <a:endCxn id="1312" idx="0"/>
            </p:cNvCxnSpPr>
            <p:nvPr/>
          </p:nvCxnSpPr>
          <p:spPr>
            <a:xfrm>
              <a:off x="2523045" y="3565332"/>
              <a:ext cx="0" cy="1285500"/>
            </a:xfrm>
            <a:prstGeom prst="straightConnector1">
              <a:avLst/>
            </a:prstGeom>
            <a:noFill/>
            <a:ln cap="rnd" cmpd="sng" w="9525">
              <a:solidFill>
                <a:srgbClr val="000000"/>
              </a:solidFill>
              <a:prstDash val="solid"/>
              <a:miter lim="800000"/>
              <a:headEnd len="sm" w="sm" type="none"/>
              <a:tailEnd len="sm" w="sm" type="none"/>
            </a:ln>
          </p:spPr>
        </p:cxnSp>
        <p:cxnSp>
          <p:nvCxnSpPr>
            <p:cNvPr id="1336" name="Google Shape;1336;p29"/>
            <p:cNvCxnSpPr>
              <a:endCxn id="1333" idx="2"/>
            </p:cNvCxnSpPr>
            <p:nvPr/>
          </p:nvCxnSpPr>
          <p:spPr>
            <a:xfrm>
              <a:off x="1726777" y="3490870"/>
              <a:ext cx="720900" cy="0"/>
            </a:xfrm>
            <a:prstGeom prst="straightConnector1">
              <a:avLst/>
            </a:prstGeom>
            <a:noFill/>
            <a:ln cap="rnd" cmpd="sng" w="9525">
              <a:solidFill>
                <a:srgbClr val="000000"/>
              </a:solidFill>
              <a:prstDash val="solid"/>
              <a:miter lim="800000"/>
              <a:headEnd len="sm" w="sm" type="none"/>
              <a:tailEnd len="sm" w="sm" type="none"/>
            </a:ln>
          </p:spPr>
        </p:cxnSp>
      </p:grpSp>
      <p:grpSp>
        <p:nvGrpSpPr>
          <p:cNvPr id="1337" name="Google Shape;1337;p29"/>
          <p:cNvGrpSpPr/>
          <p:nvPr/>
        </p:nvGrpSpPr>
        <p:grpSpPr>
          <a:xfrm>
            <a:off x="9349036" y="3096678"/>
            <a:ext cx="309150" cy="2060544"/>
            <a:chOff x="9349045" y="2070515"/>
            <a:chExt cx="309150" cy="2593837"/>
          </a:xfrm>
        </p:grpSpPr>
        <p:cxnSp>
          <p:nvCxnSpPr>
            <p:cNvPr id="1338" name="Google Shape;1338;p29"/>
            <p:cNvCxnSpPr/>
            <p:nvPr/>
          </p:nvCxnSpPr>
          <p:spPr>
            <a:xfrm>
              <a:off x="9349045" y="2070515"/>
              <a:ext cx="309150" cy="0"/>
            </a:xfrm>
            <a:prstGeom prst="straightConnector1">
              <a:avLst/>
            </a:prstGeom>
            <a:noFill/>
            <a:ln cap="rnd" cmpd="sng" w="9525">
              <a:solidFill>
                <a:srgbClr val="000000"/>
              </a:solidFill>
              <a:prstDash val="solid"/>
              <a:miter lim="800000"/>
              <a:headEnd len="sm" w="sm" type="none"/>
              <a:tailEnd len="sm" w="sm" type="none"/>
            </a:ln>
          </p:spPr>
        </p:cxnSp>
        <p:cxnSp>
          <p:nvCxnSpPr>
            <p:cNvPr id="1339" name="Google Shape;1339;p29"/>
            <p:cNvCxnSpPr/>
            <p:nvPr/>
          </p:nvCxnSpPr>
          <p:spPr>
            <a:xfrm>
              <a:off x="9349045" y="4664352"/>
              <a:ext cx="309150" cy="0"/>
            </a:xfrm>
            <a:prstGeom prst="straightConnector1">
              <a:avLst/>
            </a:prstGeom>
            <a:noFill/>
            <a:ln cap="rnd" cmpd="sng" w="9525">
              <a:solidFill>
                <a:srgbClr val="000000"/>
              </a:solidFill>
              <a:prstDash val="solid"/>
              <a:miter lim="800000"/>
              <a:headEnd len="sm" w="sm" type="none"/>
              <a:tailEnd len="sm" w="sm" type="none"/>
            </a:ln>
          </p:spPr>
        </p:cxnSp>
        <p:cxnSp>
          <p:nvCxnSpPr>
            <p:cNvPr id="1340" name="Google Shape;1340;p29"/>
            <p:cNvCxnSpPr/>
            <p:nvPr/>
          </p:nvCxnSpPr>
          <p:spPr>
            <a:xfrm>
              <a:off x="9349045" y="2441063"/>
              <a:ext cx="309150" cy="0"/>
            </a:xfrm>
            <a:prstGeom prst="straightConnector1">
              <a:avLst/>
            </a:prstGeom>
            <a:noFill/>
            <a:ln cap="rnd" cmpd="sng" w="9525">
              <a:solidFill>
                <a:srgbClr val="000000"/>
              </a:solidFill>
              <a:prstDash val="solid"/>
              <a:miter lim="800000"/>
              <a:headEnd len="sm" w="sm" type="none"/>
              <a:tailEnd len="sm" w="sm" type="none"/>
            </a:ln>
          </p:spPr>
        </p:cxnSp>
        <p:cxnSp>
          <p:nvCxnSpPr>
            <p:cNvPr id="1341" name="Google Shape;1341;p29"/>
            <p:cNvCxnSpPr/>
            <p:nvPr/>
          </p:nvCxnSpPr>
          <p:spPr>
            <a:xfrm>
              <a:off x="9349045" y="2811612"/>
              <a:ext cx="309150" cy="0"/>
            </a:xfrm>
            <a:prstGeom prst="straightConnector1">
              <a:avLst/>
            </a:prstGeom>
            <a:noFill/>
            <a:ln cap="rnd" cmpd="sng" w="9525">
              <a:solidFill>
                <a:srgbClr val="000000"/>
              </a:solidFill>
              <a:prstDash val="solid"/>
              <a:miter lim="800000"/>
              <a:headEnd len="sm" w="sm" type="none"/>
              <a:tailEnd len="sm" w="sm" type="none"/>
            </a:ln>
          </p:spPr>
        </p:cxnSp>
        <p:cxnSp>
          <p:nvCxnSpPr>
            <p:cNvPr id="1342" name="Google Shape;1342;p29"/>
            <p:cNvCxnSpPr/>
            <p:nvPr/>
          </p:nvCxnSpPr>
          <p:spPr>
            <a:xfrm>
              <a:off x="9349045" y="3182160"/>
              <a:ext cx="309150" cy="0"/>
            </a:xfrm>
            <a:prstGeom prst="straightConnector1">
              <a:avLst/>
            </a:prstGeom>
            <a:noFill/>
            <a:ln cap="rnd" cmpd="sng" w="9525">
              <a:solidFill>
                <a:srgbClr val="000000"/>
              </a:solidFill>
              <a:prstDash val="solid"/>
              <a:miter lim="800000"/>
              <a:headEnd len="sm" w="sm" type="none"/>
              <a:tailEnd len="sm" w="sm" type="none"/>
            </a:ln>
          </p:spPr>
        </p:cxnSp>
        <p:cxnSp>
          <p:nvCxnSpPr>
            <p:cNvPr id="1343" name="Google Shape;1343;p29"/>
            <p:cNvCxnSpPr/>
            <p:nvPr/>
          </p:nvCxnSpPr>
          <p:spPr>
            <a:xfrm>
              <a:off x="9349045" y="3552708"/>
              <a:ext cx="309150" cy="0"/>
            </a:xfrm>
            <a:prstGeom prst="straightConnector1">
              <a:avLst/>
            </a:prstGeom>
            <a:noFill/>
            <a:ln cap="rnd" cmpd="sng" w="9525">
              <a:solidFill>
                <a:srgbClr val="000000"/>
              </a:solidFill>
              <a:prstDash val="solid"/>
              <a:miter lim="800000"/>
              <a:headEnd len="sm" w="sm" type="none"/>
              <a:tailEnd len="sm" w="sm" type="none"/>
            </a:ln>
          </p:spPr>
        </p:cxnSp>
        <p:cxnSp>
          <p:nvCxnSpPr>
            <p:cNvPr id="1344" name="Google Shape;1344;p29"/>
            <p:cNvCxnSpPr/>
            <p:nvPr/>
          </p:nvCxnSpPr>
          <p:spPr>
            <a:xfrm>
              <a:off x="9349045" y="3923256"/>
              <a:ext cx="309150" cy="0"/>
            </a:xfrm>
            <a:prstGeom prst="straightConnector1">
              <a:avLst/>
            </a:prstGeom>
            <a:noFill/>
            <a:ln cap="rnd" cmpd="sng" w="9525">
              <a:solidFill>
                <a:srgbClr val="000000"/>
              </a:solidFill>
              <a:prstDash val="solid"/>
              <a:miter lim="800000"/>
              <a:headEnd len="sm" w="sm" type="none"/>
              <a:tailEnd len="sm" w="sm" type="none"/>
            </a:ln>
          </p:spPr>
        </p:cxnSp>
        <p:cxnSp>
          <p:nvCxnSpPr>
            <p:cNvPr id="1345" name="Google Shape;1345;p29"/>
            <p:cNvCxnSpPr/>
            <p:nvPr/>
          </p:nvCxnSpPr>
          <p:spPr>
            <a:xfrm>
              <a:off x="9349045" y="4293805"/>
              <a:ext cx="309150" cy="0"/>
            </a:xfrm>
            <a:prstGeom prst="straightConnector1">
              <a:avLst/>
            </a:prstGeom>
            <a:noFill/>
            <a:ln cap="rnd" cmpd="sng" w="9525">
              <a:solidFill>
                <a:srgbClr val="000000"/>
              </a:solidFill>
              <a:prstDash val="solid"/>
              <a:miter lim="800000"/>
              <a:headEnd len="sm" w="sm" type="none"/>
              <a:tailEnd len="sm" w="sm" type="none"/>
            </a:ln>
          </p:spPr>
        </p:cxnSp>
      </p:grpSp>
      <p:sp>
        <p:nvSpPr>
          <p:cNvPr id="1346" name="Google Shape;1346;p29"/>
          <p:cNvSpPr/>
          <p:nvPr/>
        </p:nvSpPr>
        <p:spPr>
          <a:xfrm>
            <a:off x="2842950" y="2969054"/>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Automate 50% manual tasks</a:t>
            </a:r>
            <a:endParaRPr sz="900">
              <a:latin typeface="Poppins"/>
              <a:ea typeface="Poppins"/>
              <a:cs typeface="Poppins"/>
              <a:sym typeface="Poppins"/>
            </a:endParaRPr>
          </a:p>
        </p:txBody>
      </p:sp>
      <p:sp>
        <p:nvSpPr>
          <p:cNvPr id="1347" name="Google Shape;1347;p29"/>
          <p:cNvSpPr/>
          <p:nvPr/>
        </p:nvSpPr>
        <p:spPr>
          <a:xfrm>
            <a:off x="2842950" y="3263423"/>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Boost revenue by 20%</a:t>
            </a:r>
            <a:endParaRPr sz="900">
              <a:latin typeface="Poppins"/>
              <a:ea typeface="Poppins"/>
              <a:cs typeface="Poppins"/>
              <a:sym typeface="Poppins"/>
            </a:endParaRPr>
          </a:p>
        </p:txBody>
      </p:sp>
      <p:sp>
        <p:nvSpPr>
          <p:cNvPr id="1348" name="Google Shape;1348;p29"/>
          <p:cNvSpPr/>
          <p:nvPr/>
        </p:nvSpPr>
        <p:spPr>
          <a:xfrm>
            <a:off x="2842950" y="3557791"/>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Cut errors by 30%</a:t>
            </a:r>
            <a:endParaRPr sz="900">
              <a:latin typeface="Poppins"/>
              <a:ea typeface="Poppins"/>
              <a:cs typeface="Poppins"/>
              <a:sym typeface="Poppins"/>
            </a:endParaRPr>
          </a:p>
        </p:txBody>
      </p:sp>
      <p:sp>
        <p:nvSpPr>
          <p:cNvPr id="1349" name="Google Shape;1349;p29"/>
          <p:cNvSpPr/>
          <p:nvPr/>
        </p:nvSpPr>
        <p:spPr>
          <a:xfrm>
            <a:off x="2842950" y="3852159"/>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Expand into 3</a:t>
            </a:r>
            <a:r>
              <a:rPr i="0" lang="en-US" sz="900" u="none" cap="none" strike="noStrike">
                <a:solidFill>
                  <a:srgbClr val="000000"/>
                </a:solidFill>
                <a:latin typeface="Poppins"/>
                <a:ea typeface="Poppins"/>
                <a:cs typeface="Poppins"/>
                <a:sym typeface="Poppins"/>
              </a:rPr>
              <a:t> markets</a:t>
            </a:r>
            <a:endParaRPr i="0" sz="900" u="none" cap="none" strike="noStrike">
              <a:solidFill>
                <a:srgbClr val="000000"/>
              </a:solidFill>
              <a:latin typeface="Poppins"/>
              <a:ea typeface="Poppins"/>
              <a:cs typeface="Poppins"/>
              <a:sym typeface="Poppins"/>
            </a:endParaRPr>
          </a:p>
        </p:txBody>
      </p:sp>
      <p:sp>
        <p:nvSpPr>
          <p:cNvPr id="1350" name="Google Shape;1350;p29"/>
          <p:cNvSpPr/>
          <p:nvPr/>
        </p:nvSpPr>
        <p:spPr>
          <a:xfrm>
            <a:off x="2842950" y="4146528"/>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Reach 80% AI proficiency</a:t>
            </a:r>
            <a:endParaRPr sz="900">
              <a:latin typeface="Poppins"/>
              <a:ea typeface="Poppins"/>
              <a:cs typeface="Poppins"/>
              <a:sym typeface="Poppins"/>
            </a:endParaRPr>
          </a:p>
        </p:txBody>
      </p:sp>
      <p:sp>
        <p:nvSpPr>
          <p:cNvPr id="1351" name="Google Shape;1351;p29"/>
          <p:cNvSpPr/>
          <p:nvPr/>
        </p:nvSpPr>
        <p:spPr>
          <a:xfrm>
            <a:off x="2842950" y="4440896"/>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Robust</a:t>
            </a:r>
            <a:r>
              <a:rPr i="0" lang="en-US" sz="900" u="none" cap="none" strike="noStrike">
                <a:solidFill>
                  <a:srgbClr val="000000"/>
                </a:solidFill>
                <a:latin typeface="Poppins"/>
                <a:ea typeface="Poppins"/>
                <a:cs typeface="Poppins"/>
                <a:sym typeface="Poppins"/>
              </a:rPr>
              <a:t> AI governance</a:t>
            </a:r>
            <a:endParaRPr i="0" sz="900" u="none" cap="none" strike="noStrike">
              <a:solidFill>
                <a:srgbClr val="000000"/>
              </a:solidFill>
              <a:latin typeface="Poppins"/>
              <a:ea typeface="Poppins"/>
              <a:cs typeface="Poppins"/>
              <a:sym typeface="Poppins"/>
            </a:endParaRPr>
          </a:p>
        </p:txBody>
      </p:sp>
      <p:sp>
        <p:nvSpPr>
          <p:cNvPr id="1352" name="Google Shape;1352;p29"/>
          <p:cNvSpPr/>
          <p:nvPr/>
        </p:nvSpPr>
        <p:spPr>
          <a:xfrm>
            <a:off x="2842950" y="4735266"/>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Enhance satisfaction</a:t>
            </a:r>
            <a:r>
              <a:rPr i="0" lang="en-US" sz="900" u="none" cap="none" strike="noStrike">
                <a:solidFill>
                  <a:srgbClr val="000000"/>
                </a:solidFill>
                <a:latin typeface="Poppins"/>
                <a:ea typeface="Poppins"/>
                <a:cs typeface="Poppins"/>
                <a:sym typeface="Poppins"/>
              </a:rPr>
              <a:t> by 25%</a:t>
            </a:r>
            <a:endParaRPr i="0" sz="900" u="none" cap="none" strike="noStrike">
              <a:solidFill>
                <a:srgbClr val="000000"/>
              </a:solidFill>
              <a:latin typeface="Poppins"/>
              <a:ea typeface="Poppins"/>
              <a:cs typeface="Poppins"/>
              <a:sym typeface="Poppins"/>
            </a:endParaRPr>
          </a:p>
        </p:txBody>
      </p:sp>
      <p:sp>
        <p:nvSpPr>
          <p:cNvPr id="1353" name="Google Shape;1353;p29"/>
          <p:cNvSpPr/>
          <p:nvPr/>
        </p:nvSpPr>
        <p:spPr>
          <a:xfrm>
            <a:off x="2842950" y="5029632"/>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Improve efficiency by 35%</a:t>
            </a:r>
            <a:endParaRPr sz="900">
              <a:latin typeface="Poppins"/>
              <a:ea typeface="Poppins"/>
              <a:cs typeface="Poppins"/>
              <a:sym typeface="Poppins"/>
            </a:endParaRPr>
          </a:p>
        </p:txBody>
      </p:sp>
      <p:sp>
        <p:nvSpPr>
          <p:cNvPr id="1354" name="Google Shape;1354;p29"/>
          <p:cNvSpPr/>
          <p:nvPr/>
        </p:nvSpPr>
        <p:spPr>
          <a:xfrm>
            <a:off x="7386447" y="2969054"/>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Establish AI center</a:t>
            </a:r>
            <a:endParaRPr sz="900">
              <a:latin typeface="Poppins"/>
              <a:ea typeface="Poppins"/>
              <a:cs typeface="Poppins"/>
              <a:sym typeface="Poppins"/>
            </a:endParaRPr>
          </a:p>
        </p:txBody>
      </p:sp>
      <p:sp>
        <p:nvSpPr>
          <p:cNvPr id="1355" name="Google Shape;1355;p29"/>
          <p:cNvSpPr/>
          <p:nvPr/>
        </p:nvSpPr>
        <p:spPr>
          <a:xfrm>
            <a:off x="7386447" y="3263423"/>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Deploy predictive analytics</a:t>
            </a:r>
            <a:endParaRPr sz="900">
              <a:latin typeface="Poppins"/>
              <a:ea typeface="Poppins"/>
              <a:cs typeface="Poppins"/>
              <a:sym typeface="Poppins"/>
            </a:endParaRPr>
          </a:p>
        </p:txBody>
      </p:sp>
      <p:sp>
        <p:nvSpPr>
          <p:cNvPr id="1356" name="Google Shape;1356;p29"/>
          <p:cNvSpPr/>
          <p:nvPr/>
        </p:nvSpPr>
        <p:spPr>
          <a:xfrm>
            <a:off x="7386447" y="3557791"/>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lang="en-US" sz="900">
                <a:solidFill>
                  <a:srgbClr val="000000"/>
                </a:solidFill>
                <a:latin typeface="Poppins"/>
                <a:ea typeface="Poppins"/>
                <a:cs typeface="Poppins"/>
                <a:sym typeface="Poppins"/>
              </a:rPr>
              <a:t>AI CRM solutions</a:t>
            </a:r>
            <a:endParaRPr i="0" sz="900" u="none" cap="none" strike="noStrike">
              <a:solidFill>
                <a:srgbClr val="000000"/>
              </a:solidFill>
              <a:latin typeface="Poppins"/>
              <a:ea typeface="Poppins"/>
              <a:cs typeface="Poppins"/>
              <a:sym typeface="Poppins"/>
            </a:endParaRPr>
          </a:p>
        </p:txBody>
      </p:sp>
      <p:sp>
        <p:nvSpPr>
          <p:cNvPr id="1357" name="Google Shape;1357;p29"/>
          <p:cNvSpPr/>
          <p:nvPr/>
        </p:nvSpPr>
        <p:spPr>
          <a:xfrm>
            <a:off x="7386447" y="3852159"/>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Launch RPA pilot</a:t>
            </a:r>
            <a:endParaRPr sz="900">
              <a:latin typeface="Poppins"/>
              <a:ea typeface="Poppins"/>
              <a:cs typeface="Poppins"/>
              <a:sym typeface="Poppins"/>
            </a:endParaRPr>
          </a:p>
        </p:txBody>
      </p:sp>
      <p:sp>
        <p:nvSpPr>
          <p:cNvPr id="1358" name="Google Shape;1358;p29"/>
          <p:cNvSpPr/>
          <p:nvPr/>
        </p:nvSpPr>
        <p:spPr>
          <a:xfrm>
            <a:off x="7386447" y="4146528"/>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Implement AI governance</a:t>
            </a:r>
            <a:endParaRPr sz="900">
              <a:latin typeface="Poppins"/>
              <a:ea typeface="Poppins"/>
              <a:cs typeface="Poppins"/>
              <a:sym typeface="Poppins"/>
            </a:endParaRPr>
          </a:p>
        </p:txBody>
      </p:sp>
      <p:sp>
        <p:nvSpPr>
          <p:cNvPr id="1359" name="Google Shape;1359;p29"/>
          <p:cNvSpPr/>
          <p:nvPr/>
        </p:nvSpPr>
        <p:spPr>
          <a:xfrm>
            <a:off x="7386447" y="4440896"/>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lang="en-US" sz="900">
                <a:solidFill>
                  <a:srgbClr val="000000"/>
                </a:solidFill>
                <a:latin typeface="Poppins"/>
                <a:ea typeface="Poppins"/>
                <a:cs typeface="Poppins"/>
                <a:sym typeface="Poppins"/>
              </a:rPr>
              <a:t>AI upskilling program</a:t>
            </a:r>
            <a:endParaRPr i="0" sz="900" u="none" cap="none" strike="noStrike">
              <a:solidFill>
                <a:srgbClr val="000000"/>
              </a:solidFill>
              <a:latin typeface="Poppins"/>
              <a:ea typeface="Poppins"/>
              <a:cs typeface="Poppins"/>
              <a:sym typeface="Poppins"/>
            </a:endParaRPr>
          </a:p>
        </p:txBody>
      </p:sp>
      <p:sp>
        <p:nvSpPr>
          <p:cNvPr id="1360" name="Google Shape;1360;p29"/>
          <p:cNvSpPr/>
          <p:nvPr/>
        </p:nvSpPr>
        <p:spPr>
          <a:xfrm>
            <a:off x="7386447" y="4735266"/>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Global expansion</a:t>
            </a:r>
            <a:endParaRPr sz="900">
              <a:latin typeface="Poppins"/>
              <a:ea typeface="Poppins"/>
              <a:cs typeface="Poppins"/>
              <a:sym typeface="Poppins"/>
            </a:endParaRPr>
          </a:p>
        </p:txBody>
      </p:sp>
      <p:sp>
        <p:nvSpPr>
          <p:cNvPr id="1361" name="Google Shape;1361;p29"/>
          <p:cNvSpPr/>
          <p:nvPr/>
        </p:nvSpPr>
        <p:spPr>
          <a:xfrm>
            <a:off x="7386447" y="5029632"/>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Forge</a:t>
            </a:r>
            <a:r>
              <a:rPr i="0" lang="en-US" sz="900" u="none" cap="none" strike="noStrike">
                <a:solidFill>
                  <a:srgbClr val="000000"/>
                </a:solidFill>
                <a:latin typeface="Poppins"/>
                <a:ea typeface="Poppins"/>
                <a:cs typeface="Poppins"/>
                <a:sym typeface="Poppins"/>
              </a:rPr>
              <a:t> advanced AI alliances</a:t>
            </a:r>
            <a:endParaRPr i="0" sz="900" u="none" cap="none" strike="noStrike">
              <a:solidFill>
                <a:srgbClr val="000000"/>
              </a:solidFill>
              <a:latin typeface="Poppins"/>
              <a:ea typeface="Poppins"/>
              <a:cs typeface="Poppins"/>
              <a:sym typeface="Poppins"/>
            </a:endParaRPr>
          </a:p>
        </p:txBody>
      </p:sp>
      <p:sp>
        <p:nvSpPr>
          <p:cNvPr id="1362" name="Google Shape;1362;p29"/>
          <p:cNvSpPr/>
          <p:nvPr/>
        </p:nvSpPr>
        <p:spPr>
          <a:xfrm>
            <a:off x="9658196" y="2969054"/>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Migrate systems to cloud</a:t>
            </a:r>
            <a:endParaRPr sz="900">
              <a:latin typeface="Poppins"/>
              <a:ea typeface="Poppins"/>
              <a:cs typeface="Poppins"/>
              <a:sym typeface="Poppins"/>
            </a:endParaRPr>
          </a:p>
        </p:txBody>
      </p:sp>
      <p:sp>
        <p:nvSpPr>
          <p:cNvPr id="1363" name="Google Shape;1363;p29"/>
          <p:cNvSpPr/>
          <p:nvPr/>
        </p:nvSpPr>
        <p:spPr>
          <a:xfrm>
            <a:off x="9658196" y="3263423"/>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Deploy real-time models</a:t>
            </a:r>
            <a:endParaRPr sz="900">
              <a:latin typeface="Poppins"/>
              <a:ea typeface="Poppins"/>
              <a:cs typeface="Poppins"/>
              <a:sym typeface="Poppins"/>
            </a:endParaRPr>
          </a:p>
        </p:txBody>
      </p:sp>
      <p:sp>
        <p:nvSpPr>
          <p:cNvPr id="1364" name="Google Shape;1364;p29"/>
          <p:cNvSpPr/>
          <p:nvPr/>
        </p:nvSpPr>
        <p:spPr>
          <a:xfrm>
            <a:off x="9658196" y="3557791"/>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Integrate 24/7</a:t>
            </a:r>
            <a:r>
              <a:rPr i="0" lang="en-US" sz="900" u="none" cap="none" strike="noStrike">
                <a:solidFill>
                  <a:srgbClr val="000000"/>
                </a:solidFill>
                <a:latin typeface="Poppins"/>
                <a:ea typeface="Poppins"/>
                <a:cs typeface="Poppins"/>
                <a:sym typeface="Poppins"/>
              </a:rPr>
              <a:t> chatbots</a:t>
            </a:r>
            <a:endParaRPr i="0" sz="900" u="none" cap="none" strike="noStrike">
              <a:solidFill>
                <a:srgbClr val="000000"/>
              </a:solidFill>
              <a:latin typeface="Poppins"/>
              <a:ea typeface="Poppins"/>
              <a:cs typeface="Poppins"/>
              <a:sym typeface="Poppins"/>
            </a:endParaRPr>
          </a:p>
        </p:txBody>
      </p:sp>
      <p:sp>
        <p:nvSpPr>
          <p:cNvPr id="1365" name="Google Shape;1365;p29"/>
          <p:cNvSpPr/>
          <p:nvPr/>
        </p:nvSpPr>
        <p:spPr>
          <a:xfrm>
            <a:off x="9658196" y="3852159"/>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Automate invoice processing</a:t>
            </a:r>
            <a:endParaRPr sz="900">
              <a:latin typeface="Poppins"/>
              <a:ea typeface="Poppins"/>
              <a:cs typeface="Poppins"/>
              <a:sym typeface="Poppins"/>
            </a:endParaRPr>
          </a:p>
        </p:txBody>
      </p:sp>
      <p:sp>
        <p:nvSpPr>
          <p:cNvPr id="1366" name="Google Shape;1366;p29"/>
          <p:cNvSpPr/>
          <p:nvPr/>
        </p:nvSpPr>
        <p:spPr>
          <a:xfrm>
            <a:off x="9658196" y="4146528"/>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Form AI</a:t>
            </a:r>
            <a:r>
              <a:rPr i="0" lang="en-US" sz="900" u="none" cap="none" strike="noStrike">
                <a:solidFill>
                  <a:srgbClr val="000000"/>
                </a:solidFill>
                <a:latin typeface="Poppins"/>
                <a:ea typeface="Poppins"/>
                <a:cs typeface="Poppins"/>
                <a:sym typeface="Poppins"/>
              </a:rPr>
              <a:t> ethics board</a:t>
            </a:r>
            <a:endParaRPr i="0" sz="900" u="none" cap="none" strike="noStrike">
              <a:solidFill>
                <a:srgbClr val="000000"/>
              </a:solidFill>
              <a:latin typeface="Poppins"/>
              <a:ea typeface="Poppins"/>
              <a:cs typeface="Poppins"/>
              <a:sym typeface="Poppins"/>
            </a:endParaRPr>
          </a:p>
        </p:txBody>
      </p:sp>
      <p:sp>
        <p:nvSpPr>
          <p:cNvPr id="1367" name="Google Shape;1367;p29"/>
          <p:cNvSpPr/>
          <p:nvPr/>
        </p:nvSpPr>
        <p:spPr>
          <a:xfrm>
            <a:off x="9658196" y="4440896"/>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Offer monthly training</a:t>
            </a:r>
            <a:endParaRPr sz="900">
              <a:latin typeface="Poppins"/>
              <a:ea typeface="Poppins"/>
              <a:cs typeface="Poppins"/>
              <a:sym typeface="Poppins"/>
            </a:endParaRPr>
          </a:p>
        </p:txBody>
      </p:sp>
      <p:sp>
        <p:nvSpPr>
          <p:cNvPr id="1368" name="Google Shape;1368;p29"/>
          <p:cNvSpPr/>
          <p:nvPr/>
        </p:nvSpPr>
        <p:spPr>
          <a:xfrm>
            <a:off x="9658196" y="4735266"/>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Identify emerging markets</a:t>
            </a:r>
            <a:endParaRPr sz="900">
              <a:latin typeface="Poppins"/>
              <a:ea typeface="Poppins"/>
              <a:cs typeface="Poppins"/>
              <a:sym typeface="Poppins"/>
            </a:endParaRPr>
          </a:p>
        </p:txBody>
      </p:sp>
      <p:sp>
        <p:nvSpPr>
          <p:cNvPr id="1369" name="Google Shape;1369;p29"/>
          <p:cNvSpPr/>
          <p:nvPr/>
        </p:nvSpPr>
        <p:spPr>
          <a:xfrm>
            <a:off x="9658196" y="5029632"/>
            <a:ext cx="1962600" cy="255300"/>
          </a:xfrm>
          <a:prstGeom prst="roundRect">
            <a:avLst>
              <a:gd fmla="val 22908"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Collaborate on AI research</a:t>
            </a:r>
            <a:endParaRPr sz="900">
              <a:latin typeface="Poppins"/>
              <a:ea typeface="Poppins"/>
              <a:cs typeface="Poppins"/>
              <a:sym typeface="Poppins"/>
            </a:endParaRPr>
          </a:p>
        </p:txBody>
      </p:sp>
      <p:sp>
        <p:nvSpPr>
          <p:cNvPr id="1370" name="Google Shape;1370;p29"/>
          <p:cNvSpPr/>
          <p:nvPr/>
        </p:nvSpPr>
        <p:spPr>
          <a:xfrm rot="-5400000">
            <a:off x="-279149" y="3819581"/>
            <a:ext cx="2315700" cy="615000"/>
          </a:xfrm>
          <a:prstGeom prst="roundRect">
            <a:avLst>
              <a:gd fmla="val 1370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Empower global</a:t>
            </a:r>
            <a:r>
              <a:rPr i="0" lang="en-US" sz="900" u="none" cap="none" strike="noStrike">
                <a:solidFill>
                  <a:srgbClr val="000000"/>
                </a:solidFill>
                <a:latin typeface="Poppins"/>
                <a:ea typeface="Poppins"/>
                <a:cs typeface="Poppins"/>
                <a:sym typeface="Poppins"/>
              </a:rPr>
              <a:t> enterprises with transformative, responsible AI solutions</a:t>
            </a:r>
            <a:endParaRPr i="0" sz="900" u="none" cap="none" strike="noStrike">
              <a:solidFill>
                <a:srgbClr val="000000"/>
              </a:solidFill>
              <a:latin typeface="Poppins"/>
              <a:ea typeface="Poppins"/>
              <a:cs typeface="Poppins"/>
              <a:sym typeface="Poppins"/>
            </a:endParaRPr>
          </a:p>
        </p:txBody>
      </p:sp>
      <p:sp>
        <p:nvSpPr>
          <p:cNvPr id="1371" name="Google Shape;1371;p29"/>
          <p:cNvSpPr/>
          <p:nvPr/>
        </p:nvSpPr>
        <p:spPr>
          <a:xfrm rot="-5400000">
            <a:off x="394639" y="3819581"/>
            <a:ext cx="2315700" cy="615000"/>
          </a:xfrm>
          <a:prstGeom prst="roundRect">
            <a:avLst>
              <a:gd fmla="val 1370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Become the premier leader </a:t>
            </a:r>
            <a:endParaRPr sz="900">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in ethical AI</a:t>
            </a:r>
            <a:r>
              <a:rPr i="0" lang="en-US" sz="900" u="none" cap="none" strike="noStrike">
                <a:solidFill>
                  <a:srgbClr val="000000"/>
                </a:solidFill>
                <a:latin typeface="Poppins"/>
                <a:ea typeface="Poppins"/>
                <a:cs typeface="Poppins"/>
                <a:sym typeface="Poppins"/>
              </a:rPr>
              <a:t> adoption</a:t>
            </a:r>
            <a:endParaRPr i="0" sz="900" u="none" cap="none" strike="noStrike">
              <a:solidFill>
                <a:srgbClr val="000000"/>
              </a:solidFill>
              <a:latin typeface="Poppins"/>
              <a:ea typeface="Poppins"/>
              <a:cs typeface="Poppins"/>
              <a:sym typeface="Poppins"/>
            </a:endParaRPr>
          </a:p>
        </p:txBody>
      </p:sp>
      <p:sp>
        <p:nvSpPr>
          <p:cNvPr id="1276" name="Google Shape;1276;p29"/>
          <p:cNvSpPr/>
          <p:nvPr/>
        </p:nvSpPr>
        <p:spPr>
          <a:xfrm rot="-5400000">
            <a:off x="1068428" y="3819581"/>
            <a:ext cx="2315700" cy="615000"/>
          </a:xfrm>
          <a:prstGeom prst="roundRect">
            <a:avLst>
              <a:gd fmla="val 1370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Integrity,</a:t>
            </a:r>
            <a:r>
              <a:rPr i="0" lang="en-US" sz="900" u="none" cap="none" strike="noStrike">
                <a:solidFill>
                  <a:srgbClr val="000000"/>
                </a:solidFill>
                <a:latin typeface="Poppins"/>
                <a:ea typeface="Poppins"/>
                <a:cs typeface="Poppins"/>
                <a:sym typeface="Poppins"/>
              </a:rPr>
              <a:t> collaboration, </a:t>
            </a:r>
            <a:endParaRPr sz="900">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continuous learning</a:t>
            </a:r>
            <a:endParaRPr i="0" sz="900" u="none" cap="none" strike="noStrike">
              <a:solidFill>
                <a:srgbClr val="000000"/>
              </a:solidFill>
              <a:latin typeface="Poppins"/>
              <a:ea typeface="Poppins"/>
              <a:cs typeface="Poppins"/>
              <a:sym typeface="Poppins"/>
            </a:endParaRPr>
          </a:p>
        </p:txBody>
      </p:sp>
      <p:sp>
        <p:nvSpPr>
          <p:cNvPr id="1372" name="Google Shape;1372;p29"/>
          <p:cNvSpPr/>
          <p:nvPr/>
        </p:nvSpPr>
        <p:spPr>
          <a:xfrm>
            <a:off x="571200" y="2588873"/>
            <a:ext cx="1962600" cy="271800"/>
          </a:xfrm>
          <a:prstGeom prst="roundRect">
            <a:avLst>
              <a:gd fmla="val 27334" name="adj"/>
            </a:avLst>
          </a:prstGeom>
          <a:solidFill>
            <a:srgbClr val="000000"/>
          </a:solidFill>
          <a:ln>
            <a:noFill/>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lang="en-US" sz="1100">
                <a:solidFill>
                  <a:srgbClr val="FFFFFF"/>
                </a:solidFill>
                <a:latin typeface="Poppins"/>
                <a:ea typeface="Poppins"/>
                <a:cs typeface="Poppins"/>
                <a:sym typeface="Poppins"/>
              </a:rPr>
              <a:t>Mission, vision, values</a:t>
            </a:r>
            <a:endParaRPr sz="1100">
              <a:latin typeface="Poppins"/>
              <a:ea typeface="Poppins"/>
              <a:cs typeface="Poppins"/>
              <a:sym typeface="Poppins"/>
            </a:endParaRPr>
          </a:p>
        </p:txBody>
      </p:sp>
      <p:sp>
        <p:nvSpPr>
          <p:cNvPr id="1373" name="Google Shape;1373;p29"/>
          <p:cNvSpPr/>
          <p:nvPr/>
        </p:nvSpPr>
        <p:spPr>
          <a:xfrm>
            <a:off x="2842949" y="2588873"/>
            <a:ext cx="1962600" cy="271800"/>
          </a:xfrm>
          <a:prstGeom prst="roundRect">
            <a:avLst>
              <a:gd fmla="val 27334" name="adj"/>
            </a:avLst>
          </a:prstGeom>
          <a:solidFill>
            <a:srgbClr val="000000"/>
          </a:solidFill>
          <a:ln>
            <a:noFill/>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lang="en-US" sz="1100">
                <a:solidFill>
                  <a:srgbClr val="FFFFFF"/>
                </a:solidFill>
                <a:latin typeface="Poppins"/>
                <a:ea typeface="Poppins"/>
                <a:cs typeface="Poppins"/>
                <a:sym typeface="Poppins"/>
              </a:rPr>
              <a:t>Goals</a:t>
            </a:r>
            <a:endParaRPr sz="1100">
              <a:latin typeface="Poppins"/>
              <a:ea typeface="Poppins"/>
              <a:cs typeface="Poppins"/>
              <a:sym typeface="Poppins"/>
            </a:endParaRPr>
          </a:p>
        </p:txBody>
      </p:sp>
      <p:sp>
        <p:nvSpPr>
          <p:cNvPr id="1374" name="Google Shape;1374;p29"/>
          <p:cNvSpPr/>
          <p:nvPr/>
        </p:nvSpPr>
        <p:spPr>
          <a:xfrm>
            <a:off x="5114699" y="2588873"/>
            <a:ext cx="1962600" cy="271800"/>
          </a:xfrm>
          <a:prstGeom prst="roundRect">
            <a:avLst>
              <a:gd fmla="val 27334" name="adj"/>
            </a:avLst>
          </a:prstGeom>
          <a:solidFill>
            <a:srgbClr val="000000"/>
          </a:solidFill>
          <a:ln>
            <a:noFill/>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lang="en-US" sz="1100">
                <a:solidFill>
                  <a:srgbClr val="FFFFFF"/>
                </a:solidFill>
                <a:latin typeface="Poppins"/>
                <a:ea typeface="Poppins"/>
                <a:cs typeface="Poppins"/>
                <a:sym typeface="Poppins"/>
              </a:rPr>
              <a:t>Outcomes</a:t>
            </a:r>
            <a:endParaRPr sz="1100">
              <a:latin typeface="Poppins"/>
              <a:ea typeface="Poppins"/>
              <a:cs typeface="Poppins"/>
              <a:sym typeface="Poppins"/>
            </a:endParaRPr>
          </a:p>
        </p:txBody>
      </p:sp>
      <p:sp>
        <p:nvSpPr>
          <p:cNvPr id="1375" name="Google Shape;1375;p29"/>
          <p:cNvSpPr/>
          <p:nvPr/>
        </p:nvSpPr>
        <p:spPr>
          <a:xfrm>
            <a:off x="7386448" y="2588873"/>
            <a:ext cx="1962600" cy="271800"/>
          </a:xfrm>
          <a:prstGeom prst="roundRect">
            <a:avLst>
              <a:gd fmla="val 27334" name="adj"/>
            </a:avLst>
          </a:prstGeom>
          <a:solidFill>
            <a:srgbClr val="000000"/>
          </a:solidFill>
          <a:ln>
            <a:noFill/>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lang="en-US" sz="1100">
                <a:solidFill>
                  <a:srgbClr val="FFFFFF"/>
                </a:solidFill>
                <a:latin typeface="Poppins"/>
                <a:ea typeface="Poppins"/>
                <a:cs typeface="Poppins"/>
                <a:sym typeface="Poppins"/>
              </a:rPr>
              <a:t>Strategic initiatives </a:t>
            </a:r>
            <a:endParaRPr sz="1100">
              <a:latin typeface="Poppins"/>
              <a:ea typeface="Poppins"/>
              <a:cs typeface="Poppins"/>
              <a:sym typeface="Poppins"/>
            </a:endParaRPr>
          </a:p>
        </p:txBody>
      </p:sp>
      <p:sp>
        <p:nvSpPr>
          <p:cNvPr id="1376" name="Google Shape;1376;p29"/>
          <p:cNvSpPr/>
          <p:nvPr/>
        </p:nvSpPr>
        <p:spPr>
          <a:xfrm>
            <a:off x="9658196" y="2588873"/>
            <a:ext cx="1962600" cy="271800"/>
          </a:xfrm>
          <a:prstGeom prst="roundRect">
            <a:avLst>
              <a:gd fmla="val 27334" name="adj"/>
            </a:avLst>
          </a:prstGeom>
          <a:solidFill>
            <a:srgbClr val="000000"/>
          </a:solidFill>
          <a:ln>
            <a:noFill/>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lang="en-US" sz="1100">
                <a:solidFill>
                  <a:srgbClr val="FFFFFF"/>
                </a:solidFill>
                <a:latin typeface="Poppins"/>
                <a:ea typeface="Poppins"/>
                <a:cs typeface="Poppins"/>
                <a:sym typeface="Poppins"/>
              </a:rPr>
              <a:t>Tactics</a:t>
            </a:r>
            <a:r>
              <a:rPr i="0" lang="en-US" sz="1100" u="none" cap="none" strike="noStrike">
                <a:solidFill>
                  <a:srgbClr val="FFFFFF"/>
                </a:solidFill>
                <a:latin typeface="Poppins"/>
                <a:ea typeface="Poppins"/>
                <a:cs typeface="Poppins"/>
                <a:sym typeface="Poppins"/>
              </a:rPr>
              <a:t> (</a:t>
            </a:r>
            <a:r>
              <a:rPr lang="en-US" sz="1100">
                <a:solidFill>
                  <a:srgbClr val="FFFFFF"/>
                </a:solidFill>
                <a:latin typeface="Poppins"/>
                <a:ea typeface="Poppins"/>
                <a:cs typeface="Poppins"/>
                <a:sym typeface="Poppins"/>
              </a:rPr>
              <a:t>year </a:t>
            </a:r>
            <a:r>
              <a:rPr i="0" lang="en-US" sz="1100" u="none" cap="none" strike="noStrike">
                <a:solidFill>
                  <a:srgbClr val="FFFFFF"/>
                </a:solidFill>
                <a:latin typeface="Poppins"/>
                <a:ea typeface="Poppins"/>
                <a:cs typeface="Poppins"/>
                <a:sym typeface="Poppins"/>
              </a:rPr>
              <a:t> 1 - 3)</a:t>
            </a:r>
            <a:endParaRPr sz="1100">
              <a:latin typeface="Poppins"/>
              <a:ea typeface="Poppins"/>
              <a:cs typeface="Poppins"/>
              <a:sym typeface="Poppins"/>
            </a:endParaRPr>
          </a:p>
        </p:txBody>
      </p:sp>
      <p:sp>
        <p:nvSpPr>
          <p:cNvPr id="1377" name="Google Shape;1377;p29"/>
          <p:cNvSpPr/>
          <p:nvPr/>
        </p:nvSpPr>
        <p:spPr>
          <a:xfrm>
            <a:off x="5114697" y="2969053"/>
            <a:ext cx="1962600" cy="738300"/>
          </a:xfrm>
          <a:prstGeom prst="roundRect">
            <a:avLst>
              <a:gd fmla="val 12769"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40% overhead reduction</a:t>
            </a:r>
            <a:endParaRPr sz="900">
              <a:latin typeface="Poppins"/>
              <a:ea typeface="Poppins"/>
              <a:cs typeface="Poppins"/>
              <a:sym typeface="Poppins"/>
            </a:endParaRPr>
          </a:p>
        </p:txBody>
      </p:sp>
      <p:sp>
        <p:nvSpPr>
          <p:cNvPr id="1378" name="Google Shape;1378;p29"/>
          <p:cNvSpPr/>
          <p:nvPr/>
        </p:nvSpPr>
        <p:spPr>
          <a:xfrm>
            <a:off x="5114696" y="3757803"/>
            <a:ext cx="1962600" cy="738300"/>
          </a:xfrm>
          <a:prstGeom prst="roundRect">
            <a:avLst>
              <a:gd fmla="val 12769"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lang="en-US" sz="900">
                <a:solidFill>
                  <a:srgbClr val="000000"/>
                </a:solidFill>
                <a:latin typeface="Poppins"/>
                <a:ea typeface="Poppins"/>
                <a:cs typeface="Poppins"/>
                <a:sym typeface="Poppins"/>
              </a:rPr>
              <a:t>25% data-driven </a:t>
            </a:r>
            <a:endParaRPr sz="900">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900"/>
              <a:buFont typeface="Montserrat"/>
              <a:buNone/>
            </a:pPr>
            <a:r>
              <a:rPr lang="en-US" sz="900">
                <a:solidFill>
                  <a:srgbClr val="000000"/>
                </a:solidFill>
                <a:latin typeface="Poppins"/>
                <a:ea typeface="Poppins"/>
                <a:cs typeface="Poppins"/>
                <a:sym typeface="Poppins"/>
              </a:rPr>
              <a:t>decision improvement</a:t>
            </a:r>
            <a:endParaRPr i="0" sz="900" u="none" cap="none" strike="noStrike">
              <a:solidFill>
                <a:srgbClr val="000000"/>
              </a:solidFill>
              <a:latin typeface="Poppins"/>
              <a:ea typeface="Poppins"/>
              <a:cs typeface="Poppins"/>
              <a:sym typeface="Poppins"/>
            </a:endParaRPr>
          </a:p>
        </p:txBody>
      </p:sp>
      <p:sp>
        <p:nvSpPr>
          <p:cNvPr id="1379" name="Google Shape;1379;p29"/>
          <p:cNvSpPr/>
          <p:nvPr/>
        </p:nvSpPr>
        <p:spPr>
          <a:xfrm>
            <a:off x="5114695" y="4546553"/>
            <a:ext cx="1962600" cy="738300"/>
          </a:xfrm>
          <a:prstGeom prst="roundRect">
            <a:avLst>
              <a:gd fmla="val 12769"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Zero major AI </a:t>
            </a:r>
            <a:endParaRPr sz="900">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compliance breaches</a:t>
            </a:r>
            <a:endParaRPr sz="900">
              <a:latin typeface="Poppins"/>
              <a:ea typeface="Poppins"/>
              <a:cs typeface="Poppins"/>
              <a:sym typeface="Poppins"/>
            </a:endParaRPr>
          </a:p>
        </p:txBody>
      </p:sp>
      <p:sp>
        <p:nvSpPr>
          <p:cNvPr id="1380" name="Google Shape;1380;p29"/>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
        <p:nvSpPr>
          <p:cNvPr id="1381" name="Google Shape;1381;p29"/>
          <p:cNvSpPr/>
          <p:nvPr/>
        </p:nvSpPr>
        <p:spPr>
          <a:xfrm>
            <a:off x="9942484" y="2120898"/>
            <a:ext cx="1785000" cy="419400"/>
          </a:xfrm>
          <a:prstGeom prst="rightArrow">
            <a:avLst>
              <a:gd fmla="val 50000" name="adj1"/>
              <a:gd fmla="val 50000" name="adj2"/>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382" name="Google Shape;1382;p29"/>
          <p:cNvSpPr/>
          <p:nvPr/>
        </p:nvSpPr>
        <p:spPr>
          <a:xfrm rot="10800000">
            <a:off x="9567352" y="2120923"/>
            <a:ext cx="1785000" cy="419400"/>
          </a:xfrm>
          <a:prstGeom prst="rightArrow">
            <a:avLst>
              <a:gd fmla="val 50000" name="adj1"/>
              <a:gd fmla="val 50000" name="adj2"/>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383" name="Google Shape;1383;p29"/>
          <p:cNvSpPr txBox="1"/>
          <p:nvPr/>
        </p:nvSpPr>
        <p:spPr>
          <a:xfrm>
            <a:off x="9813426" y="2227550"/>
            <a:ext cx="1652400" cy="21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000"/>
              <a:buFont typeface="Montserrat Medium"/>
              <a:buNone/>
            </a:pPr>
            <a:r>
              <a:rPr lang="en-US" sz="1100">
                <a:solidFill>
                  <a:srgbClr val="FFFFFF"/>
                </a:solidFill>
                <a:latin typeface="Poppins"/>
                <a:ea typeface="Poppins"/>
                <a:cs typeface="Poppins"/>
                <a:sym typeface="Poppins"/>
              </a:rPr>
              <a:t>Implementation</a:t>
            </a:r>
            <a:endParaRPr sz="1100">
              <a:solidFill>
                <a:srgbClr val="FFFFFF"/>
              </a:solidFill>
              <a:latin typeface="Poppins"/>
              <a:ea typeface="Poppins"/>
              <a:cs typeface="Poppins"/>
              <a:sym typeface="Poppins"/>
            </a:endParaRPr>
          </a:p>
        </p:txBody>
      </p:sp>
      <p:sp>
        <p:nvSpPr>
          <p:cNvPr id="1384" name="Google Shape;1384;p29"/>
          <p:cNvSpPr/>
          <p:nvPr/>
        </p:nvSpPr>
        <p:spPr>
          <a:xfrm>
            <a:off x="967299" y="2120900"/>
            <a:ext cx="1652400" cy="419400"/>
          </a:xfrm>
          <a:prstGeom prst="rightArrow">
            <a:avLst>
              <a:gd fmla="val 50000" name="adj1"/>
              <a:gd fmla="val 50000" name="adj2"/>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385" name="Google Shape;1385;p29"/>
          <p:cNvSpPr/>
          <p:nvPr/>
        </p:nvSpPr>
        <p:spPr>
          <a:xfrm rot="10800000">
            <a:off x="592158" y="2120923"/>
            <a:ext cx="1785000" cy="419400"/>
          </a:xfrm>
          <a:prstGeom prst="rightArrow">
            <a:avLst>
              <a:gd fmla="val 50000" name="adj1"/>
              <a:gd fmla="val 50000" name="adj2"/>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1386" name="Google Shape;1386;p29"/>
          <p:cNvSpPr txBox="1"/>
          <p:nvPr/>
        </p:nvSpPr>
        <p:spPr>
          <a:xfrm>
            <a:off x="762032" y="2227550"/>
            <a:ext cx="1652400" cy="21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000"/>
              <a:buFont typeface="Montserrat Medium"/>
              <a:buNone/>
            </a:pPr>
            <a:r>
              <a:rPr lang="en-US" sz="1100">
                <a:solidFill>
                  <a:srgbClr val="FFFFFF"/>
                </a:solidFill>
                <a:latin typeface="Poppins"/>
                <a:ea typeface="Poppins"/>
                <a:cs typeface="Poppins"/>
                <a:sym typeface="Poppins"/>
              </a:rPr>
              <a:t>Formulation</a:t>
            </a:r>
            <a:endParaRPr sz="1100">
              <a:solidFill>
                <a:srgbClr val="FFFFFF"/>
              </a:solidFill>
              <a:latin typeface="Poppins"/>
              <a:ea typeface="Poppins"/>
              <a:cs typeface="Poppins"/>
              <a:sym typeface="Poppins"/>
            </a:endParaRPr>
          </a:p>
        </p:txBody>
      </p:sp>
      <p:sp>
        <p:nvSpPr>
          <p:cNvPr id="1387" name="Google Shape;1387;p29"/>
          <p:cNvSpPr txBox="1"/>
          <p:nvPr/>
        </p:nvSpPr>
        <p:spPr>
          <a:xfrm>
            <a:off x="5313607" y="2227550"/>
            <a:ext cx="1652400" cy="210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000"/>
              <a:buFont typeface="Montserrat Medium"/>
              <a:buNone/>
            </a:pPr>
            <a:r>
              <a:rPr lang="en-US" sz="1100">
                <a:solidFill>
                  <a:srgbClr val="FFFFFF"/>
                </a:solidFill>
                <a:latin typeface="Poppins"/>
                <a:ea typeface="Poppins"/>
                <a:cs typeface="Poppins"/>
                <a:sym typeface="Poppins"/>
              </a:rPr>
              <a:t>Strategic plan</a:t>
            </a:r>
            <a:endParaRPr sz="1100">
              <a:solidFill>
                <a:srgbClr val="FFFFFF"/>
              </a:solidFill>
              <a:latin typeface="Poppins"/>
              <a:ea typeface="Poppins"/>
              <a:cs typeface="Poppins"/>
              <a:sym typeface="Poppins"/>
            </a:endParaRPr>
          </a:p>
        </p:txBody>
      </p:sp>
      <p:sp>
        <p:nvSpPr>
          <p:cNvPr id="1388" name="Google Shape;1388;p29"/>
          <p:cNvSpPr txBox="1"/>
          <p:nvPr>
            <p:ph type="title"/>
          </p:nvPr>
        </p:nvSpPr>
        <p:spPr>
          <a:xfrm>
            <a:off x="551525" y="1111425"/>
            <a:ext cx="96492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Strategic plan overview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p30"/>
          <p:cNvSpPr txBox="1"/>
          <p:nvPr/>
        </p:nvSpPr>
        <p:spPr>
          <a:xfrm>
            <a:off x="483961" y="830810"/>
            <a:ext cx="5288400" cy="44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E89C0"/>
              </a:buClr>
              <a:buSzPts val="2000"/>
              <a:buFont typeface="Montserrat SemiBold"/>
              <a:buNone/>
            </a:pPr>
            <a:r>
              <a:rPr lang="en-US" sz="2300">
                <a:solidFill>
                  <a:schemeClr val="dk1"/>
                </a:solidFill>
                <a:latin typeface="Poppins Light"/>
                <a:ea typeface="Poppins Light"/>
                <a:cs typeface="Poppins Light"/>
                <a:sym typeface="Poppins Light"/>
              </a:rPr>
              <a:t>Long</a:t>
            </a:r>
            <a:r>
              <a:rPr i="0" lang="en-US" sz="2300" u="none" cap="none" strike="noStrike">
                <a:solidFill>
                  <a:schemeClr val="dk1"/>
                </a:solidFill>
                <a:latin typeface="Poppins Light"/>
                <a:ea typeface="Poppins Light"/>
                <a:cs typeface="Poppins Light"/>
                <a:sym typeface="Poppins Light"/>
              </a:rPr>
              <a:t>-</a:t>
            </a:r>
            <a:r>
              <a:rPr lang="en-US" sz="2300">
                <a:solidFill>
                  <a:schemeClr val="dk1"/>
                </a:solidFill>
                <a:latin typeface="Poppins Light"/>
                <a:ea typeface="Poppins Light"/>
                <a:cs typeface="Poppins Light"/>
                <a:sym typeface="Poppins Light"/>
              </a:rPr>
              <a:t>Term Strategic Objectives</a:t>
            </a:r>
            <a:endParaRPr sz="1700">
              <a:solidFill>
                <a:schemeClr val="dk1"/>
              </a:solidFill>
              <a:latin typeface="Poppins Light"/>
              <a:ea typeface="Poppins Light"/>
              <a:cs typeface="Poppins Light"/>
              <a:sym typeface="Poppins Light"/>
            </a:endParaRPr>
          </a:p>
        </p:txBody>
      </p:sp>
      <p:sp>
        <p:nvSpPr>
          <p:cNvPr id="1394" name="Google Shape;1394;p30"/>
          <p:cNvSpPr/>
          <p:nvPr/>
        </p:nvSpPr>
        <p:spPr>
          <a:xfrm>
            <a:off x="323882" y="1468156"/>
            <a:ext cx="2250900" cy="1186200"/>
          </a:xfrm>
          <a:prstGeom prst="roundRect">
            <a:avLst>
              <a:gd fmla="val 9410" name="adj"/>
            </a:avLst>
          </a:prstGeom>
          <a:gradFill>
            <a:gsLst>
              <a:gs pos="0">
                <a:schemeClr val="lt1"/>
              </a:gs>
              <a:gs pos="29000">
                <a:schemeClr val="lt1"/>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395" name="Google Shape;1395;p30"/>
          <p:cNvSpPr/>
          <p:nvPr/>
        </p:nvSpPr>
        <p:spPr>
          <a:xfrm>
            <a:off x="2696901" y="1468156"/>
            <a:ext cx="9169800" cy="1186200"/>
          </a:xfrm>
          <a:prstGeom prst="roundRect">
            <a:avLst>
              <a:gd fmla="val 9410"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396" name="Google Shape;1396;p30"/>
          <p:cNvSpPr/>
          <p:nvPr/>
        </p:nvSpPr>
        <p:spPr>
          <a:xfrm>
            <a:off x="2696901" y="2752296"/>
            <a:ext cx="9169800" cy="1186200"/>
          </a:xfrm>
          <a:prstGeom prst="roundRect">
            <a:avLst>
              <a:gd fmla="val 9410"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397" name="Google Shape;1397;p30"/>
          <p:cNvSpPr/>
          <p:nvPr/>
        </p:nvSpPr>
        <p:spPr>
          <a:xfrm>
            <a:off x="2696901" y="4037728"/>
            <a:ext cx="9169800" cy="1186200"/>
          </a:xfrm>
          <a:prstGeom prst="roundRect">
            <a:avLst>
              <a:gd fmla="val 9410"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chemeClr val="dk1"/>
              </a:solidFill>
              <a:latin typeface="Poppins"/>
              <a:ea typeface="Poppins"/>
              <a:cs typeface="Poppins"/>
              <a:sym typeface="Poppins"/>
            </a:endParaRPr>
          </a:p>
        </p:txBody>
      </p:sp>
      <p:grpSp>
        <p:nvGrpSpPr>
          <p:cNvPr id="1398" name="Google Shape;1398;p30"/>
          <p:cNvGrpSpPr/>
          <p:nvPr/>
        </p:nvGrpSpPr>
        <p:grpSpPr>
          <a:xfrm>
            <a:off x="2780171" y="4478709"/>
            <a:ext cx="9003925" cy="673702"/>
            <a:chOff x="2781301" y="1328086"/>
            <a:chExt cx="8391356" cy="673702"/>
          </a:xfrm>
        </p:grpSpPr>
        <p:sp>
          <p:nvSpPr>
            <p:cNvPr id="1399" name="Google Shape;1399;p30"/>
            <p:cNvSpPr/>
            <p:nvPr/>
          </p:nvSpPr>
          <p:spPr>
            <a:xfrm>
              <a:off x="2781301" y="1328086"/>
              <a:ext cx="2034539" cy="673702"/>
            </a:xfrm>
            <a:prstGeom prst="roundRect">
              <a:avLst>
                <a:gd fmla="val 9881" name="adj"/>
              </a:avLst>
            </a:prstGeom>
            <a:solidFill>
              <a:schemeClr val="lt1"/>
            </a:solidFill>
            <a:ln>
              <a:noFill/>
            </a:ln>
          </p:spPr>
          <p:txBody>
            <a:bodyPr anchorCtr="0" anchor="ctr" bIns="36575" lIns="91425" spcFirstLastPara="1" rIns="91425" wrap="square" tIns="0">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Streamline workflows via intelligent automation </a:t>
              </a:r>
              <a:endParaRPr>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and real-time analytics</a:t>
              </a:r>
              <a:endParaRPr>
                <a:solidFill>
                  <a:schemeClr val="dk1"/>
                </a:solidFill>
                <a:latin typeface="Poppins"/>
                <a:ea typeface="Poppins"/>
                <a:cs typeface="Poppins"/>
                <a:sym typeface="Poppins"/>
              </a:endParaRPr>
            </a:p>
          </p:txBody>
        </p:sp>
        <p:sp>
          <p:nvSpPr>
            <p:cNvPr id="1400" name="Google Shape;1400;p30"/>
            <p:cNvSpPr/>
            <p:nvPr/>
          </p:nvSpPr>
          <p:spPr>
            <a:xfrm>
              <a:off x="4900240" y="1328086"/>
              <a:ext cx="2034539" cy="673702"/>
            </a:xfrm>
            <a:prstGeom prst="roundRect">
              <a:avLst>
                <a:gd fmla="val 9881" name="adj"/>
              </a:avLst>
            </a:prstGeom>
            <a:solidFill>
              <a:schemeClr val="lt1"/>
            </a:solidFill>
            <a:ln>
              <a:noFill/>
            </a:ln>
          </p:spPr>
          <p:txBody>
            <a:bodyPr anchorCtr="0" anchor="ctr" bIns="36575" lIns="91425" spcFirstLastPara="1" rIns="91425" wrap="square" tIns="0">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Minimize errors and improve turnaround times with </a:t>
              </a:r>
              <a:endParaRPr>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proactive monitoring</a:t>
              </a:r>
              <a:endParaRPr>
                <a:solidFill>
                  <a:schemeClr val="dk1"/>
                </a:solidFill>
                <a:latin typeface="Poppins"/>
                <a:ea typeface="Poppins"/>
                <a:cs typeface="Poppins"/>
                <a:sym typeface="Poppins"/>
              </a:endParaRPr>
            </a:p>
          </p:txBody>
        </p:sp>
        <p:sp>
          <p:nvSpPr>
            <p:cNvPr id="1401" name="Google Shape;1401;p30"/>
            <p:cNvSpPr/>
            <p:nvPr/>
          </p:nvSpPr>
          <p:spPr>
            <a:xfrm>
              <a:off x="7019179" y="1328086"/>
              <a:ext cx="2034539" cy="673702"/>
            </a:xfrm>
            <a:prstGeom prst="roundRect">
              <a:avLst>
                <a:gd fmla="val 9881" name="adj"/>
              </a:avLst>
            </a:prstGeom>
            <a:solidFill>
              <a:schemeClr val="lt1"/>
            </a:solidFill>
            <a:ln>
              <a:noFill/>
            </a:ln>
          </p:spPr>
          <p:txBody>
            <a:bodyPr anchorCtr="0" anchor="ctr" bIns="36575" lIns="91425" spcFirstLastPara="1" rIns="91425" wrap="square" tIns="0">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Integrate AI forecasting to anticipate bottlenecks</a:t>
              </a:r>
              <a:endParaRPr>
                <a:solidFill>
                  <a:schemeClr val="dk1"/>
                </a:solidFill>
                <a:latin typeface="Poppins"/>
                <a:ea typeface="Poppins"/>
                <a:cs typeface="Poppins"/>
                <a:sym typeface="Poppins"/>
              </a:endParaRPr>
            </a:p>
          </p:txBody>
        </p:sp>
        <p:sp>
          <p:nvSpPr>
            <p:cNvPr id="1402" name="Google Shape;1402;p30"/>
            <p:cNvSpPr/>
            <p:nvPr/>
          </p:nvSpPr>
          <p:spPr>
            <a:xfrm>
              <a:off x="9138118" y="1328086"/>
              <a:ext cx="2034539" cy="673702"/>
            </a:xfrm>
            <a:prstGeom prst="roundRect">
              <a:avLst>
                <a:gd fmla="val 9881" name="adj"/>
              </a:avLst>
            </a:prstGeom>
            <a:solidFill>
              <a:schemeClr val="lt1"/>
            </a:solidFill>
            <a:ln>
              <a:noFill/>
            </a:ln>
          </p:spPr>
          <p:txBody>
            <a:bodyPr anchorCtr="0" anchor="ctr" bIns="36575" lIns="91425" spcFirstLastPara="1" rIns="91425" wrap="square" tIns="0">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Standardize quality checks with ML-driven anomaly detection</a:t>
              </a:r>
              <a:endParaRPr>
                <a:solidFill>
                  <a:schemeClr val="dk1"/>
                </a:solidFill>
                <a:latin typeface="Poppins"/>
                <a:ea typeface="Poppins"/>
                <a:cs typeface="Poppins"/>
                <a:sym typeface="Poppins"/>
              </a:endParaRPr>
            </a:p>
          </p:txBody>
        </p:sp>
      </p:grpSp>
      <p:sp>
        <p:nvSpPr>
          <p:cNvPr id="1403" name="Google Shape;1403;p30"/>
          <p:cNvSpPr/>
          <p:nvPr/>
        </p:nvSpPr>
        <p:spPr>
          <a:xfrm>
            <a:off x="2696901" y="5323160"/>
            <a:ext cx="9169800" cy="1186200"/>
          </a:xfrm>
          <a:prstGeom prst="roundRect">
            <a:avLst>
              <a:gd fmla="val 9410"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404" name="Google Shape;1404;p30"/>
          <p:cNvSpPr/>
          <p:nvPr/>
        </p:nvSpPr>
        <p:spPr>
          <a:xfrm>
            <a:off x="4031997" y="1909137"/>
            <a:ext cx="2606100" cy="673800"/>
          </a:xfrm>
          <a:prstGeom prst="roundRect">
            <a:avLst>
              <a:gd fmla="val 9881" name="adj"/>
            </a:avLst>
          </a:prstGeom>
          <a:solidFill>
            <a:schemeClr val="lt1"/>
          </a:solidFill>
          <a:ln>
            <a:noFill/>
          </a:ln>
        </p:spPr>
        <p:txBody>
          <a:bodyPr anchorCtr="0" anchor="ctr" bIns="36575" lIns="91425" spcFirstLastPara="1" rIns="91425" wrap="square" tIns="0">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Strength profitability through AI-driven revenue optimization</a:t>
            </a:r>
            <a:endParaRPr>
              <a:solidFill>
                <a:schemeClr val="dk1"/>
              </a:solidFill>
              <a:latin typeface="Poppins"/>
              <a:ea typeface="Poppins"/>
              <a:cs typeface="Poppins"/>
              <a:sym typeface="Poppins"/>
            </a:endParaRPr>
          </a:p>
        </p:txBody>
      </p:sp>
      <p:sp>
        <p:nvSpPr>
          <p:cNvPr id="1405" name="Google Shape;1405;p30"/>
          <p:cNvSpPr/>
          <p:nvPr/>
        </p:nvSpPr>
        <p:spPr>
          <a:xfrm>
            <a:off x="7973298" y="1909137"/>
            <a:ext cx="2606100" cy="673800"/>
          </a:xfrm>
          <a:prstGeom prst="roundRect">
            <a:avLst>
              <a:gd fmla="val 9881" name="adj"/>
            </a:avLst>
          </a:prstGeom>
          <a:solidFill>
            <a:schemeClr val="lt1"/>
          </a:solidFill>
          <a:ln>
            <a:noFill/>
          </a:ln>
        </p:spPr>
        <p:txBody>
          <a:bodyPr anchorCtr="0" anchor="ctr" bIns="36575" lIns="91425" spcFirstLastPara="1" rIns="91425" wrap="square" tIns="0">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Reduce operational costs by automation of routine tasks</a:t>
            </a:r>
            <a:endParaRPr>
              <a:solidFill>
                <a:schemeClr val="dk1"/>
              </a:solidFill>
              <a:latin typeface="Poppins"/>
              <a:ea typeface="Poppins"/>
              <a:cs typeface="Poppins"/>
              <a:sym typeface="Poppins"/>
            </a:endParaRPr>
          </a:p>
        </p:txBody>
      </p:sp>
      <p:sp>
        <p:nvSpPr>
          <p:cNvPr id="1406" name="Google Shape;1406;p30"/>
          <p:cNvSpPr/>
          <p:nvPr/>
        </p:nvSpPr>
        <p:spPr>
          <a:xfrm>
            <a:off x="4031997" y="3193277"/>
            <a:ext cx="2606100" cy="673800"/>
          </a:xfrm>
          <a:prstGeom prst="roundRect">
            <a:avLst>
              <a:gd fmla="val 9881" name="adj"/>
            </a:avLst>
          </a:prstGeom>
          <a:solidFill>
            <a:schemeClr val="lt1"/>
          </a:solidFill>
          <a:ln>
            <a:noFill/>
          </a:ln>
        </p:spPr>
        <p:txBody>
          <a:bodyPr anchorCtr="0" anchor="ctr" bIns="36575" lIns="91425" spcFirstLastPara="1" rIns="91425" wrap="square" tIns="0">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Elevate customer loyalty </a:t>
            </a:r>
            <a:endParaRPr>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with personalized, data-</a:t>
            </a:r>
            <a:endParaRPr>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driven experiences</a:t>
            </a:r>
            <a:endParaRPr>
              <a:solidFill>
                <a:schemeClr val="dk1"/>
              </a:solidFill>
              <a:latin typeface="Poppins"/>
              <a:ea typeface="Poppins"/>
              <a:cs typeface="Poppins"/>
              <a:sym typeface="Poppins"/>
            </a:endParaRPr>
          </a:p>
        </p:txBody>
      </p:sp>
      <p:sp>
        <p:nvSpPr>
          <p:cNvPr id="1407" name="Google Shape;1407;p30"/>
          <p:cNvSpPr/>
          <p:nvPr/>
        </p:nvSpPr>
        <p:spPr>
          <a:xfrm>
            <a:off x="7973298" y="3193277"/>
            <a:ext cx="2606100" cy="673800"/>
          </a:xfrm>
          <a:prstGeom prst="roundRect">
            <a:avLst>
              <a:gd fmla="val 9881" name="adj"/>
            </a:avLst>
          </a:prstGeom>
          <a:solidFill>
            <a:schemeClr val="lt1"/>
          </a:solidFill>
          <a:ln>
            <a:noFill/>
          </a:ln>
        </p:spPr>
        <p:txBody>
          <a:bodyPr anchorCtr="0" anchor="ctr" bIns="36575" lIns="91425" spcFirstLastPara="1" rIns="91425" wrap="square" tIns="0">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Expand market reach with predictive insights to identify emerging opportunities</a:t>
            </a:r>
            <a:endParaRPr>
              <a:solidFill>
                <a:schemeClr val="dk1"/>
              </a:solidFill>
              <a:latin typeface="Poppins"/>
              <a:ea typeface="Poppins"/>
              <a:cs typeface="Poppins"/>
              <a:sym typeface="Poppins"/>
            </a:endParaRPr>
          </a:p>
        </p:txBody>
      </p:sp>
      <p:sp>
        <p:nvSpPr>
          <p:cNvPr id="1408" name="Google Shape;1408;p30"/>
          <p:cNvSpPr/>
          <p:nvPr/>
        </p:nvSpPr>
        <p:spPr>
          <a:xfrm>
            <a:off x="4031997" y="5764141"/>
            <a:ext cx="2606100" cy="673800"/>
          </a:xfrm>
          <a:prstGeom prst="roundRect">
            <a:avLst>
              <a:gd fmla="val 9881" name="adj"/>
            </a:avLst>
          </a:prstGeom>
          <a:solidFill>
            <a:schemeClr val="lt1"/>
          </a:solidFill>
          <a:ln>
            <a:noFill/>
          </a:ln>
        </p:spPr>
        <p:txBody>
          <a:bodyPr anchorCtr="0" anchor="ctr" bIns="36575" lIns="91425" spcFirstLastPara="1" rIns="91425" wrap="square" tIns="0">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Upskill teams on AI applications and methodologies</a:t>
            </a:r>
            <a:endParaRPr>
              <a:solidFill>
                <a:schemeClr val="dk1"/>
              </a:solidFill>
              <a:latin typeface="Poppins"/>
              <a:ea typeface="Poppins"/>
              <a:cs typeface="Poppins"/>
              <a:sym typeface="Poppins"/>
            </a:endParaRPr>
          </a:p>
        </p:txBody>
      </p:sp>
      <p:sp>
        <p:nvSpPr>
          <p:cNvPr id="1409" name="Google Shape;1409;p30"/>
          <p:cNvSpPr/>
          <p:nvPr/>
        </p:nvSpPr>
        <p:spPr>
          <a:xfrm>
            <a:off x="7973133" y="5764141"/>
            <a:ext cx="2606100" cy="673800"/>
          </a:xfrm>
          <a:prstGeom prst="roundRect">
            <a:avLst>
              <a:gd fmla="val 9881" name="adj"/>
            </a:avLst>
          </a:prstGeom>
          <a:solidFill>
            <a:schemeClr val="lt1"/>
          </a:solidFill>
          <a:ln>
            <a:noFill/>
          </a:ln>
        </p:spPr>
        <p:txBody>
          <a:bodyPr anchorCtr="0" anchor="ctr" bIns="36575" lIns="91425" spcFirstLastPara="1" rIns="91425" wrap="square" tIns="0">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Encourage cross-functional collaboration to accelerate AI adoption</a:t>
            </a:r>
            <a:endParaRPr>
              <a:solidFill>
                <a:schemeClr val="dk1"/>
              </a:solidFill>
              <a:latin typeface="Poppins"/>
              <a:ea typeface="Poppins"/>
              <a:cs typeface="Poppins"/>
              <a:sym typeface="Poppins"/>
            </a:endParaRPr>
          </a:p>
        </p:txBody>
      </p:sp>
      <p:sp>
        <p:nvSpPr>
          <p:cNvPr id="1410" name="Google Shape;1410;p30"/>
          <p:cNvSpPr/>
          <p:nvPr/>
        </p:nvSpPr>
        <p:spPr>
          <a:xfrm>
            <a:off x="2696900" y="1468156"/>
            <a:ext cx="9169800" cy="369300"/>
          </a:xfrm>
          <a:prstGeom prst="round2SameRect">
            <a:avLst>
              <a:gd fmla="val 32829" name="adj1"/>
              <a:gd fmla="val 0" name="adj2"/>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i="0" sz="1000" u="none" cap="none" strike="noStrike">
              <a:solidFill>
                <a:schemeClr val="dk1"/>
              </a:solidFill>
              <a:latin typeface="Poppins SemiBold"/>
              <a:ea typeface="Poppins SemiBold"/>
              <a:cs typeface="Poppins SemiBold"/>
              <a:sym typeface="Poppins SemiBold"/>
            </a:endParaRPr>
          </a:p>
        </p:txBody>
      </p:sp>
      <p:sp>
        <p:nvSpPr>
          <p:cNvPr id="1411" name="Google Shape;1411;p30"/>
          <p:cNvSpPr/>
          <p:nvPr/>
        </p:nvSpPr>
        <p:spPr>
          <a:xfrm>
            <a:off x="2780044" y="1522121"/>
            <a:ext cx="8715600" cy="261300"/>
          </a:xfrm>
          <a:prstGeom prst="rect">
            <a:avLst/>
          </a:prstGeom>
          <a:noFill/>
          <a:ln>
            <a:noFill/>
          </a:ln>
        </p:spPr>
        <p:txBody>
          <a:bodyPr anchorCtr="0" anchor="ctr" bIns="73150" lIns="91425" spcFirstLastPara="1" rIns="91425" wrap="square" tIns="45700">
            <a:noAutofit/>
          </a:bodyPr>
          <a:lstStyle/>
          <a:p>
            <a:pPr indent="0" lvl="0" marL="0" marR="0" rtl="0" algn="l">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Our organization’s success comes through strong financial performance from revenue growth and productivity improvement</a:t>
            </a:r>
            <a:endParaRPr>
              <a:latin typeface="Poppins"/>
              <a:ea typeface="Poppins"/>
              <a:cs typeface="Poppins"/>
              <a:sym typeface="Poppins"/>
            </a:endParaRPr>
          </a:p>
        </p:txBody>
      </p:sp>
      <p:sp>
        <p:nvSpPr>
          <p:cNvPr id="1412" name="Google Shape;1412;p30"/>
          <p:cNvSpPr/>
          <p:nvPr/>
        </p:nvSpPr>
        <p:spPr>
          <a:xfrm>
            <a:off x="2696900" y="2752296"/>
            <a:ext cx="9169800" cy="369300"/>
          </a:xfrm>
          <a:prstGeom prst="round2SameRect">
            <a:avLst>
              <a:gd fmla="val 32829" name="adj1"/>
              <a:gd fmla="val 0" name="adj2"/>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i="0" sz="1000" u="none" cap="none" strike="noStrike">
              <a:solidFill>
                <a:schemeClr val="dk1"/>
              </a:solidFill>
              <a:latin typeface="Poppins SemiBold"/>
              <a:ea typeface="Poppins SemiBold"/>
              <a:cs typeface="Poppins SemiBold"/>
              <a:sym typeface="Poppins SemiBold"/>
            </a:endParaRPr>
          </a:p>
        </p:txBody>
      </p:sp>
      <p:sp>
        <p:nvSpPr>
          <p:cNvPr id="1413" name="Google Shape;1413;p30"/>
          <p:cNvSpPr/>
          <p:nvPr/>
        </p:nvSpPr>
        <p:spPr>
          <a:xfrm>
            <a:off x="2780044" y="2806261"/>
            <a:ext cx="8715600" cy="261300"/>
          </a:xfrm>
          <a:prstGeom prst="rect">
            <a:avLst/>
          </a:prstGeom>
          <a:noFill/>
          <a:ln>
            <a:noFill/>
          </a:ln>
        </p:spPr>
        <p:txBody>
          <a:bodyPr anchorCtr="0" anchor="ctr" bIns="73150" lIns="91425" spcFirstLastPara="1" rIns="91425" wrap="square" tIns="45700">
            <a:noAutofit/>
          </a:bodyPr>
          <a:lstStyle/>
          <a:p>
            <a:pPr indent="0" lvl="0" marL="0" marR="0" rtl="0" algn="l">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…Which comes through delivering a great value proposition to our customer</a:t>
            </a:r>
            <a:endParaRPr>
              <a:latin typeface="Poppins"/>
              <a:ea typeface="Poppins"/>
              <a:cs typeface="Poppins"/>
              <a:sym typeface="Poppins"/>
            </a:endParaRPr>
          </a:p>
        </p:txBody>
      </p:sp>
      <p:sp>
        <p:nvSpPr>
          <p:cNvPr id="1414" name="Google Shape;1414;p30"/>
          <p:cNvSpPr/>
          <p:nvPr/>
        </p:nvSpPr>
        <p:spPr>
          <a:xfrm>
            <a:off x="2696900" y="4037728"/>
            <a:ext cx="9169800" cy="369300"/>
          </a:xfrm>
          <a:prstGeom prst="round2SameRect">
            <a:avLst>
              <a:gd fmla="val 32829" name="adj1"/>
              <a:gd fmla="val 0" name="adj2"/>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i="0" sz="1000" u="none" cap="none" strike="noStrike">
              <a:solidFill>
                <a:schemeClr val="dk1"/>
              </a:solidFill>
              <a:latin typeface="Poppins SemiBold"/>
              <a:ea typeface="Poppins SemiBold"/>
              <a:cs typeface="Poppins SemiBold"/>
              <a:sym typeface="Poppins SemiBold"/>
            </a:endParaRPr>
          </a:p>
        </p:txBody>
      </p:sp>
      <p:sp>
        <p:nvSpPr>
          <p:cNvPr id="1415" name="Google Shape;1415;p30"/>
          <p:cNvSpPr/>
          <p:nvPr/>
        </p:nvSpPr>
        <p:spPr>
          <a:xfrm>
            <a:off x="2780044" y="4091693"/>
            <a:ext cx="8715600" cy="261300"/>
          </a:xfrm>
          <a:prstGeom prst="rect">
            <a:avLst/>
          </a:prstGeom>
          <a:noFill/>
          <a:ln>
            <a:noFill/>
          </a:ln>
        </p:spPr>
        <p:txBody>
          <a:bodyPr anchorCtr="0" anchor="ctr" bIns="73150" lIns="91425" spcFirstLastPara="1" rIns="91425" wrap="square" tIns="45700">
            <a:noAutofit/>
          </a:bodyPr>
          <a:lstStyle/>
          <a:p>
            <a:pPr indent="0" lvl="0" marL="0" marR="0" rtl="0" algn="l">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…Which is based on managing and enhancing process excellence and organizational effectiveness</a:t>
            </a:r>
            <a:endParaRPr>
              <a:latin typeface="Poppins"/>
              <a:ea typeface="Poppins"/>
              <a:cs typeface="Poppins"/>
              <a:sym typeface="Poppins"/>
            </a:endParaRPr>
          </a:p>
        </p:txBody>
      </p:sp>
      <p:sp>
        <p:nvSpPr>
          <p:cNvPr id="1416" name="Google Shape;1416;p30"/>
          <p:cNvSpPr/>
          <p:nvPr/>
        </p:nvSpPr>
        <p:spPr>
          <a:xfrm>
            <a:off x="2696900" y="5323160"/>
            <a:ext cx="9169800" cy="369300"/>
          </a:xfrm>
          <a:prstGeom prst="round2SameRect">
            <a:avLst>
              <a:gd fmla="val 32829" name="adj1"/>
              <a:gd fmla="val 0" name="adj2"/>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i="0" sz="1000" u="none" cap="none" strike="noStrike">
              <a:solidFill>
                <a:schemeClr val="dk1"/>
              </a:solidFill>
              <a:latin typeface="Poppins SemiBold"/>
              <a:ea typeface="Poppins SemiBold"/>
              <a:cs typeface="Poppins SemiBold"/>
              <a:sym typeface="Poppins SemiBold"/>
            </a:endParaRPr>
          </a:p>
        </p:txBody>
      </p:sp>
      <p:sp>
        <p:nvSpPr>
          <p:cNvPr id="1417" name="Google Shape;1417;p30"/>
          <p:cNvSpPr/>
          <p:nvPr/>
        </p:nvSpPr>
        <p:spPr>
          <a:xfrm>
            <a:off x="2780044" y="5377125"/>
            <a:ext cx="8715600" cy="261300"/>
          </a:xfrm>
          <a:prstGeom prst="rect">
            <a:avLst/>
          </a:prstGeom>
          <a:noFill/>
          <a:ln>
            <a:noFill/>
          </a:ln>
        </p:spPr>
        <p:txBody>
          <a:bodyPr anchorCtr="0" anchor="ctr" bIns="73150" lIns="91425" spcFirstLastPara="1" rIns="91425" wrap="square" tIns="45700">
            <a:noAutofit/>
          </a:bodyPr>
          <a:lstStyle/>
          <a:p>
            <a:pPr indent="0" lvl="0" marL="0" marR="0" rtl="0" algn="l">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…And people are the building blocks of our organization</a:t>
            </a:r>
            <a:endParaRPr>
              <a:latin typeface="Poppins"/>
              <a:ea typeface="Poppins"/>
              <a:cs typeface="Poppins"/>
              <a:sym typeface="Poppins"/>
            </a:endParaRPr>
          </a:p>
        </p:txBody>
      </p:sp>
      <p:sp>
        <p:nvSpPr>
          <p:cNvPr id="1418" name="Google Shape;1418;p30"/>
          <p:cNvSpPr/>
          <p:nvPr/>
        </p:nvSpPr>
        <p:spPr>
          <a:xfrm>
            <a:off x="323882" y="2752296"/>
            <a:ext cx="2250900" cy="1186200"/>
          </a:xfrm>
          <a:prstGeom prst="roundRect">
            <a:avLst>
              <a:gd fmla="val 9410" name="adj"/>
            </a:avLst>
          </a:prstGeom>
          <a:gradFill>
            <a:gsLst>
              <a:gs pos="0">
                <a:schemeClr val="lt1"/>
              </a:gs>
              <a:gs pos="29000">
                <a:schemeClr val="lt1"/>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419" name="Google Shape;1419;p30"/>
          <p:cNvSpPr/>
          <p:nvPr/>
        </p:nvSpPr>
        <p:spPr>
          <a:xfrm>
            <a:off x="323882" y="4037728"/>
            <a:ext cx="2250900" cy="1186200"/>
          </a:xfrm>
          <a:prstGeom prst="roundRect">
            <a:avLst>
              <a:gd fmla="val 9410" name="adj"/>
            </a:avLst>
          </a:prstGeom>
          <a:gradFill>
            <a:gsLst>
              <a:gs pos="0">
                <a:schemeClr val="lt1"/>
              </a:gs>
              <a:gs pos="29000">
                <a:schemeClr val="lt1"/>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420" name="Google Shape;1420;p30"/>
          <p:cNvSpPr/>
          <p:nvPr/>
        </p:nvSpPr>
        <p:spPr>
          <a:xfrm>
            <a:off x="323882" y="5323160"/>
            <a:ext cx="2250900" cy="1186200"/>
          </a:xfrm>
          <a:prstGeom prst="roundRect">
            <a:avLst>
              <a:gd fmla="val 9410" name="adj"/>
            </a:avLst>
          </a:prstGeom>
          <a:gradFill>
            <a:gsLst>
              <a:gs pos="0">
                <a:schemeClr val="lt1"/>
              </a:gs>
              <a:gs pos="29000">
                <a:schemeClr val="lt1"/>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chemeClr val="dk1"/>
              </a:solidFill>
              <a:latin typeface="Poppins"/>
              <a:ea typeface="Poppins"/>
              <a:cs typeface="Poppins"/>
              <a:sym typeface="Poppins"/>
            </a:endParaRPr>
          </a:p>
        </p:txBody>
      </p:sp>
      <p:grpSp>
        <p:nvGrpSpPr>
          <p:cNvPr id="1421" name="Google Shape;1421;p30"/>
          <p:cNvGrpSpPr/>
          <p:nvPr/>
        </p:nvGrpSpPr>
        <p:grpSpPr>
          <a:xfrm>
            <a:off x="479455" y="3163112"/>
            <a:ext cx="371285" cy="371648"/>
            <a:chOff x="479447" y="2602494"/>
            <a:chExt cx="420624" cy="421036"/>
          </a:xfrm>
        </p:grpSpPr>
        <p:sp>
          <p:nvSpPr>
            <p:cNvPr id="1422" name="Google Shape;1422;p30"/>
            <p:cNvSpPr/>
            <p:nvPr/>
          </p:nvSpPr>
          <p:spPr>
            <a:xfrm>
              <a:off x="479447" y="2602494"/>
              <a:ext cx="420624" cy="421036"/>
            </a:xfrm>
            <a:custGeom>
              <a:rect b="b" l="l" r="r" t="t"/>
              <a:pathLst>
                <a:path extrusionOk="0" h="1970208" w="1968281">
                  <a:moveTo>
                    <a:pt x="1968129" y="91117"/>
                  </a:moveTo>
                  <a:lnTo>
                    <a:pt x="1968129" y="433103"/>
                  </a:lnTo>
                  <a:cubicBezTo>
                    <a:pt x="1945675" y="490913"/>
                    <a:pt x="1893859" y="530486"/>
                    <a:pt x="1829648" y="512046"/>
                  </a:cubicBezTo>
                  <a:cubicBezTo>
                    <a:pt x="1771329" y="495333"/>
                    <a:pt x="1747453" y="435947"/>
                    <a:pt x="1751060" y="379356"/>
                  </a:cubicBezTo>
                  <a:lnTo>
                    <a:pt x="1361018" y="786671"/>
                  </a:lnTo>
                  <a:lnTo>
                    <a:pt x="1681871" y="786671"/>
                  </a:lnTo>
                  <a:cubicBezTo>
                    <a:pt x="1738767" y="786671"/>
                    <a:pt x="1807347" y="859061"/>
                    <a:pt x="1810191" y="915804"/>
                  </a:cubicBezTo>
                  <a:cubicBezTo>
                    <a:pt x="1798355" y="1155224"/>
                    <a:pt x="1827311" y="1412069"/>
                    <a:pt x="1810801" y="1649509"/>
                  </a:cubicBezTo>
                  <a:cubicBezTo>
                    <a:pt x="1805772" y="1721899"/>
                    <a:pt x="1751975" y="1783366"/>
                    <a:pt x="1678213" y="1789716"/>
                  </a:cubicBezTo>
                  <a:cubicBezTo>
                    <a:pt x="1603486" y="1796168"/>
                    <a:pt x="1521089" y="1783011"/>
                    <a:pt x="1445651" y="1791545"/>
                  </a:cubicBezTo>
                  <a:cubicBezTo>
                    <a:pt x="1397340" y="1851083"/>
                    <a:pt x="1355227" y="1917428"/>
                    <a:pt x="1299601" y="1970209"/>
                  </a:cubicBezTo>
                  <a:lnTo>
                    <a:pt x="1272727" y="1970209"/>
                  </a:lnTo>
                  <a:lnTo>
                    <a:pt x="1255709" y="1958373"/>
                  </a:lnTo>
                  <a:lnTo>
                    <a:pt x="1125915" y="1790428"/>
                  </a:lnTo>
                  <a:cubicBezTo>
                    <a:pt x="1052052" y="1784078"/>
                    <a:pt x="970925" y="1796016"/>
                    <a:pt x="897925" y="1789716"/>
                  </a:cubicBezTo>
                  <a:cubicBezTo>
                    <a:pt x="830005" y="1783874"/>
                    <a:pt x="771179" y="1725099"/>
                    <a:pt x="765337" y="1657129"/>
                  </a:cubicBezTo>
                  <a:lnTo>
                    <a:pt x="765540" y="919259"/>
                  </a:lnTo>
                  <a:cubicBezTo>
                    <a:pt x="771839" y="858299"/>
                    <a:pt x="811971" y="816896"/>
                    <a:pt x="865108" y="791852"/>
                  </a:cubicBezTo>
                  <a:lnTo>
                    <a:pt x="846160" y="713620"/>
                  </a:lnTo>
                  <a:cubicBezTo>
                    <a:pt x="841639" y="709505"/>
                    <a:pt x="812429" y="741154"/>
                    <a:pt x="807653" y="746183"/>
                  </a:cubicBezTo>
                  <a:cubicBezTo>
                    <a:pt x="597443" y="965893"/>
                    <a:pt x="386064" y="1185349"/>
                    <a:pt x="172704" y="1402316"/>
                  </a:cubicBezTo>
                  <a:cubicBezTo>
                    <a:pt x="81518" y="1467949"/>
                    <a:pt x="-33899" y="1372547"/>
                    <a:pt x="9382" y="1269728"/>
                  </a:cubicBezTo>
                  <a:cubicBezTo>
                    <a:pt x="18069" y="1249052"/>
                    <a:pt x="49565" y="1217505"/>
                    <a:pt x="66075" y="1199624"/>
                  </a:cubicBezTo>
                  <a:cubicBezTo>
                    <a:pt x="292033" y="954514"/>
                    <a:pt x="538261" y="707270"/>
                    <a:pt x="773109" y="469526"/>
                  </a:cubicBezTo>
                  <a:cubicBezTo>
                    <a:pt x="815883" y="426244"/>
                    <a:pt x="850478" y="376664"/>
                    <a:pt x="919464" y="388754"/>
                  </a:cubicBezTo>
                  <a:cubicBezTo>
                    <a:pt x="965387" y="396781"/>
                    <a:pt x="989873" y="427312"/>
                    <a:pt x="1004808" y="468663"/>
                  </a:cubicBezTo>
                  <a:cubicBezTo>
                    <a:pt x="1035999" y="555124"/>
                    <a:pt x="1050325" y="659264"/>
                    <a:pt x="1084158" y="742983"/>
                  </a:cubicBezTo>
                  <a:cubicBezTo>
                    <a:pt x="1085733" y="746844"/>
                    <a:pt x="1082024" y="749586"/>
                    <a:pt x="1090203" y="748266"/>
                  </a:cubicBezTo>
                  <a:lnTo>
                    <a:pt x="1599371" y="223756"/>
                  </a:lnTo>
                  <a:cubicBezTo>
                    <a:pt x="1554159" y="223756"/>
                    <a:pt x="1515958" y="215780"/>
                    <a:pt x="1487967" y="177680"/>
                  </a:cubicBezTo>
                  <a:cubicBezTo>
                    <a:pt x="1437116" y="108389"/>
                    <a:pt x="1481515" y="10091"/>
                    <a:pt x="1566605" y="2725"/>
                  </a:cubicBezTo>
                  <a:cubicBezTo>
                    <a:pt x="1665716" y="-5860"/>
                    <a:pt x="1777222" y="9126"/>
                    <a:pt x="1877654" y="3182"/>
                  </a:cubicBezTo>
                  <a:cubicBezTo>
                    <a:pt x="1925761" y="11666"/>
                    <a:pt x="1953752" y="46769"/>
                    <a:pt x="1968281" y="91219"/>
                  </a:cubicBezTo>
                  <a:close/>
                  <a:moveTo>
                    <a:pt x="1172702" y="786620"/>
                  </a:moveTo>
                  <a:lnTo>
                    <a:pt x="1239961" y="786620"/>
                  </a:lnTo>
                  <a:cubicBezTo>
                    <a:pt x="1391803" y="631070"/>
                    <a:pt x="1542780" y="474657"/>
                    <a:pt x="1695434" y="319869"/>
                  </a:cubicBezTo>
                  <a:cubicBezTo>
                    <a:pt x="1722815" y="292082"/>
                    <a:pt x="1777273" y="206535"/>
                    <a:pt x="1821926" y="243111"/>
                  </a:cubicBezTo>
                  <a:cubicBezTo>
                    <a:pt x="1853067" y="268663"/>
                    <a:pt x="1829038" y="374936"/>
                    <a:pt x="1838335" y="414967"/>
                  </a:cubicBezTo>
                  <a:cubicBezTo>
                    <a:pt x="1844278" y="440621"/>
                    <a:pt x="1880448" y="441434"/>
                    <a:pt x="1883801" y="404452"/>
                  </a:cubicBezTo>
                  <a:cubicBezTo>
                    <a:pt x="1892386" y="310421"/>
                    <a:pt x="1876892" y="203639"/>
                    <a:pt x="1883801" y="108186"/>
                  </a:cubicBezTo>
                  <a:cubicBezTo>
                    <a:pt x="1883394" y="95333"/>
                    <a:pt x="1871913" y="85631"/>
                    <a:pt x="1858858" y="87002"/>
                  </a:cubicBezTo>
                  <a:cubicBezTo>
                    <a:pt x="1768231" y="93606"/>
                    <a:pt x="1667240" y="79027"/>
                    <a:pt x="1577934" y="87053"/>
                  </a:cubicBezTo>
                  <a:cubicBezTo>
                    <a:pt x="1553397" y="89237"/>
                    <a:pt x="1540189" y="109202"/>
                    <a:pt x="1555277" y="129268"/>
                  </a:cubicBezTo>
                  <a:cubicBezTo>
                    <a:pt x="1578848" y="160662"/>
                    <a:pt x="1782607" y="91015"/>
                    <a:pt x="1734499" y="205163"/>
                  </a:cubicBezTo>
                  <a:lnTo>
                    <a:pt x="1172702" y="786518"/>
                  </a:lnTo>
                  <a:close/>
                  <a:moveTo>
                    <a:pt x="1007501" y="786620"/>
                  </a:moveTo>
                  <a:lnTo>
                    <a:pt x="923173" y="488678"/>
                  </a:lnTo>
                  <a:cubicBezTo>
                    <a:pt x="917585" y="473234"/>
                    <a:pt x="903818" y="466986"/>
                    <a:pt x="888476" y="473590"/>
                  </a:cubicBezTo>
                  <a:lnTo>
                    <a:pt x="98739" y="1286187"/>
                  </a:lnTo>
                  <a:cubicBezTo>
                    <a:pt x="68666" y="1313974"/>
                    <a:pt x="91983" y="1358577"/>
                    <a:pt x="127695" y="1330484"/>
                  </a:cubicBezTo>
                  <a:lnTo>
                    <a:pt x="841080" y="595205"/>
                  </a:lnTo>
                  <a:cubicBezTo>
                    <a:pt x="867851" y="577527"/>
                    <a:pt x="894115" y="590786"/>
                    <a:pt x="904986" y="618421"/>
                  </a:cubicBezTo>
                  <a:cubicBezTo>
                    <a:pt x="924595" y="668408"/>
                    <a:pt x="933079" y="731502"/>
                    <a:pt x="951773" y="782962"/>
                  </a:cubicBezTo>
                  <a:cubicBezTo>
                    <a:pt x="957869" y="791192"/>
                    <a:pt x="995715" y="784689"/>
                    <a:pt x="1007551" y="786671"/>
                  </a:cubicBezTo>
                  <a:close/>
                  <a:moveTo>
                    <a:pt x="1396933" y="1717885"/>
                  </a:moveTo>
                  <a:cubicBezTo>
                    <a:pt x="1406230" y="1710621"/>
                    <a:pt x="1416390" y="1706354"/>
                    <a:pt x="1428277" y="1705033"/>
                  </a:cubicBezTo>
                  <a:cubicBezTo>
                    <a:pt x="1504325" y="1696397"/>
                    <a:pt x="1604350" y="1716107"/>
                    <a:pt x="1677807" y="1704779"/>
                  </a:cubicBezTo>
                  <a:cubicBezTo>
                    <a:pt x="1702648" y="1700969"/>
                    <a:pt x="1727032" y="1671048"/>
                    <a:pt x="1726219" y="1645648"/>
                  </a:cubicBezTo>
                  <a:lnTo>
                    <a:pt x="1726219" y="930587"/>
                  </a:lnTo>
                  <a:cubicBezTo>
                    <a:pt x="1725762" y="898126"/>
                    <a:pt x="1698279" y="872827"/>
                    <a:pt x="1666631" y="871049"/>
                  </a:cubicBezTo>
                  <a:lnTo>
                    <a:pt x="909355" y="871049"/>
                  </a:lnTo>
                  <a:cubicBezTo>
                    <a:pt x="877656" y="872878"/>
                    <a:pt x="850275" y="898176"/>
                    <a:pt x="849767" y="930587"/>
                  </a:cubicBezTo>
                  <a:lnTo>
                    <a:pt x="849767" y="1649509"/>
                  </a:lnTo>
                  <a:cubicBezTo>
                    <a:pt x="849462" y="1673131"/>
                    <a:pt x="875878" y="1701324"/>
                    <a:pt x="898179" y="1704779"/>
                  </a:cubicBezTo>
                  <a:cubicBezTo>
                    <a:pt x="968842" y="1715701"/>
                    <a:pt x="1066022" y="1697921"/>
                    <a:pt x="1140139" y="1704881"/>
                  </a:cubicBezTo>
                  <a:cubicBezTo>
                    <a:pt x="1147099" y="1705541"/>
                    <a:pt x="1152789" y="1705947"/>
                    <a:pt x="1159494" y="1708589"/>
                  </a:cubicBezTo>
                  <a:cubicBezTo>
                    <a:pt x="1188349" y="1719968"/>
                    <a:pt x="1276182" y="1858703"/>
                    <a:pt x="1286037" y="1858652"/>
                  </a:cubicBezTo>
                  <a:lnTo>
                    <a:pt x="1396883" y="171788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grpSp>
          <p:nvGrpSpPr>
            <p:cNvPr id="1423" name="Google Shape;1423;p30"/>
            <p:cNvGrpSpPr/>
            <p:nvPr/>
          </p:nvGrpSpPr>
          <p:grpSpPr>
            <a:xfrm>
              <a:off x="499263" y="2627771"/>
              <a:ext cx="313206" cy="305549"/>
              <a:chOff x="-5345050" y="3972714"/>
              <a:chExt cx="1465627" cy="1429796"/>
            </a:xfrm>
          </p:grpSpPr>
          <p:sp>
            <p:nvSpPr>
              <p:cNvPr id="1424" name="Google Shape;1424;p30"/>
              <p:cNvSpPr/>
              <p:nvPr/>
            </p:nvSpPr>
            <p:spPr>
              <a:xfrm>
                <a:off x="-5345050" y="4318555"/>
                <a:ext cx="269020" cy="268567"/>
              </a:xfrm>
              <a:custGeom>
                <a:rect b="b" l="l" r="r" t="t"/>
                <a:pathLst>
                  <a:path extrusionOk="0" h="268567" w="269020">
                    <a:moveTo>
                      <a:pt x="177005" y="91966"/>
                    </a:moveTo>
                    <a:lnTo>
                      <a:pt x="236542" y="91966"/>
                    </a:lnTo>
                    <a:cubicBezTo>
                      <a:pt x="250665" y="91966"/>
                      <a:pt x="269664" y="121074"/>
                      <a:pt x="269003" y="135857"/>
                    </a:cubicBezTo>
                    <a:cubicBezTo>
                      <a:pt x="268292" y="152011"/>
                      <a:pt x="248988" y="176548"/>
                      <a:pt x="232732" y="176548"/>
                    </a:cubicBezTo>
                    <a:lnTo>
                      <a:pt x="177005" y="176548"/>
                    </a:lnTo>
                    <a:lnTo>
                      <a:pt x="177005" y="232275"/>
                    </a:lnTo>
                    <a:cubicBezTo>
                      <a:pt x="177005" y="247921"/>
                      <a:pt x="152163" y="267835"/>
                      <a:pt x="136314" y="268547"/>
                    </a:cubicBezTo>
                    <a:cubicBezTo>
                      <a:pt x="120464" y="269258"/>
                      <a:pt x="92473" y="251325"/>
                      <a:pt x="92473" y="236085"/>
                    </a:cubicBezTo>
                    <a:lnTo>
                      <a:pt x="92473" y="176548"/>
                    </a:lnTo>
                    <a:lnTo>
                      <a:pt x="32936" y="176548"/>
                    </a:lnTo>
                    <a:cubicBezTo>
                      <a:pt x="19372" y="176548"/>
                      <a:pt x="576" y="150538"/>
                      <a:pt x="17" y="136111"/>
                    </a:cubicBezTo>
                    <a:cubicBezTo>
                      <a:pt x="-643" y="120414"/>
                      <a:pt x="17645" y="92017"/>
                      <a:pt x="32936" y="92017"/>
                    </a:cubicBezTo>
                    <a:lnTo>
                      <a:pt x="92473" y="92017"/>
                    </a:lnTo>
                    <a:lnTo>
                      <a:pt x="92473" y="32479"/>
                    </a:lnTo>
                    <a:cubicBezTo>
                      <a:pt x="92473" y="17188"/>
                      <a:pt x="120769" y="-643"/>
                      <a:pt x="136314" y="18"/>
                    </a:cubicBezTo>
                    <a:cubicBezTo>
                      <a:pt x="151859" y="678"/>
                      <a:pt x="177005" y="20033"/>
                      <a:pt x="177005" y="36289"/>
                    </a:cubicBezTo>
                    <a:lnTo>
                      <a:pt x="177005" y="92017"/>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425" name="Google Shape;1425;p30"/>
              <p:cNvSpPr/>
              <p:nvPr/>
            </p:nvSpPr>
            <p:spPr>
              <a:xfrm>
                <a:off x="-4967731" y="3972714"/>
                <a:ext cx="267761" cy="264851"/>
              </a:xfrm>
              <a:custGeom>
                <a:rect b="b" l="l" r="r" t="t"/>
                <a:pathLst>
                  <a:path extrusionOk="0" h="264851" w="267761">
                    <a:moveTo>
                      <a:pt x="176215" y="88100"/>
                    </a:moveTo>
                    <a:cubicBezTo>
                      <a:pt x="210759" y="83680"/>
                      <a:pt x="276037" y="89217"/>
                      <a:pt x="266893" y="138138"/>
                    </a:cubicBezTo>
                    <a:cubicBezTo>
                      <a:pt x="265013" y="148298"/>
                      <a:pt x="249824" y="172631"/>
                      <a:pt x="239613" y="172631"/>
                    </a:cubicBezTo>
                    <a:lnTo>
                      <a:pt x="176215" y="172631"/>
                    </a:lnTo>
                    <a:lnTo>
                      <a:pt x="176215" y="232169"/>
                    </a:lnTo>
                    <a:cubicBezTo>
                      <a:pt x="176215" y="235013"/>
                      <a:pt x="163058" y="254266"/>
                      <a:pt x="158994" y="257213"/>
                    </a:cubicBezTo>
                    <a:cubicBezTo>
                      <a:pt x="144973" y="267373"/>
                      <a:pt x="123027" y="267423"/>
                      <a:pt x="108905" y="257213"/>
                    </a:cubicBezTo>
                    <a:cubicBezTo>
                      <a:pt x="104841" y="254266"/>
                      <a:pt x="91684" y="235013"/>
                      <a:pt x="91684" y="232169"/>
                    </a:cubicBezTo>
                    <a:lnTo>
                      <a:pt x="91684" y="172631"/>
                    </a:lnTo>
                    <a:lnTo>
                      <a:pt x="28285" y="172631"/>
                    </a:lnTo>
                    <a:cubicBezTo>
                      <a:pt x="14011" y="172631"/>
                      <a:pt x="-1941" y="140525"/>
                      <a:pt x="193" y="125641"/>
                    </a:cubicBezTo>
                    <a:cubicBezTo>
                      <a:pt x="6238" y="83782"/>
                      <a:pt x="59781" y="86474"/>
                      <a:pt x="91684" y="88100"/>
                    </a:cubicBezTo>
                    <a:lnTo>
                      <a:pt x="91684" y="28562"/>
                    </a:lnTo>
                    <a:cubicBezTo>
                      <a:pt x="91684" y="24498"/>
                      <a:pt x="108397" y="6566"/>
                      <a:pt x="113325" y="4076"/>
                    </a:cubicBezTo>
                    <a:cubicBezTo>
                      <a:pt x="136388" y="-7709"/>
                      <a:pt x="176215" y="7379"/>
                      <a:pt x="176215" y="32423"/>
                    </a:cubicBezTo>
                    <a:lnTo>
                      <a:pt x="176215" y="881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426" name="Google Shape;1426;p30"/>
              <p:cNvSpPr/>
              <p:nvPr/>
            </p:nvSpPr>
            <p:spPr>
              <a:xfrm>
                <a:off x="-5033472" y="5094441"/>
                <a:ext cx="264963" cy="268477"/>
              </a:xfrm>
              <a:custGeom>
                <a:rect b="b" l="l" r="r" t="t"/>
                <a:pathLst>
                  <a:path extrusionOk="0" h="268477" w="264963">
                    <a:moveTo>
                      <a:pt x="172817" y="92253"/>
                    </a:moveTo>
                    <a:lnTo>
                      <a:pt x="232355" y="92253"/>
                    </a:lnTo>
                    <a:cubicBezTo>
                      <a:pt x="257755" y="92253"/>
                      <a:pt x="275890" y="136043"/>
                      <a:pt x="257399" y="159563"/>
                    </a:cubicBezTo>
                    <a:cubicBezTo>
                      <a:pt x="254199" y="163677"/>
                      <a:pt x="235403" y="176784"/>
                      <a:pt x="232355" y="176784"/>
                    </a:cubicBezTo>
                    <a:lnTo>
                      <a:pt x="172817" y="176784"/>
                    </a:lnTo>
                    <a:lnTo>
                      <a:pt x="172817" y="240183"/>
                    </a:lnTo>
                    <a:cubicBezTo>
                      <a:pt x="172817" y="251663"/>
                      <a:pt x="144166" y="268478"/>
                      <a:pt x="132482" y="268478"/>
                    </a:cubicBezTo>
                    <a:cubicBezTo>
                      <a:pt x="120798" y="268478"/>
                      <a:pt x="92147" y="251663"/>
                      <a:pt x="92147" y="240183"/>
                    </a:cubicBezTo>
                    <a:lnTo>
                      <a:pt x="92147" y="176784"/>
                    </a:lnTo>
                    <a:lnTo>
                      <a:pt x="32609" y="176784"/>
                    </a:lnTo>
                    <a:cubicBezTo>
                      <a:pt x="29561" y="176784"/>
                      <a:pt x="10816" y="163627"/>
                      <a:pt x="7565" y="159563"/>
                    </a:cubicBezTo>
                    <a:cubicBezTo>
                      <a:pt x="-10927" y="136043"/>
                      <a:pt x="7209" y="92253"/>
                      <a:pt x="32609" y="92253"/>
                    </a:cubicBezTo>
                    <a:lnTo>
                      <a:pt x="92147" y="92253"/>
                    </a:lnTo>
                    <a:lnTo>
                      <a:pt x="92147" y="28855"/>
                    </a:lnTo>
                    <a:cubicBezTo>
                      <a:pt x="92147" y="17018"/>
                      <a:pt x="119528" y="0"/>
                      <a:pt x="132482" y="0"/>
                    </a:cubicBezTo>
                    <a:cubicBezTo>
                      <a:pt x="145436" y="0"/>
                      <a:pt x="172817" y="17018"/>
                      <a:pt x="172817" y="28855"/>
                    </a:cubicBezTo>
                    <a:lnTo>
                      <a:pt x="172817" y="92253"/>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427" name="Google Shape;1427;p30"/>
              <p:cNvSpPr/>
              <p:nvPr/>
            </p:nvSpPr>
            <p:spPr>
              <a:xfrm>
                <a:off x="-4420066" y="4867716"/>
                <a:ext cx="540643" cy="534794"/>
              </a:xfrm>
              <a:custGeom>
                <a:rect b="b" l="l" r="r" t="t"/>
                <a:pathLst>
                  <a:path extrusionOk="0" h="534794" w="540643">
                    <a:moveTo>
                      <a:pt x="250240" y="1122"/>
                    </a:moveTo>
                    <a:cubicBezTo>
                      <a:pt x="353364" y="-10867"/>
                      <a:pt x="445159" y="74884"/>
                      <a:pt x="439470" y="178871"/>
                    </a:cubicBezTo>
                    <a:cubicBezTo>
                      <a:pt x="437895" y="208285"/>
                      <a:pt x="425856" y="231754"/>
                      <a:pt x="416762" y="258678"/>
                    </a:cubicBezTo>
                    <a:cubicBezTo>
                      <a:pt x="489203" y="310291"/>
                      <a:pt x="550214" y="405440"/>
                      <a:pt x="539394" y="497743"/>
                    </a:cubicBezTo>
                    <a:cubicBezTo>
                      <a:pt x="536904" y="518978"/>
                      <a:pt x="523239" y="528630"/>
                      <a:pt x="502970" y="530509"/>
                    </a:cubicBezTo>
                    <a:cubicBezTo>
                      <a:pt x="354227" y="544174"/>
                      <a:pt x="184810" y="519841"/>
                      <a:pt x="33883" y="530408"/>
                    </a:cubicBezTo>
                    <a:cubicBezTo>
                      <a:pt x="-23572" y="523651"/>
                      <a:pt x="6197" y="418393"/>
                      <a:pt x="21081" y="382935"/>
                    </a:cubicBezTo>
                    <a:cubicBezTo>
                      <a:pt x="42773" y="331271"/>
                      <a:pt x="80365" y="292511"/>
                      <a:pt x="123850" y="258678"/>
                    </a:cubicBezTo>
                    <a:cubicBezTo>
                      <a:pt x="115721" y="232821"/>
                      <a:pt x="103072" y="210774"/>
                      <a:pt x="101091" y="182732"/>
                    </a:cubicBezTo>
                    <a:cubicBezTo>
                      <a:pt x="94894" y="93679"/>
                      <a:pt x="161492" y="11435"/>
                      <a:pt x="250240" y="1122"/>
                    </a:cubicBezTo>
                    <a:close/>
                    <a:moveTo>
                      <a:pt x="450900" y="449635"/>
                    </a:moveTo>
                    <a:cubicBezTo>
                      <a:pt x="445667" y="403509"/>
                      <a:pt x="412343" y="357941"/>
                      <a:pt x="373735" y="332795"/>
                    </a:cubicBezTo>
                    <a:cubicBezTo>
                      <a:pt x="355345" y="320807"/>
                      <a:pt x="315772" y="310698"/>
                      <a:pt x="307796" y="291140"/>
                    </a:cubicBezTo>
                    <a:cubicBezTo>
                      <a:pt x="289254" y="245369"/>
                      <a:pt x="342696" y="234649"/>
                      <a:pt x="352196" y="195330"/>
                    </a:cubicBezTo>
                    <a:cubicBezTo>
                      <a:pt x="386130" y="54665"/>
                      <a:pt x="166623" y="44861"/>
                      <a:pt x="186080" y="186085"/>
                    </a:cubicBezTo>
                    <a:cubicBezTo>
                      <a:pt x="192480" y="232618"/>
                      <a:pt x="251764" y="244302"/>
                      <a:pt x="232765" y="291089"/>
                    </a:cubicBezTo>
                    <a:cubicBezTo>
                      <a:pt x="225653" y="308665"/>
                      <a:pt x="174396" y="325785"/>
                      <a:pt x="155346" y="340466"/>
                    </a:cubicBezTo>
                    <a:cubicBezTo>
                      <a:pt x="123341" y="365053"/>
                      <a:pt x="92861" y="408335"/>
                      <a:pt x="89712" y="449635"/>
                    </a:cubicBezTo>
                    <a:lnTo>
                      <a:pt x="450900" y="449635"/>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grpSp>
      </p:grpSp>
      <p:grpSp>
        <p:nvGrpSpPr>
          <p:cNvPr id="1428" name="Google Shape;1428;p30"/>
          <p:cNvGrpSpPr/>
          <p:nvPr/>
        </p:nvGrpSpPr>
        <p:grpSpPr>
          <a:xfrm>
            <a:off x="479455" y="4479013"/>
            <a:ext cx="371285" cy="301431"/>
            <a:chOff x="479447" y="4013110"/>
            <a:chExt cx="420624" cy="341487"/>
          </a:xfrm>
        </p:grpSpPr>
        <p:sp>
          <p:nvSpPr>
            <p:cNvPr id="1429" name="Google Shape;1429;p30"/>
            <p:cNvSpPr/>
            <p:nvPr/>
          </p:nvSpPr>
          <p:spPr>
            <a:xfrm>
              <a:off x="479447" y="4013115"/>
              <a:ext cx="420624" cy="341482"/>
            </a:xfrm>
            <a:custGeom>
              <a:rect b="b" l="l" r="r" t="t"/>
              <a:pathLst>
                <a:path extrusionOk="0" h="1580718" w="1947063">
                  <a:moveTo>
                    <a:pt x="0" y="1368172"/>
                  </a:moveTo>
                  <a:lnTo>
                    <a:pt x="15443" y="1347445"/>
                  </a:lnTo>
                  <a:lnTo>
                    <a:pt x="170281" y="1238073"/>
                  </a:lnTo>
                  <a:cubicBezTo>
                    <a:pt x="177647" y="1225322"/>
                    <a:pt x="153619" y="1092785"/>
                    <a:pt x="152146" y="1065810"/>
                  </a:cubicBezTo>
                  <a:cubicBezTo>
                    <a:pt x="146101" y="953136"/>
                    <a:pt x="245618" y="1022071"/>
                    <a:pt x="303276" y="1043966"/>
                  </a:cubicBezTo>
                  <a:cubicBezTo>
                    <a:pt x="329184" y="1053821"/>
                    <a:pt x="355447" y="1062965"/>
                    <a:pt x="381914" y="1071296"/>
                  </a:cubicBezTo>
                  <a:cubicBezTo>
                    <a:pt x="405435" y="1037362"/>
                    <a:pt x="408229" y="922960"/>
                    <a:pt x="458724" y="919557"/>
                  </a:cubicBezTo>
                  <a:cubicBezTo>
                    <a:pt x="477672" y="918287"/>
                    <a:pt x="555447" y="945770"/>
                    <a:pt x="581761" y="951764"/>
                  </a:cubicBezTo>
                  <a:cubicBezTo>
                    <a:pt x="844042" y="1011860"/>
                    <a:pt x="1102919" y="1012013"/>
                    <a:pt x="1365199" y="951764"/>
                  </a:cubicBezTo>
                  <a:cubicBezTo>
                    <a:pt x="1393545" y="945262"/>
                    <a:pt x="1463040" y="919455"/>
                    <a:pt x="1484884" y="919303"/>
                  </a:cubicBezTo>
                  <a:cubicBezTo>
                    <a:pt x="1539138" y="918947"/>
                    <a:pt x="1540967" y="1036803"/>
                    <a:pt x="1565046" y="1071246"/>
                  </a:cubicBezTo>
                  <a:cubicBezTo>
                    <a:pt x="1591564" y="1063016"/>
                    <a:pt x="1617726" y="1053618"/>
                    <a:pt x="1643685" y="1043915"/>
                  </a:cubicBezTo>
                  <a:cubicBezTo>
                    <a:pt x="1698752" y="1023290"/>
                    <a:pt x="1799336" y="954456"/>
                    <a:pt x="1794967" y="1062152"/>
                  </a:cubicBezTo>
                  <a:cubicBezTo>
                    <a:pt x="1792681" y="1118337"/>
                    <a:pt x="1774545" y="1179043"/>
                    <a:pt x="1775765" y="1236092"/>
                  </a:cubicBezTo>
                  <a:lnTo>
                    <a:pt x="1933651" y="1349020"/>
                  </a:lnTo>
                  <a:cubicBezTo>
                    <a:pt x="1951990" y="1367257"/>
                    <a:pt x="1951990" y="1399312"/>
                    <a:pt x="1930755" y="1415009"/>
                  </a:cubicBezTo>
                  <a:cubicBezTo>
                    <a:pt x="1906829" y="1432738"/>
                    <a:pt x="1821485" y="1462507"/>
                    <a:pt x="1789176" y="1474598"/>
                  </a:cubicBezTo>
                  <a:cubicBezTo>
                    <a:pt x="1665935" y="1520724"/>
                    <a:pt x="1538478" y="1555928"/>
                    <a:pt x="1409141" y="1580719"/>
                  </a:cubicBezTo>
                  <a:lnTo>
                    <a:pt x="1381658" y="1568273"/>
                  </a:lnTo>
                  <a:lnTo>
                    <a:pt x="1278992" y="1429284"/>
                  </a:lnTo>
                  <a:cubicBezTo>
                    <a:pt x="1076808" y="1459358"/>
                    <a:pt x="870306" y="1459358"/>
                    <a:pt x="667969" y="1429284"/>
                  </a:cubicBezTo>
                  <a:cubicBezTo>
                    <a:pt x="660247" y="1431519"/>
                    <a:pt x="587959" y="1541450"/>
                    <a:pt x="572364" y="1558214"/>
                  </a:cubicBezTo>
                  <a:cubicBezTo>
                    <a:pt x="561696" y="1569644"/>
                    <a:pt x="551993" y="1581024"/>
                    <a:pt x="534721" y="1580617"/>
                  </a:cubicBezTo>
                  <a:cubicBezTo>
                    <a:pt x="497789" y="1579804"/>
                    <a:pt x="408127" y="1552626"/>
                    <a:pt x="368046" y="1541857"/>
                  </a:cubicBezTo>
                  <a:cubicBezTo>
                    <a:pt x="271069" y="1515796"/>
                    <a:pt x="111100" y="1468705"/>
                    <a:pt x="25857" y="1420140"/>
                  </a:cubicBezTo>
                  <a:cubicBezTo>
                    <a:pt x="12294" y="1412418"/>
                    <a:pt x="8230" y="1408202"/>
                    <a:pt x="51" y="1394638"/>
                  </a:cubicBezTo>
                  <a:lnTo>
                    <a:pt x="51" y="1368019"/>
                  </a:lnTo>
                  <a:close/>
                  <a:moveTo>
                    <a:pt x="1540053" y="1288212"/>
                  </a:moveTo>
                  <a:lnTo>
                    <a:pt x="1454201" y="1014858"/>
                  </a:lnTo>
                  <a:cubicBezTo>
                    <a:pt x="1142035" y="1104266"/>
                    <a:pt x="804977" y="1104062"/>
                    <a:pt x="492760" y="1014858"/>
                  </a:cubicBezTo>
                  <a:lnTo>
                    <a:pt x="406806" y="1286130"/>
                  </a:lnTo>
                  <a:cubicBezTo>
                    <a:pt x="772922" y="1396467"/>
                    <a:pt x="1172870" y="1392505"/>
                    <a:pt x="1540053" y="1288212"/>
                  </a:cubicBezTo>
                  <a:close/>
                  <a:moveTo>
                    <a:pt x="357073" y="1151814"/>
                  </a:moveTo>
                  <a:lnTo>
                    <a:pt x="243383" y="1113460"/>
                  </a:lnTo>
                  <a:cubicBezTo>
                    <a:pt x="237947" y="1119150"/>
                    <a:pt x="265887" y="1240308"/>
                    <a:pt x="256896" y="1269569"/>
                  </a:cubicBezTo>
                  <a:cubicBezTo>
                    <a:pt x="248869" y="1295629"/>
                    <a:pt x="129743" y="1361974"/>
                    <a:pt x="129387" y="1370153"/>
                  </a:cubicBezTo>
                  <a:cubicBezTo>
                    <a:pt x="252679" y="1426592"/>
                    <a:pt x="385318" y="1463320"/>
                    <a:pt x="518261" y="1490092"/>
                  </a:cubicBezTo>
                  <a:lnTo>
                    <a:pt x="574192" y="1413892"/>
                  </a:lnTo>
                  <a:cubicBezTo>
                    <a:pt x="503784" y="1397026"/>
                    <a:pt x="426567" y="1385647"/>
                    <a:pt x="358343" y="1361618"/>
                  </a:cubicBezTo>
                  <a:cubicBezTo>
                    <a:pt x="329286" y="1351408"/>
                    <a:pt x="307391" y="1343280"/>
                    <a:pt x="312725" y="1306399"/>
                  </a:cubicBezTo>
                  <a:cubicBezTo>
                    <a:pt x="315925" y="1284047"/>
                    <a:pt x="363017" y="1160146"/>
                    <a:pt x="357124" y="1151865"/>
                  </a:cubicBezTo>
                  <a:close/>
                  <a:moveTo>
                    <a:pt x="1703527" y="1113410"/>
                  </a:moveTo>
                  <a:lnTo>
                    <a:pt x="1589837" y="1151764"/>
                  </a:lnTo>
                  <a:cubicBezTo>
                    <a:pt x="1583741" y="1160400"/>
                    <a:pt x="1632305" y="1286333"/>
                    <a:pt x="1634896" y="1309599"/>
                  </a:cubicBezTo>
                  <a:cubicBezTo>
                    <a:pt x="1640433" y="1359586"/>
                    <a:pt x="1567078" y="1368172"/>
                    <a:pt x="1529486" y="1378484"/>
                  </a:cubicBezTo>
                  <a:cubicBezTo>
                    <a:pt x="1477873" y="1392606"/>
                    <a:pt x="1425042" y="1402665"/>
                    <a:pt x="1372768" y="1413841"/>
                  </a:cubicBezTo>
                  <a:cubicBezTo>
                    <a:pt x="1384249" y="1424560"/>
                    <a:pt x="1418641" y="1484351"/>
                    <a:pt x="1426769" y="1489076"/>
                  </a:cubicBezTo>
                  <a:cubicBezTo>
                    <a:pt x="1438046" y="1495680"/>
                    <a:pt x="1612189" y="1445591"/>
                    <a:pt x="1638046" y="1437615"/>
                  </a:cubicBezTo>
                  <a:cubicBezTo>
                    <a:pt x="1656233" y="1432027"/>
                    <a:pt x="1817980" y="1379652"/>
                    <a:pt x="1817573" y="1370051"/>
                  </a:cubicBezTo>
                  <a:cubicBezTo>
                    <a:pt x="1795120" y="1346785"/>
                    <a:pt x="1698193" y="1295832"/>
                    <a:pt x="1690065" y="1269467"/>
                  </a:cubicBezTo>
                  <a:cubicBezTo>
                    <a:pt x="1681073" y="1240206"/>
                    <a:pt x="1708963" y="1119048"/>
                    <a:pt x="1703578" y="1113359"/>
                  </a:cubicBezTo>
                  <a:close/>
                  <a:moveTo>
                    <a:pt x="1655369" y="509652"/>
                  </a:moveTo>
                  <a:cubicBezTo>
                    <a:pt x="1694180" y="518999"/>
                    <a:pt x="1757121" y="562026"/>
                    <a:pt x="1794002" y="565024"/>
                  </a:cubicBezTo>
                  <a:cubicBezTo>
                    <a:pt x="1830883" y="568021"/>
                    <a:pt x="1858163" y="537084"/>
                    <a:pt x="1859433" y="503048"/>
                  </a:cubicBezTo>
                  <a:lnTo>
                    <a:pt x="1848815" y="366904"/>
                  </a:lnTo>
                  <a:lnTo>
                    <a:pt x="1937918" y="262103"/>
                  </a:lnTo>
                  <a:cubicBezTo>
                    <a:pt x="1983130" y="155474"/>
                    <a:pt x="1835912" y="165837"/>
                    <a:pt x="1773631" y="140132"/>
                  </a:cubicBezTo>
                  <a:cubicBezTo>
                    <a:pt x="1747571" y="109906"/>
                    <a:pt x="1716938" y="26391"/>
                    <a:pt x="1684680" y="8510"/>
                  </a:cubicBezTo>
                  <a:cubicBezTo>
                    <a:pt x="1606855" y="-34620"/>
                    <a:pt x="1572006" y="97968"/>
                    <a:pt x="1535328" y="142774"/>
                  </a:cubicBezTo>
                  <a:lnTo>
                    <a:pt x="1456385" y="158878"/>
                  </a:lnTo>
                  <a:cubicBezTo>
                    <a:pt x="1457198" y="160198"/>
                    <a:pt x="1456182" y="166040"/>
                    <a:pt x="1458570" y="169850"/>
                  </a:cubicBezTo>
                  <a:cubicBezTo>
                    <a:pt x="1463954" y="178436"/>
                    <a:pt x="1481328" y="210135"/>
                    <a:pt x="1487018" y="213792"/>
                  </a:cubicBezTo>
                  <a:cubicBezTo>
                    <a:pt x="1497838" y="220752"/>
                    <a:pt x="1533398" y="223648"/>
                    <a:pt x="1547622" y="227305"/>
                  </a:cubicBezTo>
                  <a:cubicBezTo>
                    <a:pt x="1564132" y="219482"/>
                    <a:pt x="1581150" y="218110"/>
                    <a:pt x="1594815" y="204140"/>
                  </a:cubicBezTo>
                  <a:cubicBezTo>
                    <a:pt x="1602232" y="196520"/>
                    <a:pt x="1652372" y="105690"/>
                    <a:pt x="1657858" y="109449"/>
                  </a:cubicBezTo>
                  <a:cubicBezTo>
                    <a:pt x="1679956" y="142266"/>
                    <a:pt x="1701343" y="204801"/>
                    <a:pt x="1739900" y="219533"/>
                  </a:cubicBezTo>
                  <a:cubicBezTo>
                    <a:pt x="1769110" y="230709"/>
                    <a:pt x="1809598" y="234671"/>
                    <a:pt x="1840433" y="242596"/>
                  </a:cubicBezTo>
                  <a:cubicBezTo>
                    <a:pt x="1842059" y="248489"/>
                    <a:pt x="1838808" y="248946"/>
                    <a:pt x="1836674" y="252096"/>
                  </a:cubicBezTo>
                  <a:cubicBezTo>
                    <a:pt x="1820875" y="275413"/>
                    <a:pt x="1770228" y="320015"/>
                    <a:pt x="1765300" y="344196"/>
                  </a:cubicBezTo>
                  <a:cubicBezTo>
                    <a:pt x="1758290" y="378638"/>
                    <a:pt x="1770278" y="427559"/>
                    <a:pt x="1772005" y="463068"/>
                  </a:cubicBezTo>
                  <a:cubicBezTo>
                    <a:pt x="1765198" y="469469"/>
                    <a:pt x="1687220" y="427813"/>
                    <a:pt x="1671015" y="425324"/>
                  </a:cubicBezTo>
                  <a:cubicBezTo>
                    <a:pt x="1646783" y="421615"/>
                    <a:pt x="1614018" y="431572"/>
                    <a:pt x="1593291" y="444069"/>
                  </a:cubicBezTo>
                  <a:cubicBezTo>
                    <a:pt x="1556918" y="466014"/>
                    <a:pt x="1571650" y="505943"/>
                    <a:pt x="1574292" y="542926"/>
                  </a:cubicBezTo>
                  <a:lnTo>
                    <a:pt x="1655420" y="50955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grpSp>
          <p:nvGrpSpPr>
            <p:cNvPr id="1430" name="Google Shape;1430;p30"/>
            <p:cNvGrpSpPr/>
            <p:nvPr/>
          </p:nvGrpSpPr>
          <p:grpSpPr>
            <a:xfrm>
              <a:off x="479447" y="4013110"/>
              <a:ext cx="363898" cy="274182"/>
              <a:chOff x="-1341231" y="-1031324"/>
              <a:chExt cx="1684479" cy="1269186"/>
            </a:xfrm>
          </p:grpSpPr>
          <p:sp>
            <p:nvSpPr>
              <p:cNvPr id="1431" name="Google Shape;1431;p30"/>
              <p:cNvSpPr/>
              <p:nvPr/>
            </p:nvSpPr>
            <p:spPr>
              <a:xfrm>
                <a:off x="-1341231" y="-1031324"/>
                <a:ext cx="1684479" cy="900703"/>
              </a:xfrm>
              <a:custGeom>
                <a:rect b="b" l="l" r="r" t="t"/>
                <a:pathLst>
                  <a:path extrusionOk="0" h="900703" w="1684479">
                    <a:moveTo>
                      <a:pt x="1456385" y="159000"/>
                    </a:moveTo>
                    <a:cubicBezTo>
                      <a:pt x="1457198" y="160321"/>
                      <a:pt x="1456182" y="166163"/>
                      <a:pt x="1458570" y="169973"/>
                    </a:cubicBezTo>
                    <a:cubicBezTo>
                      <a:pt x="1463954" y="178558"/>
                      <a:pt x="1481328" y="210258"/>
                      <a:pt x="1487018" y="213915"/>
                    </a:cubicBezTo>
                    <a:cubicBezTo>
                      <a:pt x="1497838" y="220875"/>
                      <a:pt x="1533398" y="223770"/>
                      <a:pt x="1547622" y="227428"/>
                    </a:cubicBezTo>
                    <a:cubicBezTo>
                      <a:pt x="1610868" y="243735"/>
                      <a:pt x="1714246" y="249983"/>
                      <a:pt x="1676349" y="342846"/>
                    </a:cubicBezTo>
                    <a:lnTo>
                      <a:pt x="1593240" y="444192"/>
                    </a:lnTo>
                    <a:cubicBezTo>
                      <a:pt x="1556868" y="466137"/>
                      <a:pt x="1571600" y="506066"/>
                      <a:pt x="1574241" y="543048"/>
                    </a:cubicBezTo>
                    <a:cubicBezTo>
                      <a:pt x="1576527" y="575052"/>
                      <a:pt x="1588059" y="628748"/>
                      <a:pt x="1575765" y="656739"/>
                    </a:cubicBezTo>
                    <a:cubicBezTo>
                      <a:pt x="1562455" y="687016"/>
                      <a:pt x="1532738" y="696007"/>
                      <a:pt x="1501800" y="689708"/>
                    </a:cubicBezTo>
                    <a:cubicBezTo>
                      <a:pt x="1461262" y="681428"/>
                      <a:pt x="1391310" y="633269"/>
                      <a:pt x="1355192" y="630678"/>
                    </a:cubicBezTo>
                    <a:cubicBezTo>
                      <a:pt x="1346454" y="630069"/>
                      <a:pt x="1263803" y="661463"/>
                      <a:pt x="1258570" y="666543"/>
                    </a:cubicBezTo>
                    <a:cubicBezTo>
                      <a:pt x="1252575" y="672385"/>
                      <a:pt x="1254404" y="695245"/>
                      <a:pt x="1254709" y="704846"/>
                    </a:cubicBezTo>
                    <a:cubicBezTo>
                      <a:pt x="1257453" y="780538"/>
                      <a:pt x="1303833" y="914752"/>
                      <a:pt x="1175715" y="897937"/>
                    </a:cubicBezTo>
                    <a:lnTo>
                      <a:pt x="972210" y="813965"/>
                    </a:lnTo>
                    <a:lnTo>
                      <a:pt x="771246" y="897937"/>
                    </a:lnTo>
                    <a:cubicBezTo>
                      <a:pt x="718261" y="911044"/>
                      <a:pt x="678790" y="876195"/>
                      <a:pt x="680669" y="822652"/>
                    </a:cubicBezTo>
                    <a:cubicBezTo>
                      <a:pt x="682041" y="783485"/>
                      <a:pt x="690727" y="740356"/>
                      <a:pt x="692201" y="701087"/>
                    </a:cubicBezTo>
                    <a:cubicBezTo>
                      <a:pt x="692607" y="690165"/>
                      <a:pt x="695300" y="671725"/>
                      <a:pt x="686054" y="665121"/>
                    </a:cubicBezTo>
                    <a:cubicBezTo>
                      <a:pt x="678993" y="660092"/>
                      <a:pt x="617982" y="635708"/>
                      <a:pt x="607720" y="633168"/>
                    </a:cubicBezTo>
                    <a:cubicBezTo>
                      <a:pt x="601929" y="631745"/>
                      <a:pt x="598170" y="630272"/>
                      <a:pt x="591769" y="630729"/>
                    </a:cubicBezTo>
                    <a:cubicBezTo>
                      <a:pt x="558546" y="633117"/>
                      <a:pt x="486715" y="679700"/>
                      <a:pt x="448005" y="688844"/>
                    </a:cubicBezTo>
                    <a:cubicBezTo>
                      <a:pt x="412902" y="697125"/>
                      <a:pt x="374853" y="683968"/>
                      <a:pt x="366725" y="646020"/>
                    </a:cubicBezTo>
                    <a:cubicBezTo>
                      <a:pt x="360527" y="616962"/>
                      <a:pt x="372669" y="581199"/>
                      <a:pt x="372872" y="552446"/>
                    </a:cubicBezTo>
                    <a:cubicBezTo>
                      <a:pt x="372872" y="545690"/>
                      <a:pt x="372110" y="543607"/>
                      <a:pt x="366624" y="539645"/>
                    </a:cubicBezTo>
                    <a:cubicBezTo>
                      <a:pt x="361848" y="536241"/>
                      <a:pt x="295605" y="509724"/>
                      <a:pt x="291592" y="509876"/>
                    </a:cubicBezTo>
                    <a:cubicBezTo>
                      <a:pt x="238709" y="522627"/>
                      <a:pt x="129083" y="608326"/>
                      <a:pt x="94386" y="530552"/>
                    </a:cubicBezTo>
                    <a:cubicBezTo>
                      <a:pt x="80874" y="500224"/>
                      <a:pt x="97282" y="428952"/>
                      <a:pt x="98806" y="392934"/>
                    </a:cubicBezTo>
                    <a:cubicBezTo>
                      <a:pt x="99161" y="384349"/>
                      <a:pt x="99822" y="375612"/>
                      <a:pt x="98095" y="367128"/>
                    </a:cubicBezTo>
                    <a:cubicBezTo>
                      <a:pt x="65786" y="326640"/>
                      <a:pt x="28092" y="290217"/>
                      <a:pt x="0" y="246580"/>
                    </a:cubicBezTo>
                    <a:lnTo>
                      <a:pt x="0" y="216150"/>
                    </a:lnTo>
                    <a:cubicBezTo>
                      <a:pt x="25806" y="150974"/>
                      <a:pt x="118008" y="166722"/>
                      <a:pt x="173177" y="140255"/>
                    </a:cubicBezTo>
                    <a:cubicBezTo>
                      <a:pt x="211531" y="97532"/>
                      <a:pt x="240944" y="-29061"/>
                      <a:pt x="318364" y="6092"/>
                    </a:cubicBezTo>
                    <a:cubicBezTo>
                      <a:pt x="348894" y="19961"/>
                      <a:pt x="387502" y="113585"/>
                      <a:pt x="410769" y="141830"/>
                    </a:cubicBezTo>
                    <a:cubicBezTo>
                      <a:pt x="428752" y="143252"/>
                      <a:pt x="483717" y="165858"/>
                      <a:pt x="496164" y="155241"/>
                    </a:cubicBezTo>
                    <a:cubicBezTo>
                      <a:pt x="509575" y="143811"/>
                      <a:pt x="528828" y="96669"/>
                      <a:pt x="542087" y="79498"/>
                    </a:cubicBezTo>
                    <a:cubicBezTo>
                      <a:pt x="572110" y="40535"/>
                      <a:pt x="617626" y="40433"/>
                      <a:pt x="648056" y="79498"/>
                    </a:cubicBezTo>
                    <a:cubicBezTo>
                      <a:pt x="663956" y="99971"/>
                      <a:pt x="718871" y="207413"/>
                      <a:pt x="730199" y="214118"/>
                    </a:cubicBezTo>
                    <a:cubicBezTo>
                      <a:pt x="757631" y="214728"/>
                      <a:pt x="803757" y="238248"/>
                      <a:pt x="827837" y="238147"/>
                    </a:cubicBezTo>
                    <a:cubicBezTo>
                      <a:pt x="835152" y="238147"/>
                      <a:pt x="835965" y="233168"/>
                      <a:pt x="839724" y="228800"/>
                    </a:cubicBezTo>
                    <a:cubicBezTo>
                      <a:pt x="882040" y="179270"/>
                      <a:pt x="913130" y="43532"/>
                      <a:pt x="999998" y="77365"/>
                    </a:cubicBezTo>
                    <a:cubicBezTo>
                      <a:pt x="1006653" y="79956"/>
                      <a:pt x="1017829" y="87423"/>
                      <a:pt x="1022858" y="92554"/>
                    </a:cubicBezTo>
                    <a:cubicBezTo>
                      <a:pt x="1050900" y="121256"/>
                      <a:pt x="1077061" y="186839"/>
                      <a:pt x="1102665" y="221891"/>
                    </a:cubicBezTo>
                    <a:cubicBezTo>
                      <a:pt x="1106119" y="226615"/>
                      <a:pt x="1110894" y="237029"/>
                      <a:pt x="1116483" y="238147"/>
                    </a:cubicBezTo>
                    <a:lnTo>
                      <a:pt x="1216711" y="214068"/>
                    </a:lnTo>
                    <a:cubicBezTo>
                      <a:pt x="1257300" y="169008"/>
                      <a:pt x="1309014" y="-7471"/>
                      <a:pt x="1393749" y="67713"/>
                    </a:cubicBezTo>
                    <a:cubicBezTo>
                      <a:pt x="1407160" y="79600"/>
                      <a:pt x="1444549" y="140001"/>
                      <a:pt x="1456385" y="159051"/>
                    </a:cubicBezTo>
                    <a:close/>
                    <a:moveTo>
                      <a:pt x="403047" y="223669"/>
                    </a:moveTo>
                    <a:cubicBezTo>
                      <a:pt x="337972" y="225447"/>
                      <a:pt x="327507" y="148078"/>
                      <a:pt x="290881" y="109623"/>
                    </a:cubicBezTo>
                    <a:cubicBezTo>
                      <a:pt x="284836" y="109775"/>
                      <a:pt x="244399" y="195576"/>
                      <a:pt x="224079" y="210054"/>
                    </a:cubicBezTo>
                    <a:cubicBezTo>
                      <a:pt x="196799" y="229511"/>
                      <a:pt x="139294" y="233372"/>
                      <a:pt x="106477" y="242668"/>
                    </a:cubicBezTo>
                    <a:cubicBezTo>
                      <a:pt x="104851" y="248561"/>
                      <a:pt x="108102" y="249018"/>
                      <a:pt x="110236" y="252168"/>
                    </a:cubicBezTo>
                    <a:cubicBezTo>
                      <a:pt x="125984" y="275332"/>
                      <a:pt x="176835" y="320900"/>
                      <a:pt x="181610" y="344268"/>
                    </a:cubicBezTo>
                    <a:cubicBezTo>
                      <a:pt x="188620" y="378710"/>
                      <a:pt x="176631" y="427631"/>
                      <a:pt x="174904" y="463140"/>
                    </a:cubicBezTo>
                    <a:cubicBezTo>
                      <a:pt x="182220" y="470049"/>
                      <a:pt x="260096" y="427936"/>
                      <a:pt x="275844" y="425396"/>
                    </a:cubicBezTo>
                    <a:cubicBezTo>
                      <a:pt x="307492" y="420265"/>
                      <a:pt x="325323" y="434387"/>
                      <a:pt x="353517" y="442312"/>
                    </a:cubicBezTo>
                    <a:cubicBezTo>
                      <a:pt x="334772" y="408022"/>
                      <a:pt x="267056" y="357019"/>
                      <a:pt x="262636" y="320240"/>
                    </a:cubicBezTo>
                    <a:cubicBezTo>
                      <a:pt x="253136" y="240738"/>
                      <a:pt x="344424" y="247342"/>
                      <a:pt x="395376" y="229257"/>
                    </a:cubicBezTo>
                    <a:cubicBezTo>
                      <a:pt x="399034" y="227936"/>
                      <a:pt x="404114" y="228800"/>
                      <a:pt x="402996" y="223669"/>
                    </a:cubicBezTo>
                    <a:close/>
                    <a:moveTo>
                      <a:pt x="737667" y="299716"/>
                    </a:moveTo>
                    <a:cubicBezTo>
                      <a:pt x="717245" y="296821"/>
                      <a:pt x="688543" y="293214"/>
                      <a:pt x="672846" y="278939"/>
                    </a:cubicBezTo>
                    <a:lnTo>
                      <a:pt x="595071" y="155241"/>
                    </a:lnTo>
                    <a:cubicBezTo>
                      <a:pt x="587756" y="155241"/>
                      <a:pt x="534365" y="263039"/>
                      <a:pt x="516890" y="278533"/>
                    </a:cubicBezTo>
                    <a:cubicBezTo>
                      <a:pt x="491896" y="300682"/>
                      <a:pt x="369875" y="316226"/>
                      <a:pt x="365049" y="322526"/>
                    </a:cubicBezTo>
                    <a:cubicBezTo>
                      <a:pt x="387197" y="362912"/>
                      <a:pt x="463550" y="418080"/>
                      <a:pt x="463499" y="464664"/>
                    </a:cubicBezTo>
                    <a:lnTo>
                      <a:pt x="452526" y="596236"/>
                    </a:lnTo>
                    <a:cubicBezTo>
                      <a:pt x="497281" y="584552"/>
                      <a:pt x="564134" y="536140"/>
                      <a:pt x="609397" y="543912"/>
                    </a:cubicBezTo>
                    <a:cubicBezTo>
                      <a:pt x="622859" y="546249"/>
                      <a:pt x="635559" y="556968"/>
                      <a:pt x="650138" y="556358"/>
                    </a:cubicBezTo>
                    <a:cubicBezTo>
                      <a:pt x="629006" y="521408"/>
                      <a:pt x="549859" y="456028"/>
                      <a:pt x="543966" y="419198"/>
                    </a:cubicBezTo>
                    <a:cubicBezTo>
                      <a:pt x="528472" y="321713"/>
                      <a:pt x="667156" y="329028"/>
                      <a:pt x="727964" y="307032"/>
                    </a:cubicBezTo>
                    <a:cubicBezTo>
                      <a:pt x="732079" y="305558"/>
                      <a:pt x="737057" y="305355"/>
                      <a:pt x="737667" y="299666"/>
                    </a:cubicBezTo>
                    <a:close/>
                    <a:moveTo>
                      <a:pt x="1581861" y="322526"/>
                    </a:moveTo>
                    <a:cubicBezTo>
                      <a:pt x="1576680" y="315922"/>
                      <a:pt x="1455217" y="300834"/>
                      <a:pt x="1430020" y="278533"/>
                    </a:cubicBezTo>
                    <a:cubicBezTo>
                      <a:pt x="1412494" y="263039"/>
                      <a:pt x="1359103" y="155241"/>
                      <a:pt x="1351839" y="155241"/>
                    </a:cubicBezTo>
                    <a:lnTo>
                      <a:pt x="1274064" y="278939"/>
                    </a:lnTo>
                    <a:cubicBezTo>
                      <a:pt x="1258418" y="293214"/>
                      <a:pt x="1229715" y="296821"/>
                      <a:pt x="1209243" y="299716"/>
                    </a:cubicBezTo>
                    <a:cubicBezTo>
                      <a:pt x="1209903" y="305660"/>
                      <a:pt x="1214882" y="305558"/>
                      <a:pt x="1219098" y="306930"/>
                    </a:cubicBezTo>
                    <a:cubicBezTo>
                      <a:pt x="1280770" y="326945"/>
                      <a:pt x="1418082" y="323897"/>
                      <a:pt x="1402893" y="419249"/>
                    </a:cubicBezTo>
                    <a:cubicBezTo>
                      <a:pt x="1397051" y="456079"/>
                      <a:pt x="1317853" y="521408"/>
                      <a:pt x="1296721" y="556409"/>
                    </a:cubicBezTo>
                    <a:cubicBezTo>
                      <a:pt x="1311300" y="557069"/>
                      <a:pt x="1324000" y="546300"/>
                      <a:pt x="1337463" y="543963"/>
                    </a:cubicBezTo>
                    <a:cubicBezTo>
                      <a:pt x="1381049" y="536444"/>
                      <a:pt x="1449781" y="582977"/>
                      <a:pt x="1492555" y="596236"/>
                    </a:cubicBezTo>
                    <a:cubicBezTo>
                      <a:pt x="1500327" y="544318"/>
                      <a:pt x="1468577" y="471420"/>
                      <a:pt x="1496568" y="425446"/>
                    </a:cubicBezTo>
                    <a:cubicBezTo>
                      <a:pt x="1504137" y="413000"/>
                      <a:pt x="1585976" y="327809"/>
                      <a:pt x="1581861" y="322576"/>
                    </a:cubicBezTo>
                    <a:close/>
                    <a:moveTo>
                      <a:pt x="1178763" y="805430"/>
                    </a:moveTo>
                    <a:lnTo>
                      <a:pt x="1163269" y="613406"/>
                    </a:lnTo>
                    <a:lnTo>
                      <a:pt x="1168400" y="583993"/>
                    </a:lnTo>
                    <a:cubicBezTo>
                      <a:pt x="1206957" y="523338"/>
                      <a:pt x="1262177" y="474214"/>
                      <a:pt x="1304290" y="415744"/>
                    </a:cubicBezTo>
                    <a:cubicBezTo>
                      <a:pt x="1301801" y="411375"/>
                      <a:pt x="1298448" y="411476"/>
                      <a:pt x="1294638" y="410156"/>
                    </a:cubicBezTo>
                    <a:cubicBezTo>
                      <a:pt x="1245514" y="393188"/>
                      <a:pt x="1132637" y="383587"/>
                      <a:pt x="1095451" y="358390"/>
                    </a:cubicBezTo>
                    <a:cubicBezTo>
                      <a:pt x="1060806" y="334921"/>
                      <a:pt x="1010260" y="220570"/>
                      <a:pt x="980541" y="180540"/>
                    </a:cubicBezTo>
                    <a:cubicBezTo>
                      <a:pt x="978205" y="177390"/>
                      <a:pt x="976935" y="172970"/>
                      <a:pt x="971702" y="174240"/>
                    </a:cubicBezTo>
                    <a:cubicBezTo>
                      <a:pt x="963371" y="176272"/>
                      <a:pt x="895197" y="301850"/>
                      <a:pt x="882396" y="320697"/>
                    </a:cubicBezTo>
                    <a:cubicBezTo>
                      <a:pt x="867664" y="342338"/>
                      <a:pt x="859891" y="357476"/>
                      <a:pt x="833730" y="367077"/>
                    </a:cubicBezTo>
                    <a:cubicBezTo>
                      <a:pt x="778916" y="387296"/>
                      <a:pt x="707441" y="391156"/>
                      <a:pt x="652424" y="410156"/>
                    </a:cubicBezTo>
                    <a:cubicBezTo>
                      <a:pt x="648564" y="411476"/>
                      <a:pt x="645211" y="411375"/>
                      <a:pt x="642772" y="415744"/>
                    </a:cubicBezTo>
                    <a:cubicBezTo>
                      <a:pt x="684835" y="474265"/>
                      <a:pt x="740054" y="523338"/>
                      <a:pt x="778662" y="583993"/>
                    </a:cubicBezTo>
                    <a:lnTo>
                      <a:pt x="783793" y="613406"/>
                    </a:lnTo>
                    <a:lnTo>
                      <a:pt x="768299" y="805430"/>
                    </a:lnTo>
                    <a:cubicBezTo>
                      <a:pt x="775513" y="806142"/>
                      <a:pt x="781812" y="803094"/>
                      <a:pt x="788314" y="800757"/>
                    </a:cubicBezTo>
                    <a:cubicBezTo>
                      <a:pt x="832053" y="785212"/>
                      <a:pt x="933348" y="729891"/>
                      <a:pt x="971651" y="729129"/>
                    </a:cubicBezTo>
                    <a:cubicBezTo>
                      <a:pt x="1017422" y="728265"/>
                      <a:pt x="1116685" y="788717"/>
                      <a:pt x="1167485" y="803602"/>
                    </a:cubicBezTo>
                    <a:cubicBezTo>
                      <a:pt x="1171397" y="804719"/>
                      <a:pt x="1174699" y="806294"/>
                      <a:pt x="1178966" y="8054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432" name="Google Shape;1432;p30"/>
              <p:cNvSpPr/>
              <p:nvPr/>
            </p:nvSpPr>
            <p:spPr>
              <a:xfrm>
                <a:off x="-736584" y="127105"/>
                <a:ext cx="737701" cy="110757"/>
              </a:xfrm>
              <a:custGeom>
                <a:rect b="b" l="l" r="r" t="t"/>
                <a:pathLst>
                  <a:path extrusionOk="0" h="110757" w="737701">
                    <a:moveTo>
                      <a:pt x="29236" y="1433"/>
                    </a:moveTo>
                    <a:cubicBezTo>
                      <a:pt x="56261" y="-4765"/>
                      <a:pt x="125604" y="12711"/>
                      <a:pt x="157760" y="15809"/>
                    </a:cubicBezTo>
                    <a:cubicBezTo>
                      <a:pt x="285522" y="28103"/>
                      <a:pt x="413741" y="31049"/>
                      <a:pt x="541757" y="19619"/>
                    </a:cubicBezTo>
                    <a:cubicBezTo>
                      <a:pt x="583667" y="15860"/>
                      <a:pt x="665658" y="-3545"/>
                      <a:pt x="701574" y="569"/>
                    </a:cubicBezTo>
                    <a:cubicBezTo>
                      <a:pt x="744856" y="5548"/>
                      <a:pt x="751459" y="67067"/>
                      <a:pt x="709296" y="80732"/>
                    </a:cubicBezTo>
                    <a:cubicBezTo>
                      <a:pt x="680035" y="90232"/>
                      <a:pt x="619583" y="95616"/>
                      <a:pt x="586918" y="99071"/>
                    </a:cubicBezTo>
                    <a:cubicBezTo>
                      <a:pt x="424511" y="116139"/>
                      <a:pt x="251384" y="115276"/>
                      <a:pt x="89789" y="91400"/>
                    </a:cubicBezTo>
                    <a:cubicBezTo>
                      <a:pt x="72365" y="88809"/>
                      <a:pt x="33452" y="84898"/>
                      <a:pt x="20041" y="77481"/>
                    </a:cubicBezTo>
                    <a:cubicBezTo>
                      <a:pt x="-10896" y="60412"/>
                      <a:pt x="-4597" y="9256"/>
                      <a:pt x="29185" y="148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grpSp>
      </p:grpSp>
      <p:grpSp>
        <p:nvGrpSpPr>
          <p:cNvPr id="1433" name="Google Shape;1433;p30"/>
          <p:cNvGrpSpPr/>
          <p:nvPr/>
        </p:nvGrpSpPr>
        <p:grpSpPr>
          <a:xfrm>
            <a:off x="479455" y="5742959"/>
            <a:ext cx="371285" cy="351031"/>
            <a:chOff x="479447" y="5355856"/>
            <a:chExt cx="420624" cy="397679"/>
          </a:xfrm>
        </p:grpSpPr>
        <p:sp>
          <p:nvSpPr>
            <p:cNvPr id="1434" name="Google Shape;1434;p30"/>
            <p:cNvSpPr/>
            <p:nvPr/>
          </p:nvSpPr>
          <p:spPr>
            <a:xfrm>
              <a:off x="596672" y="5355856"/>
              <a:ext cx="186205" cy="272115"/>
            </a:xfrm>
            <a:custGeom>
              <a:rect b="b" l="l" r="r" t="t"/>
              <a:pathLst>
                <a:path extrusionOk="0" h="1259651" w="861963">
                  <a:moveTo>
                    <a:pt x="860710" y="380557"/>
                  </a:moveTo>
                  <a:cubicBezTo>
                    <a:pt x="862742" y="404840"/>
                    <a:pt x="861980" y="439485"/>
                    <a:pt x="860710" y="464225"/>
                  </a:cubicBezTo>
                  <a:cubicBezTo>
                    <a:pt x="855223" y="569432"/>
                    <a:pt x="810215" y="624804"/>
                    <a:pt x="776991" y="717005"/>
                  </a:cubicBezTo>
                  <a:cubicBezTo>
                    <a:pt x="771200" y="733109"/>
                    <a:pt x="743006" y="820688"/>
                    <a:pt x="748340" y="829172"/>
                  </a:cubicBezTo>
                  <a:cubicBezTo>
                    <a:pt x="750474" y="832575"/>
                    <a:pt x="760634" y="836385"/>
                    <a:pt x="765612" y="842532"/>
                  </a:cubicBezTo>
                  <a:cubicBezTo>
                    <a:pt x="824286" y="914821"/>
                    <a:pt x="804068" y="1020891"/>
                    <a:pt x="718775" y="1061836"/>
                  </a:cubicBezTo>
                  <a:cubicBezTo>
                    <a:pt x="712983" y="1064630"/>
                    <a:pt x="694898" y="1068491"/>
                    <a:pt x="694035" y="1069456"/>
                  </a:cubicBezTo>
                  <a:cubicBezTo>
                    <a:pt x="692511" y="1071132"/>
                    <a:pt x="689158" y="1098666"/>
                    <a:pt x="686821" y="1105930"/>
                  </a:cubicBezTo>
                  <a:cubicBezTo>
                    <a:pt x="653751" y="1208800"/>
                    <a:pt x="577500" y="1254978"/>
                    <a:pt x="472801" y="1258889"/>
                  </a:cubicBezTo>
                  <a:cubicBezTo>
                    <a:pt x="445978" y="1259905"/>
                    <a:pt x="415956" y="1259905"/>
                    <a:pt x="389133" y="1258889"/>
                  </a:cubicBezTo>
                  <a:cubicBezTo>
                    <a:pt x="284435" y="1254978"/>
                    <a:pt x="208184" y="1208851"/>
                    <a:pt x="175113" y="1105930"/>
                  </a:cubicBezTo>
                  <a:cubicBezTo>
                    <a:pt x="172776" y="1098666"/>
                    <a:pt x="169423" y="1071132"/>
                    <a:pt x="167899" y="1069456"/>
                  </a:cubicBezTo>
                  <a:cubicBezTo>
                    <a:pt x="167036" y="1068491"/>
                    <a:pt x="148951" y="1064630"/>
                    <a:pt x="143160" y="1061836"/>
                  </a:cubicBezTo>
                  <a:cubicBezTo>
                    <a:pt x="57562" y="1020739"/>
                    <a:pt x="37546" y="914973"/>
                    <a:pt x="96322" y="842532"/>
                  </a:cubicBezTo>
                  <a:cubicBezTo>
                    <a:pt x="102266" y="835166"/>
                    <a:pt x="114864" y="832017"/>
                    <a:pt x="115169" y="823889"/>
                  </a:cubicBezTo>
                  <a:cubicBezTo>
                    <a:pt x="96017" y="692520"/>
                    <a:pt x="8336" y="598845"/>
                    <a:pt x="1275" y="464174"/>
                  </a:cubicBezTo>
                  <a:cubicBezTo>
                    <a:pt x="5" y="439638"/>
                    <a:pt x="-808" y="404636"/>
                    <a:pt x="1275" y="380506"/>
                  </a:cubicBezTo>
                  <a:cubicBezTo>
                    <a:pt x="19258" y="173852"/>
                    <a:pt x="217074" y="3926"/>
                    <a:pt x="421239" y="65"/>
                  </a:cubicBezTo>
                  <a:cubicBezTo>
                    <a:pt x="625404" y="-3796"/>
                    <a:pt x="842574" y="164302"/>
                    <a:pt x="860608" y="380506"/>
                  </a:cubicBezTo>
                  <a:close/>
                  <a:moveTo>
                    <a:pt x="666806" y="802655"/>
                  </a:moveTo>
                  <a:cubicBezTo>
                    <a:pt x="674325" y="764605"/>
                    <a:pt x="684078" y="726962"/>
                    <a:pt x="697185" y="690437"/>
                  </a:cubicBezTo>
                  <a:cubicBezTo>
                    <a:pt x="744428" y="558306"/>
                    <a:pt x="808640" y="495619"/>
                    <a:pt x="766781" y="339612"/>
                  </a:cubicBezTo>
                  <a:cubicBezTo>
                    <a:pt x="679963" y="15915"/>
                    <a:pt x="217023" y="-1662"/>
                    <a:pt x="103993" y="313958"/>
                  </a:cubicBezTo>
                  <a:cubicBezTo>
                    <a:pt x="43185" y="483783"/>
                    <a:pt x="118623" y="553633"/>
                    <a:pt x="168763" y="698057"/>
                  </a:cubicBezTo>
                  <a:cubicBezTo>
                    <a:pt x="180345" y="731433"/>
                    <a:pt x="189692" y="767755"/>
                    <a:pt x="195331" y="802705"/>
                  </a:cubicBezTo>
                  <a:lnTo>
                    <a:pt x="389286" y="802705"/>
                  </a:lnTo>
                  <a:lnTo>
                    <a:pt x="389286" y="620181"/>
                  </a:lnTo>
                  <a:cubicBezTo>
                    <a:pt x="279202" y="589040"/>
                    <a:pt x="227081" y="470473"/>
                    <a:pt x="284638" y="369127"/>
                  </a:cubicBezTo>
                  <a:cubicBezTo>
                    <a:pt x="341838" y="268442"/>
                    <a:pt x="485552" y="255792"/>
                    <a:pt x="560482" y="344388"/>
                  </a:cubicBezTo>
                  <a:cubicBezTo>
                    <a:pt x="643235" y="442228"/>
                    <a:pt x="594010" y="587567"/>
                    <a:pt x="472953" y="620181"/>
                  </a:cubicBezTo>
                  <a:lnTo>
                    <a:pt x="472953" y="802705"/>
                  </a:lnTo>
                  <a:lnTo>
                    <a:pt x="666908" y="802705"/>
                  </a:lnTo>
                  <a:close/>
                  <a:moveTo>
                    <a:pt x="414838" y="370092"/>
                  </a:moveTo>
                  <a:cubicBezTo>
                    <a:pt x="371506" y="376950"/>
                    <a:pt x="339146" y="421655"/>
                    <a:pt x="344531" y="465088"/>
                  </a:cubicBezTo>
                  <a:cubicBezTo>
                    <a:pt x="354081" y="542406"/>
                    <a:pt x="456646" y="569432"/>
                    <a:pt x="501147" y="505779"/>
                  </a:cubicBezTo>
                  <a:cubicBezTo>
                    <a:pt x="546918" y="440298"/>
                    <a:pt x="492511" y="357748"/>
                    <a:pt x="414838" y="370042"/>
                  </a:cubicBezTo>
                  <a:close/>
                  <a:moveTo>
                    <a:pt x="179024" y="887185"/>
                  </a:moveTo>
                  <a:cubicBezTo>
                    <a:pt x="132339" y="896635"/>
                    <a:pt x="137876" y="991885"/>
                    <a:pt x="193756" y="988532"/>
                  </a:cubicBezTo>
                  <a:cubicBezTo>
                    <a:pt x="344378" y="978270"/>
                    <a:pt x="516692" y="1003721"/>
                    <a:pt x="664825" y="988887"/>
                  </a:cubicBezTo>
                  <a:cubicBezTo>
                    <a:pt x="685145" y="986855"/>
                    <a:pt x="708615" y="979032"/>
                    <a:pt x="712171" y="956375"/>
                  </a:cubicBezTo>
                  <a:cubicBezTo>
                    <a:pt x="716692" y="927673"/>
                    <a:pt x="714304" y="891758"/>
                    <a:pt x="679811" y="886475"/>
                  </a:cubicBezTo>
                  <a:lnTo>
                    <a:pt x="178974" y="887084"/>
                  </a:lnTo>
                  <a:close/>
                  <a:moveTo>
                    <a:pt x="605948" y="1072656"/>
                  </a:moveTo>
                  <a:lnTo>
                    <a:pt x="256088" y="1072656"/>
                  </a:lnTo>
                  <a:cubicBezTo>
                    <a:pt x="260965" y="1130060"/>
                    <a:pt x="317099" y="1171361"/>
                    <a:pt x="371912" y="1175476"/>
                  </a:cubicBezTo>
                  <a:cubicBezTo>
                    <a:pt x="410165" y="1178320"/>
                    <a:pt x="500538" y="1179641"/>
                    <a:pt x="533710" y="1165824"/>
                  </a:cubicBezTo>
                  <a:cubicBezTo>
                    <a:pt x="568051" y="1151498"/>
                    <a:pt x="604728" y="1111518"/>
                    <a:pt x="605948" y="107265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grpSp>
          <p:nvGrpSpPr>
            <p:cNvPr id="1435" name="Google Shape;1435;p30"/>
            <p:cNvGrpSpPr/>
            <p:nvPr/>
          </p:nvGrpSpPr>
          <p:grpSpPr>
            <a:xfrm>
              <a:off x="479447" y="5438065"/>
              <a:ext cx="420624" cy="315470"/>
              <a:chOff x="-2079158" y="1679055"/>
              <a:chExt cx="1947119" cy="1460347"/>
            </a:xfrm>
          </p:grpSpPr>
          <p:sp>
            <p:nvSpPr>
              <p:cNvPr id="1436" name="Google Shape;1436;p30"/>
              <p:cNvSpPr/>
              <p:nvPr/>
            </p:nvSpPr>
            <p:spPr>
              <a:xfrm>
                <a:off x="-2079158" y="1679055"/>
                <a:ext cx="1947119" cy="1460347"/>
              </a:xfrm>
              <a:custGeom>
                <a:rect b="b" l="l" r="r" t="t"/>
                <a:pathLst>
                  <a:path extrusionOk="0" h="1460347" w="1947119">
                    <a:moveTo>
                      <a:pt x="543973" y="0"/>
                    </a:moveTo>
                    <a:cubicBezTo>
                      <a:pt x="541890" y="24079"/>
                      <a:pt x="542703" y="59080"/>
                      <a:pt x="543973" y="83668"/>
                    </a:cubicBezTo>
                    <a:lnTo>
                      <a:pt x="277780" y="83668"/>
                    </a:lnTo>
                    <a:lnTo>
                      <a:pt x="277780" y="1175004"/>
                    </a:lnTo>
                    <a:lnTo>
                      <a:pt x="931830" y="1175004"/>
                    </a:lnTo>
                    <a:lnTo>
                      <a:pt x="931830" y="878383"/>
                    </a:lnTo>
                    <a:cubicBezTo>
                      <a:pt x="958653" y="879399"/>
                      <a:pt x="988676" y="879399"/>
                      <a:pt x="1015498" y="878383"/>
                    </a:cubicBezTo>
                    <a:lnTo>
                      <a:pt x="1015498" y="1175004"/>
                    </a:lnTo>
                    <a:lnTo>
                      <a:pt x="1669548" y="1175004"/>
                    </a:lnTo>
                    <a:lnTo>
                      <a:pt x="1669548" y="83668"/>
                    </a:lnTo>
                    <a:lnTo>
                      <a:pt x="1403356" y="83668"/>
                    </a:lnTo>
                    <a:cubicBezTo>
                      <a:pt x="1404626" y="58979"/>
                      <a:pt x="1405388" y="24283"/>
                      <a:pt x="1403356" y="0"/>
                    </a:cubicBezTo>
                    <a:lnTo>
                      <a:pt x="1689563" y="914"/>
                    </a:lnTo>
                    <a:cubicBezTo>
                      <a:pt x="1712779" y="2184"/>
                      <a:pt x="1753216" y="41504"/>
                      <a:pt x="1753216" y="62738"/>
                    </a:cubicBezTo>
                    <a:lnTo>
                      <a:pt x="1753216" y="159715"/>
                    </a:lnTo>
                    <a:lnTo>
                      <a:pt x="1850193" y="159715"/>
                    </a:lnTo>
                    <a:cubicBezTo>
                      <a:pt x="1859388" y="159715"/>
                      <a:pt x="1892967" y="177648"/>
                      <a:pt x="1901602" y="184353"/>
                    </a:cubicBezTo>
                    <a:cubicBezTo>
                      <a:pt x="1925174" y="202489"/>
                      <a:pt x="1936960" y="227635"/>
                      <a:pt x="1947120" y="254813"/>
                    </a:cubicBezTo>
                    <a:lnTo>
                      <a:pt x="1947120" y="1368958"/>
                    </a:lnTo>
                    <a:cubicBezTo>
                      <a:pt x="1924564" y="1422603"/>
                      <a:pt x="1891747" y="1455623"/>
                      <a:pt x="1831295" y="1460348"/>
                    </a:cubicBezTo>
                    <a:lnTo>
                      <a:pt x="116084" y="1460348"/>
                    </a:lnTo>
                    <a:cubicBezTo>
                      <a:pt x="54210" y="1455471"/>
                      <a:pt x="11334" y="1416609"/>
                      <a:pt x="209" y="1355649"/>
                    </a:cubicBezTo>
                    <a:lnTo>
                      <a:pt x="108" y="267970"/>
                    </a:lnTo>
                    <a:cubicBezTo>
                      <a:pt x="-2890" y="226060"/>
                      <a:pt x="57308" y="159715"/>
                      <a:pt x="97186" y="159715"/>
                    </a:cubicBezTo>
                    <a:lnTo>
                      <a:pt x="194164" y="159715"/>
                    </a:lnTo>
                    <a:lnTo>
                      <a:pt x="194164" y="62738"/>
                    </a:lnTo>
                    <a:cubicBezTo>
                      <a:pt x="194164" y="41504"/>
                      <a:pt x="234600" y="2184"/>
                      <a:pt x="257816" y="914"/>
                    </a:cubicBezTo>
                    <a:lnTo>
                      <a:pt x="544023" y="0"/>
                    </a:lnTo>
                    <a:close/>
                    <a:moveTo>
                      <a:pt x="194164" y="243383"/>
                    </a:moveTo>
                    <a:lnTo>
                      <a:pt x="108616" y="243383"/>
                    </a:lnTo>
                    <a:cubicBezTo>
                      <a:pt x="100184" y="243383"/>
                      <a:pt x="79508" y="268123"/>
                      <a:pt x="83724" y="279349"/>
                    </a:cubicBezTo>
                    <a:cubicBezTo>
                      <a:pt x="86061" y="638302"/>
                      <a:pt x="79965" y="998169"/>
                      <a:pt x="86773" y="1356563"/>
                    </a:cubicBezTo>
                    <a:cubicBezTo>
                      <a:pt x="94138" y="1370737"/>
                      <a:pt x="108007" y="1376578"/>
                      <a:pt x="123653" y="1376731"/>
                    </a:cubicBezTo>
                    <a:lnTo>
                      <a:pt x="1837137" y="1374953"/>
                    </a:lnTo>
                    <a:cubicBezTo>
                      <a:pt x="1852987" y="1371295"/>
                      <a:pt x="1864570" y="1357274"/>
                      <a:pt x="1863655" y="1340663"/>
                    </a:cubicBezTo>
                    <a:lnTo>
                      <a:pt x="1863655" y="279400"/>
                    </a:lnTo>
                    <a:cubicBezTo>
                      <a:pt x="1867871" y="268224"/>
                      <a:pt x="1847196" y="243434"/>
                      <a:pt x="1838763" y="243434"/>
                    </a:cubicBezTo>
                    <a:lnTo>
                      <a:pt x="1753216" y="243434"/>
                    </a:lnTo>
                    <a:lnTo>
                      <a:pt x="1753216" y="1195984"/>
                    </a:lnTo>
                    <a:cubicBezTo>
                      <a:pt x="1753216" y="1198524"/>
                      <a:pt x="1742395" y="1220318"/>
                      <a:pt x="1739652" y="1224280"/>
                    </a:cubicBezTo>
                    <a:cubicBezTo>
                      <a:pt x="1725225" y="1245311"/>
                      <a:pt x="1700790" y="1257757"/>
                      <a:pt x="1675390" y="1258875"/>
                    </a:cubicBezTo>
                    <a:lnTo>
                      <a:pt x="275748" y="1258875"/>
                    </a:lnTo>
                    <a:cubicBezTo>
                      <a:pt x="248926" y="1258977"/>
                      <a:pt x="222866" y="1246378"/>
                      <a:pt x="207727" y="1224280"/>
                    </a:cubicBezTo>
                    <a:cubicBezTo>
                      <a:pt x="205035" y="1220318"/>
                      <a:pt x="194164" y="1198524"/>
                      <a:pt x="194164" y="1195984"/>
                    </a:cubicBezTo>
                    <a:lnTo>
                      <a:pt x="194164" y="243434"/>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437" name="Google Shape;1437;p30"/>
              <p:cNvSpPr/>
              <p:nvPr/>
            </p:nvSpPr>
            <p:spPr>
              <a:xfrm>
                <a:off x="-1691553" y="2648980"/>
                <a:ext cx="366274" cy="83210"/>
              </a:xfrm>
              <a:custGeom>
                <a:rect b="b" l="l" r="r" t="t"/>
                <a:pathLst>
                  <a:path extrusionOk="0" h="83210" w="366274">
                    <a:moveTo>
                      <a:pt x="29774" y="559"/>
                    </a:moveTo>
                    <a:lnTo>
                      <a:pt x="332948" y="0"/>
                    </a:lnTo>
                    <a:cubicBezTo>
                      <a:pt x="378668" y="14173"/>
                      <a:pt x="377297" y="72695"/>
                      <a:pt x="329138" y="83210"/>
                    </a:cubicBezTo>
                    <a:lnTo>
                      <a:pt x="36835" y="83210"/>
                    </a:lnTo>
                    <a:cubicBezTo>
                      <a:pt x="-8733" y="73203"/>
                      <a:pt x="-13102" y="17678"/>
                      <a:pt x="29774" y="6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438" name="Google Shape;1438;p30"/>
              <p:cNvSpPr/>
              <p:nvPr/>
            </p:nvSpPr>
            <p:spPr>
              <a:xfrm>
                <a:off x="-1691487" y="2475307"/>
                <a:ext cx="215981" cy="88341"/>
              </a:xfrm>
              <a:custGeom>
                <a:rect b="b" l="l" r="r" t="t"/>
                <a:pathLst>
                  <a:path extrusionOk="0" h="88341" w="215981">
                    <a:moveTo>
                      <a:pt x="204461" y="73292"/>
                    </a:moveTo>
                    <a:cubicBezTo>
                      <a:pt x="197501" y="80252"/>
                      <a:pt x="183226" y="84875"/>
                      <a:pt x="173422" y="85992"/>
                    </a:cubicBezTo>
                    <a:cubicBezTo>
                      <a:pt x="148428" y="88837"/>
                      <a:pt x="56175" y="89701"/>
                      <a:pt x="33569" y="85129"/>
                    </a:cubicBezTo>
                    <a:cubicBezTo>
                      <a:pt x="-12252" y="75832"/>
                      <a:pt x="-9916" y="8624"/>
                      <a:pt x="32960" y="2579"/>
                    </a:cubicBezTo>
                    <a:cubicBezTo>
                      <a:pt x="55515" y="-571"/>
                      <a:pt x="167885" y="-1333"/>
                      <a:pt x="187798" y="3137"/>
                    </a:cubicBezTo>
                    <a:cubicBezTo>
                      <a:pt x="216398" y="9538"/>
                      <a:pt x="225542" y="52159"/>
                      <a:pt x="204410" y="732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439" name="Google Shape;1439;p30"/>
              <p:cNvSpPr/>
              <p:nvPr/>
            </p:nvSpPr>
            <p:spPr>
              <a:xfrm>
                <a:off x="-885753" y="2648980"/>
                <a:ext cx="366271" cy="83210"/>
              </a:xfrm>
              <a:custGeom>
                <a:rect b="b" l="l" r="r" t="t"/>
                <a:pathLst>
                  <a:path extrusionOk="0" h="83210" w="366271">
                    <a:moveTo>
                      <a:pt x="30119" y="559"/>
                    </a:moveTo>
                    <a:lnTo>
                      <a:pt x="333293" y="0"/>
                    </a:lnTo>
                    <a:cubicBezTo>
                      <a:pt x="379115" y="13614"/>
                      <a:pt x="376575" y="73050"/>
                      <a:pt x="329483" y="83210"/>
                    </a:cubicBezTo>
                    <a:lnTo>
                      <a:pt x="37180" y="83210"/>
                    </a:lnTo>
                    <a:cubicBezTo>
                      <a:pt x="-9200" y="72949"/>
                      <a:pt x="-12909" y="18491"/>
                      <a:pt x="30119" y="6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440" name="Google Shape;1440;p30"/>
              <p:cNvSpPr/>
              <p:nvPr/>
            </p:nvSpPr>
            <p:spPr>
              <a:xfrm>
                <a:off x="-735510" y="2475395"/>
                <a:ext cx="215825" cy="88202"/>
              </a:xfrm>
              <a:custGeom>
                <a:rect b="b" l="l" r="r" t="t"/>
                <a:pathLst>
                  <a:path extrusionOk="0" h="88202" w="215825">
                    <a:moveTo>
                      <a:pt x="11550" y="73204"/>
                    </a:moveTo>
                    <a:cubicBezTo>
                      <a:pt x="-9532" y="52071"/>
                      <a:pt x="-439" y="9450"/>
                      <a:pt x="28161" y="3049"/>
                    </a:cubicBezTo>
                    <a:cubicBezTo>
                      <a:pt x="46602" y="-1066"/>
                      <a:pt x="162629" y="-761"/>
                      <a:pt x="183050" y="2440"/>
                    </a:cubicBezTo>
                    <a:cubicBezTo>
                      <a:pt x="224605" y="8993"/>
                      <a:pt x="229075" y="75490"/>
                      <a:pt x="182390" y="84990"/>
                    </a:cubicBezTo>
                    <a:cubicBezTo>
                      <a:pt x="159835" y="89562"/>
                      <a:pt x="67531" y="88698"/>
                      <a:pt x="42538" y="85853"/>
                    </a:cubicBezTo>
                    <a:cubicBezTo>
                      <a:pt x="32733" y="84736"/>
                      <a:pt x="18459" y="80113"/>
                      <a:pt x="11499" y="731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grpSp>
      </p:grpSp>
      <p:grpSp>
        <p:nvGrpSpPr>
          <p:cNvPr id="1441" name="Google Shape;1441;p30"/>
          <p:cNvGrpSpPr/>
          <p:nvPr/>
        </p:nvGrpSpPr>
        <p:grpSpPr>
          <a:xfrm>
            <a:off x="483862" y="1880745"/>
            <a:ext cx="367394" cy="367505"/>
            <a:chOff x="483855" y="1234000"/>
            <a:chExt cx="416216" cy="416342"/>
          </a:xfrm>
        </p:grpSpPr>
        <p:grpSp>
          <p:nvGrpSpPr>
            <p:cNvPr id="1442" name="Google Shape;1442;p30"/>
            <p:cNvGrpSpPr/>
            <p:nvPr/>
          </p:nvGrpSpPr>
          <p:grpSpPr>
            <a:xfrm>
              <a:off x="483855" y="1234000"/>
              <a:ext cx="416216" cy="416342"/>
              <a:chOff x="-5440892" y="1245528"/>
              <a:chExt cx="1946604" cy="1947196"/>
            </a:xfrm>
          </p:grpSpPr>
          <p:sp>
            <p:nvSpPr>
              <p:cNvPr id="1443" name="Google Shape;1443;p30"/>
              <p:cNvSpPr/>
              <p:nvPr/>
            </p:nvSpPr>
            <p:spPr>
              <a:xfrm>
                <a:off x="-4872662" y="1245528"/>
                <a:ext cx="1378374" cy="1378564"/>
              </a:xfrm>
              <a:custGeom>
                <a:rect b="b" l="l" r="r" t="t"/>
                <a:pathLst>
                  <a:path extrusionOk="0" h="1378564" w="1378374">
                    <a:moveTo>
                      <a:pt x="796918" y="51"/>
                    </a:moveTo>
                    <a:cubicBezTo>
                      <a:pt x="841317" y="24994"/>
                      <a:pt x="816832" y="74879"/>
                      <a:pt x="834967" y="112217"/>
                    </a:cubicBezTo>
                    <a:cubicBezTo>
                      <a:pt x="865955" y="120345"/>
                      <a:pt x="896638" y="130150"/>
                      <a:pt x="926052" y="142799"/>
                    </a:cubicBezTo>
                    <a:cubicBezTo>
                      <a:pt x="938802" y="148285"/>
                      <a:pt x="990923" y="178410"/>
                      <a:pt x="996816" y="178918"/>
                    </a:cubicBezTo>
                    <a:cubicBezTo>
                      <a:pt x="1010583" y="180137"/>
                      <a:pt x="1046041" y="135382"/>
                      <a:pt x="1064126" y="128524"/>
                    </a:cubicBezTo>
                    <a:cubicBezTo>
                      <a:pt x="1088408" y="119329"/>
                      <a:pt x="1101921" y="128270"/>
                      <a:pt x="1120158" y="142596"/>
                    </a:cubicBezTo>
                    <a:cubicBezTo>
                      <a:pt x="1145355" y="162458"/>
                      <a:pt x="1221047" y="237642"/>
                      <a:pt x="1239538" y="262738"/>
                    </a:cubicBezTo>
                    <a:cubicBezTo>
                      <a:pt x="1260265" y="290881"/>
                      <a:pt x="1258030" y="305460"/>
                      <a:pt x="1237862" y="332689"/>
                    </a:cubicBezTo>
                    <a:cubicBezTo>
                      <a:pt x="1228718" y="345034"/>
                      <a:pt x="1196866" y="370485"/>
                      <a:pt x="1200575" y="385013"/>
                    </a:cubicBezTo>
                    <a:cubicBezTo>
                      <a:pt x="1230344" y="434238"/>
                      <a:pt x="1252391" y="487883"/>
                      <a:pt x="1266462" y="543763"/>
                    </a:cubicBezTo>
                    <a:cubicBezTo>
                      <a:pt x="1278654" y="561035"/>
                      <a:pt x="1363186" y="536956"/>
                      <a:pt x="1376902" y="581609"/>
                    </a:cubicBezTo>
                    <a:lnTo>
                      <a:pt x="1378375" y="788822"/>
                    </a:lnTo>
                    <a:cubicBezTo>
                      <a:pt x="1370044" y="841604"/>
                      <a:pt x="1279112" y="814883"/>
                      <a:pt x="1266462" y="832815"/>
                    </a:cubicBezTo>
                    <a:cubicBezTo>
                      <a:pt x="1258334" y="863803"/>
                      <a:pt x="1248530" y="894486"/>
                      <a:pt x="1235881" y="923900"/>
                    </a:cubicBezTo>
                    <a:cubicBezTo>
                      <a:pt x="1230394" y="936650"/>
                      <a:pt x="1200270" y="988771"/>
                      <a:pt x="1199762" y="994664"/>
                    </a:cubicBezTo>
                    <a:cubicBezTo>
                      <a:pt x="1198543" y="1008431"/>
                      <a:pt x="1243298" y="1043889"/>
                      <a:pt x="1250156" y="1061974"/>
                    </a:cubicBezTo>
                    <a:cubicBezTo>
                      <a:pt x="1259350" y="1086256"/>
                      <a:pt x="1250410" y="1099769"/>
                      <a:pt x="1236084" y="1118006"/>
                    </a:cubicBezTo>
                    <a:cubicBezTo>
                      <a:pt x="1216221" y="1143203"/>
                      <a:pt x="1141037" y="1218895"/>
                      <a:pt x="1115942" y="1237386"/>
                    </a:cubicBezTo>
                    <a:cubicBezTo>
                      <a:pt x="1087799" y="1258113"/>
                      <a:pt x="1073219" y="1255878"/>
                      <a:pt x="1045990" y="1235710"/>
                    </a:cubicBezTo>
                    <a:cubicBezTo>
                      <a:pt x="1033646" y="1226566"/>
                      <a:pt x="1008195" y="1194715"/>
                      <a:pt x="993666" y="1198423"/>
                    </a:cubicBezTo>
                    <a:cubicBezTo>
                      <a:pt x="944441" y="1228192"/>
                      <a:pt x="890796" y="1250239"/>
                      <a:pt x="834916" y="1264310"/>
                    </a:cubicBezTo>
                    <a:cubicBezTo>
                      <a:pt x="817644" y="1276502"/>
                      <a:pt x="841724" y="1361034"/>
                      <a:pt x="797070" y="1374750"/>
                    </a:cubicBezTo>
                    <a:cubicBezTo>
                      <a:pt x="733316" y="1373378"/>
                      <a:pt x="659809" y="1382370"/>
                      <a:pt x="597071" y="1376629"/>
                    </a:cubicBezTo>
                    <a:cubicBezTo>
                      <a:pt x="531894" y="1370635"/>
                      <a:pt x="566184" y="1278636"/>
                      <a:pt x="545864" y="1264310"/>
                    </a:cubicBezTo>
                    <a:cubicBezTo>
                      <a:pt x="514876" y="1256182"/>
                      <a:pt x="484193" y="1246378"/>
                      <a:pt x="454780" y="1233729"/>
                    </a:cubicBezTo>
                    <a:cubicBezTo>
                      <a:pt x="442029" y="1228242"/>
                      <a:pt x="389908" y="1198118"/>
                      <a:pt x="384016" y="1197610"/>
                    </a:cubicBezTo>
                    <a:cubicBezTo>
                      <a:pt x="370249" y="1196391"/>
                      <a:pt x="334790" y="1241146"/>
                      <a:pt x="316706" y="1248004"/>
                    </a:cubicBezTo>
                    <a:cubicBezTo>
                      <a:pt x="292423" y="1257199"/>
                      <a:pt x="278910" y="1248258"/>
                      <a:pt x="260673" y="1233932"/>
                    </a:cubicBezTo>
                    <a:cubicBezTo>
                      <a:pt x="232174" y="1211479"/>
                      <a:pt x="170249" y="1148385"/>
                      <a:pt x="146576" y="1119886"/>
                    </a:cubicBezTo>
                    <a:cubicBezTo>
                      <a:pt x="132657" y="1103173"/>
                      <a:pt x="123107" y="1090879"/>
                      <a:pt x="128492" y="1067359"/>
                    </a:cubicBezTo>
                    <a:cubicBezTo>
                      <a:pt x="133368" y="1046023"/>
                      <a:pt x="182340" y="1009345"/>
                      <a:pt x="181019" y="994613"/>
                    </a:cubicBezTo>
                    <a:cubicBezTo>
                      <a:pt x="180511" y="988720"/>
                      <a:pt x="150386" y="936650"/>
                      <a:pt x="144900" y="923849"/>
                    </a:cubicBezTo>
                    <a:cubicBezTo>
                      <a:pt x="138499" y="908965"/>
                      <a:pt x="116147" y="834035"/>
                      <a:pt x="112439" y="830834"/>
                    </a:cubicBezTo>
                    <a:cubicBezTo>
                      <a:pt x="91001" y="812190"/>
                      <a:pt x="7892" y="846074"/>
                      <a:pt x="2000" y="781558"/>
                    </a:cubicBezTo>
                    <a:cubicBezTo>
                      <a:pt x="-3893" y="717042"/>
                      <a:pt x="5251" y="645312"/>
                      <a:pt x="3879" y="581558"/>
                    </a:cubicBezTo>
                    <a:cubicBezTo>
                      <a:pt x="17595" y="536905"/>
                      <a:pt x="102126" y="560985"/>
                      <a:pt x="114318" y="543712"/>
                    </a:cubicBezTo>
                    <a:cubicBezTo>
                      <a:pt x="128390" y="487832"/>
                      <a:pt x="150488" y="434188"/>
                      <a:pt x="180206" y="384962"/>
                    </a:cubicBezTo>
                    <a:cubicBezTo>
                      <a:pt x="183914" y="370434"/>
                      <a:pt x="152063" y="344983"/>
                      <a:pt x="142919" y="332638"/>
                    </a:cubicBezTo>
                    <a:cubicBezTo>
                      <a:pt x="122751" y="305410"/>
                      <a:pt x="120516" y="290881"/>
                      <a:pt x="141242" y="262687"/>
                    </a:cubicBezTo>
                    <a:cubicBezTo>
                      <a:pt x="159734" y="237541"/>
                      <a:pt x="235426" y="162408"/>
                      <a:pt x="260622" y="142545"/>
                    </a:cubicBezTo>
                    <a:cubicBezTo>
                      <a:pt x="278860" y="128219"/>
                      <a:pt x="292372" y="119228"/>
                      <a:pt x="316655" y="128473"/>
                    </a:cubicBezTo>
                    <a:cubicBezTo>
                      <a:pt x="334790" y="135331"/>
                      <a:pt x="370249" y="180086"/>
                      <a:pt x="383965" y="178867"/>
                    </a:cubicBezTo>
                    <a:cubicBezTo>
                      <a:pt x="389858" y="178359"/>
                      <a:pt x="441928" y="148234"/>
                      <a:pt x="454729" y="142748"/>
                    </a:cubicBezTo>
                    <a:cubicBezTo>
                      <a:pt x="484142" y="130099"/>
                      <a:pt x="514826" y="120294"/>
                      <a:pt x="545814" y="112166"/>
                    </a:cubicBezTo>
                    <a:cubicBezTo>
                      <a:pt x="563949" y="74879"/>
                      <a:pt x="539464" y="24994"/>
                      <a:pt x="583863" y="0"/>
                    </a:cubicBezTo>
                    <a:lnTo>
                      <a:pt x="796816" y="0"/>
                    </a:lnTo>
                    <a:close/>
                    <a:moveTo>
                      <a:pt x="743680" y="83718"/>
                    </a:moveTo>
                    <a:lnTo>
                      <a:pt x="637203" y="83718"/>
                    </a:lnTo>
                    <a:cubicBezTo>
                      <a:pt x="631513" y="112166"/>
                      <a:pt x="641165" y="162865"/>
                      <a:pt x="614241" y="180594"/>
                    </a:cubicBezTo>
                    <a:cubicBezTo>
                      <a:pt x="599458" y="190348"/>
                      <a:pt x="544747" y="198933"/>
                      <a:pt x="522293" y="206553"/>
                    </a:cubicBezTo>
                    <a:cubicBezTo>
                      <a:pt x="508425" y="211277"/>
                      <a:pt x="492118" y="217780"/>
                      <a:pt x="478707" y="223825"/>
                    </a:cubicBezTo>
                    <a:cubicBezTo>
                      <a:pt x="444417" y="239166"/>
                      <a:pt x="395039" y="283870"/>
                      <a:pt x="359733" y="271831"/>
                    </a:cubicBezTo>
                    <a:cubicBezTo>
                      <a:pt x="346881" y="267462"/>
                      <a:pt x="307612" y="222148"/>
                      <a:pt x="298672" y="226212"/>
                    </a:cubicBezTo>
                    <a:cubicBezTo>
                      <a:pt x="294049" y="228295"/>
                      <a:pt x="227806" y="293522"/>
                      <a:pt x="227399" y="298552"/>
                    </a:cubicBezTo>
                    <a:cubicBezTo>
                      <a:pt x="243909" y="330302"/>
                      <a:pt x="282111" y="345288"/>
                      <a:pt x="275659" y="385826"/>
                    </a:cubicBezTo>
                    <a:cubicBezTo>
                      <a:pt x="273068" y="402235"/>
                      <a:pt x="234968" y="456235"/>
                      <a:pt x="224707" y="479349"/>
                    </a:cubicBezTo>
                    <a:cubicBezTo>
                      <a:pt x="218458" y="493420"/>
                      <a:pt x="211143" y="511150"/>
                      <a:pt x="206368" y="525678"/>
                    </a:cubicBezTo>
                    <a:cubicBezTo>
                      <a:pt x="198189" y="550672"/>
                      <a:pt x="191941" y="608533"/>
                      <a:pt x="173043" y="621690"/>
                    </a:cubicBezTo>
                    <a:cubicBezTo>
                      <a:pt x="150996" y="637032"/>
                      <a:pt x="112083" y="629818"/>
                      <a:pt x="85718" y="635152"/>
                    </a:cubicBezTo>
                    <a:lnTo>
                      <a:pt x="85718" y="741629"/>
                    </a:lnTo>
                    <a:cubicBezTo>
                      <a:pt x="114166" y="747319"/>
                      <a:pt x="164864" y="737667"/>
                      <a:pt x="182594" y="764591"/>
                    </a:cubicBezTo>
                    <a:cubicBezTo>
                      <a:pt x="192500" y="779628"/>
                      <a:pt x="199256" y="829361"/>
                      <a:pt x="206368" y="851103"/>
                    </a:cubicBezTo>
                    <a:cubicBezTo>
                      <a:pt x="211346" y="866394"/>
                      <a:pt x="219170" y="885393"/>
                      <a:pt x="225824" y="900125"/>
                    </a:cubicBezTo>
                    <a:cubicBezTo>
                      <a:pt x="241268" y="934263"/>
                      <a:pt x="285819" y="983945"/>
                      <a:pt x="273830" y="1019099"/>
                    </a:cubicBezTo>
                    <a:cubicBezTo>
                      <a:pt x="269462" y="1031951"/>
                      <a:pt x="224148" y="1071220"/>
                      <a:pt x="228212" y="1080160"/>
                    </a:cubicBezTo>
                    <a:cubicBezTo>
                      <a:pt x="230295" y="1084783"/>
                      <a:pt x="295522" y="1151026"/>
                      <a:pt x="300551" y="1151433"/>
                    </a:cubicBezTo>
                    <a:cubicBezTo>
                      <a:pt x="332301" y="1134923"/>
                      <a:pt x="347287" y="1096721"/>
                      <a:pt x="387826" y="1103173"/>
                    </a:cubicBezTo>
                    <a:cubicBezTo>
                      <a:pt x="404488" y="1105815"/>
                      <a:pt x="457980" y="1143813"/>
                      <a:pt x="481348" y="1154125"/>
                    </a:cubicBezTo>
                    <a:cubicBezTo>
                      <a:pt x="494048" y="1159713"/>
                      <a:pt x="509187" y="1165860"/>
                      <a:pt x="522242" y="1170280"/>
                    </a:cubicBezTo>
                    <a:cubicBezTo>
                      <a:pt x="547439" y="1178763"/>
                      <a:pt x="610736" y="1187247"/>
                      <a:pt x="623639" y="1205789"/>
                    </a:cubicBezTo>
                    <a:cubicBezTo>
                      <a:pt x="638981" y="1227836"/>
                      <a:pt x="631767" y="1266749"/>
                      <a:pt x="637101" y="1293114"/>
                    </a:cubicBezTo>
                    <a:lnTo>
                      <a:pt x="743578" y="1293114"/>
                    </a:lnTo>
                    <a:cubicBezTo>
                      <a:pt x="749268" y="1264666"/>
                      <a:pt x="739616" y="1213968"/>
                      <a:pt x="766540" y="1196239"/>
                    </a:cubicBezTo>
                    <a:cubicBezTo>
                      <a:pt x="781576" y="1186332"/>
                      <a:pt x="831310" y="1179576"/>
                      <a:pt x="853052" y="1172464"/>
                    </a:cubicBezTo>
                    <a:cubicBezTo>
                      <a:pt x="868343" y="1167486"/>
                      <a:pt x="887342" y="1159662"/>
                      <a:pt x="902074" y="1153008"/>
                    </a:cubicBezTo>
                    <a:cubicBezTo>
                      <a:pt x="936161" y="1137565"/>
                      <a:pt x="985945" y="1093013"/>
                      <a:pt x="1021048" y="1105002"/>
                    </a:cubicBezTo>
                    <a:cubicBezTo>
                      <a:pt x="1034459" y="1109574"/>
                      <a:pt x="1073626" y="1154430"/>
                      <a:pt x="1082109" y="1150620"/>
                    </a:cubicBezTo>
                    <a:cubicBezTo>
                      <a:pt x="1086732" y="1148537"/>
                      <a:pt x="1152975" y="1083310"/>
                      <a:pt x="1153382" y="1078281"/>
                    </a:cubicBezTo>
                    <a:cubicBezTo>
                      <a:pt x="1136872" y="1046531"/>
                      <a:pt x="1098670" y="1031545"/>
                      <a:pt x="1105122" y="991006"/>
                    </a:cubicBezTo>
                    <a:cubicBezTo>
                      <a:pt x="1107763" y="974395"/>
                      <a:pt x="1145762" y="920852"/>
                      <a:pt x="1156074" y="897484"/>
                    </a:cubicBezTo>
                    <a:cubicBezTo>
                      <a:pt x="1161713" y="884682"/>
                      <a:pt x="1167758" y="869747"/>
                      <a:pt x="1172228" y="856590"/>
                    </a:cubicBezTo>
                    <a:cubicBezTo>
                      <a:pt x="1180814" y="831291"/>
                      <a:pt x="1189551" y="767791"/>
                      <a:pt x="1207738" y="755193"/>
                    </a:cubicBezTo>
                    <a:cubicBezTo>
                      <a:pt x="1229785" y="739851"/>
                      <a:pt x="1268698" y="747065"/>
                      <a:pt x="1295063" y="741731"/>
                    </a:cubicBezTo>
                    <a:lnTo>
                      <a:pt x="1295063" y="635254"/>
                    </a:lnTo>
                    <a:cubicBezTo>
                      <a:pt x="1266615" y="629565"/>
                      <a:pt x="1215916" y="639216"/>
                      <a:pt x="1198187" y="612292"/>
                    </a:cubicBezTo>
                    <a:cubicBezTo>
                      <a:pt x="1188281" y="597256"/>
                      <a:pt x="1181525" y="547522"/>
                      <a:pt x="1174413" y="525780"/>
                    </a:cubicBezTo>
                    <a:cubicBezTo>
                      <a:pt x="1169434" y="510489"/>
                      <a:pt x="1161611" y="491490"/>
                      <a:pt x="1154956" y="476758"/>
                    </a:cubicBezTo>
                    <a:cubicBezTo>
                      <a:pt x="1139513" y="442620"/>
                      <a:pt x="1094962" y="392938"/>
                      <a:pt x="1106950" y="357785"/>
                    </a:cubicBezTo>
                    <a:cubicBezTo>
                      <a:pt x="1111319" y="344932"/>
                      <a:pt x="1156633" y="305664"/>
                      <a:pt x="1152569" y="296723"/>
                    </a:cubicBezTo>
                    <a:cubicBezTo>
                      <a:pt x="1150486" y="292100"/>
                      <a:pt x="1085259" y="225857"/>
                      <a:pt x="1080230" y="225450"/>
                    </a:cubicBezTo>
                    <a:cubicBezTo>
                      <a:pt x="1049242" y="242468"/>
                      <a:pt x="1033138" y="280111"/>
                      <a:pt x="992955" y="273710"/>
                    </a:cubicBezTo>
                    <a:cubicBezTo>
                      <a:pt x="976547" y="271120"/>
                      <a:pt x="922546" y="233020"/>
                      <a:pt x="899432" y="222758"/>
                    </a:cubicBezTo>
                    <a:cubicBezTo>
                      <a:pt x="885361" y="216510"/>
                      <a:pt x="867632" y="209194"/>
                      <a:pt x="853103" y="204419"/>
                    </a:cubicBezTo>
                    <a:cubicBezTo>
                      <a:pt x="828109" y="196240"/>
                      <a:pt x="770248" y="189992"/>
                      <a:pt x="757091" y="171094"/>
                    </a:cubicBezTo>
                    <a:cubicBezTo>
                      <a:pt x="741749" y="149047"/>
                      <a:pt x="748963" y="110134"/>
                      <a:pt x="743629" y="8376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444" name="Google Shape;1444;p30"/>
              <p:cNvSpPr/>
              <p:nvPr/>
            </p:nvSpPr>
            <p:spPr>
              <a:xfrm>
                <a:off x="-5440892" y="2348072"/>
                <a:ext cx="844467" cy="844652"/>
              </a:xfrm>
              <a:custGeom>
                <a:rect b="b" l="l" r="r" t="t"/>
                <a:pathLst>
                  <a:path extrusionOk="0" h="844652" w="844467">
                    <a:moveTo>
                      <a:pt x="0" y="426130"/>
                    </a:moveTo>
                    <a:cubicBezTo>
                      <a:pt x="7417" y="418814"/>
                      <a:pt x="7823" y="410127"/>
                      <a:pt x="17628" y="403828"/>
                    </a:cubicBezTo>
                    <a:cubicBezTo>
                      <a:pt x="32258" y="394430"/>
                      <a:pt x="88240" y="381070"/>
                      <a:pt x="94488" y="370402"/>
                    </a:cubicBezTo>
                    <a:cubicBezTo>
                      <a:pt x="96317" y="367303"/>
                      <a:pt x="110642" y="306851"/>
                      <a:pt x="110287" y="302889"/>
                    </a:cubicBezTo>
                    <a:cubicBezTo>
                      <a:pt x="107340" y="273171"/>
                      <a:pt x="46939" y="251733"/>
                      <a:pt x="62586" y="201543"/>
                    </a:cubicBezTo>
                    <a:cubicBezTo>
                      <a:pt x="70510" y="176193"/>
                      <a:pt x="170993" y="99486"/>
                      <a:pt x="190094" y="70479"/>
                    </a:cubicBezTo>
                    <a:cubicBezTo>
                      <a:pt x="240944" y="32734"/>
                      <a:pt x="280365" y="116300"/>
                      <a:pt x="305156" y="113710"/>
                    </a:cubicBezTo>
                    <a:cubicBezTo>
                      <a:pt x="310134" y="113201"/>
                      <a:pt x="369926" y="95574"/>
                      <a:pt x="372618" y="93339"/>
                    </a:cubicBezTo>
                    <a:cubicBezTo>
                      <a:pt x="380594" y="86684"/>
                      <a:pt x="393344" y="30296"/>
                      <a:pt x="405130" y="15615"/>
                    </a:cubicBezTo>
                    <a:cubicBezTo>
                      <a:pt x="411480" y="7741"/>
                      <a:pt x="425399" y="476"/>
                      <a:pt x="435458" y="19"/>
                    </a:cubicBezTo>
                    <a:cubicBezTo>
                      <a:pt x="455676" y="-844"/>
                      <a:pt x="549351" y="27857"/>
                      <a:pt x="575005" y="35579"/>
                    </a:cubicBezTo>
                    <a:cubicBezTo>
                      <a:pt x="605993" y="44876"/>
                      <a:pt x="637184" y="45587"/>
                      <a:pt x="639115" y="85770"/>
                    </a:cubicBezTo>
                    <a:cubicBezTo>
                      <a:pt x="639978" y="103143"/>
                      <a:pt x="625450" y="154553"/>
                      <a:pt x="629209" y="163697"/>
                    </a:cubicBezTo>
                    <a:cubicBezTo>
                      <a:pt x="630631" y="167151"/>
                      <a:pt x="679298" y="215411"/>
                      <a:pt x="683006" y="216122"/>
                    </a:cubicBezTo>
                    <a:cubicBezTo>
                      <a:pt x="697281" y="218866"/>
                      <a:pt x="738175" y="204337"/>
                      <a:pt x="758698" y="205302"/>
                    </a:cubicBezTo>
                    <a:cubicBezTo>
                      <a:pt x="798728" y="207232"/>
                      <a:pt x="799643" y="238423"/>
                      <a:pt x="808888" y="269411"/>
                    </a:cubicBezTo>
                    <a:cubicBezTo>
                      <a:pt x="816508" y="295015"/>
                      <a:pt x="845312" y="389096"/>
                      <a:pt x="844448" y="408959"/>
                    </a:cubicBezTo>
                    <a:cubicBezTo>
                      <a:pt x="842315" y="457575"/>
                      <a:pt x="760374" y="455441"/>
                      <a:pt x="748843" y="474288"/>
                    </a:cubicBezTo>
                    <a:cubicBezTo>
                      <a:pt x="746912" y="477387"/>
                      <a:pt x="729793" y="541598"/>
                      <a:pt x="730707" y="545154"/>
                    </a:cubicBezTo>
                    <a:cubicBezTo>
                      <a:pt x="733349" y="555416"/>
                      <a:pt x="772363" y="590315"/>
                      <a:pt x="779221" y="607130"/>
                    </a:cubicBezTo>
                    <a:cubicBezTo>
                      <a:pt x="784098" y="619170"/>
                      <a:pt x="785724" y="630346"/>
                      <a:pt x="781710" y="643096"/>
                    </a:cubicBezTo>
                    <a:cubicBezTo>
                      <a:pt x="773786" y="668395"/>
                      <a:pt x="675081" y="743477"/>
                      <a:pt x="656133" y="772230"/>
                    </a:cubicBezTo>
                    <a:cubicBezTo>
                      <a:pt x="612750" y="817442"/>
                      <a:pt x="570687" y="737026"/>
                      <a:pt x="541630" y="734130"/>
                    </a:cubicBezTo>
                    <a:cubicBezTo>
                      <a:pt x="537566" y="733723"/>
                      <a:pt x="481584" y="746728"/>
                      <a:pt x="476910" y="748862"/>
                    </a:cubicBezTo>
                    <a:cubicBezTo>
                      <a:pt x="451968" y="760241"/>
                      <a:pt x="459384" y="841166"/>
                      <a:pt x="408838" y="844620"/>
                    </a:cubicBezTo>
                    <a:cubicBezTo>
                      <a:pt x="390144" y="845890"/>
                      <a:pt x="259690" y="809466"/>
                      <a:pt x="235814" y="800729"/>
                    </a:cubicBezTo>
                    <a:cubicBezTo>
                      <a:pt x="178511" y="779748"/>
                      <a:pt x="220218" y="720058"/>
                      <a:pt x="211176" y="677031"/>
                    </a:cubicBezTo>
                    <a:cubicBezTo>
                      <a:pt x="196647" y="672967"/>
                      <a:pt x="172212" y="634460"/>
                      <a:pt x="164846" y="632174"/>
                    </a:cubicBezTo>
                    <a:cubicBezTo>
                      <a:pt x="129743" y="621252"/>
                      <a:pt x="67920" y="667531"/>
                      <a:pt x="44602" y="611702"/>
                    </a:cubicBezTo>
                    <a:cubicBezTo>
                      <a:pt x="24994" y="564813"/>
                      <a:pt x="21488" y="500551"/>
                      <a:pt x="152" y="452698"/>
                    </a:cubicBezTo>
                    <a:lnTo>
                      <a:pt x="152" y="426079"/>
                    </a:lnTo>
                    <a:close/>
                    <a:moveTo>
                      <a:pt x="547167" y="114726"/>
                    </a:moveTo>
                    <a:cubicBezTo>
                      <a:pt x="533197" y="114878"/>
                      <a:pt x="467360" y="89630"/>
                      <a:pt x="460350" y="95625"/>
                    </a:cubicBezTo>
                    <a:cubicBezTo>
                      <a:pt x="455422" y="115132"/>
                      <a:pt x="442824" y="158363"/>
                      <a:pt x="425755" y="169386"/>
                    </a:cubicBezTo>
                    <a:cubicBezTo>
                      <a:pt x="409956" y="179546"/>
                      <a:pt x="367436" y="180918"/>
                      <a:pt x="345186" y="187674"/>
                    </a:cubicBezTo>
                    <a:cubicBezTo>
                      <a:pt x="321564" y="194939"/>
                      <a:pt x="304698" y="212566"/>
                      <a:pt x="278638" y="202610"/>
                    </a:cubicBezTo>
                    <a:cubicBezTo>
                      <a:pt x="264211" y="197123"/>
                      <a:pt x="229311" y="158566"/>
                      <a:pt x="219202" y="160547"/>
                    </a:cubicBezTo>
                    <a:cubicBezTo>
                      <a:pt x="215087" y="161360"/>
                      <a:pt x="161188" y="215614"/>
                      <a:pt x="160122" y="219678"/>
                    </a:cubicBezTo>
                    <a:cubicBezTo>
                      <a:pt x="157785" y="228517"/>
                      <a:pt x="193497" y="263214"/>
                      <a:pt x="199796" y="277692"/>
                    </a:cubicBezTo>
                    <a:cubicBezTo>
                      <a:pt x="212446" y="306750"/>
                      <a:pt x="191414" y="327781"/>
                      <a:pt x="183642" y="356940"/>
                    </a:cubicBezTo>
                    <a:cubicBezTo>
                      <a:pt x="178562" y="375939"/>
                      <a:pt x="177800" y="409620"/>
                      <a:pt x="170637" y="423793"/>
                    </a:cubicBezTo>
                    <a:cubicBezTo>
                      <a:pt x="157531" y="449853"/>
                      <a:pt x="99873" y="453257"/>
                      <a:pt x="95504" y="466770"/>
                    </a:cubicBezTo>
                    <a:cubicBezTo>
                      <a:pt x="90272" y="483026"/>
                      <a:pt x="115113" y="531286"/>
                      <a:pt x="114097" y="551656"/>
                    </a:cubicBezTo>
                    <a:cubicBezTo>
                      <a:pt x="139548" y="550996"/>
                      <a:pt x="178359" y="534029"/>
                      <a:pt x="201270" y="546271"/>
                    </a:cubicBezTo>
                    <a:cubicBezTo>
                      <a:pt x="211633" y="551809"/>
                      <a:pt x="250901" y="599408"/>
                      <a:pt x="264211" y="612616"/>
                    </a:cubicBezTo>
                    <a:cubicBezTo>
                      <a:pt x="280365" y="628669"/>
                      <a:pt x="303124" y="635527"/>
                      <a:pt x="303479" y="663823"/>
                    </a:cubicBezTo>
                    <a:cubicBezTo>
                      <a:pt x="303632" y="674135"/>
                      <a:pt x="290576" y="727881"/>
                      <a:pt x="292862" y="730371"/>
                    </a:cubicBezTo>
                    <a:cubicBezTo>
                      <a:pt x="313233" y="729355"/>
                      <a:pt x="361493" y="754196"/>
                      <a:pt x="377749" y="748963"/>
                    </a:cubicBezTo>
                    <a:cubicBezTo>
                      <a:pt x="391262" y="744595"/>
                      <a:pt x="394665" y="686987"/>
                      <a:pt x="420726" y="673830"/>
                    </a:cubicBezTo>
                    <a:cubicBezTo>
                      <a:pt x="434899" y="666667"/>
                      <a:pt x="468630" y="665906"/>
                      <a:pt x="487578" y="660826"/>
                    </a:cubicBezTo>
                    <a:cubicBezTo>
                      <a:pt x="504850" y="656203"/>
                      <a:pt x="532790" y="640099"/>
                      <a:pt x="546202" y="639236"/>
                    </a:cubicBezTo>
                    <a:cubicBezTo>
                      <a:pt x="575615" y="637254"/>
                      <a:pt x="612292" y="687648"/>
                      <a:pt x="624840" y="684346"/>
                    </a:cubicBezTo>
                    <a:cubicBezTo>
                      <a:pt x="628904" y="683279"/>
                      <a:pt x="683158" y="629380"/>
                      <a:pt x="683971" y="625266"/>
                    </a:cubicBezTo>
                    <a:cubicBezTo>
                      <a:pt x="685952" y="615156"/>
                      <a:pt x="647395" y="580206"/>
                      <a:pt x="641909" y="565830"/>
                    </a:cubicBezTo>
                    <a:cubicBezTo>
                      <a:pt x="632409" y="540937"/>
                      <a:pt x="653034" y="512642"/>
                      <a:pt x="659790" y="486988"/>
                    </a:cubicBezTo>
                    <a:cubicBezTo>
                      <a:pt x="664972" y="467277"/>
                      <a:pt x="665378" y="436747"/>
                      <a:pt x="673608" y="420948"/>
                    </a:cubicBezTo>
                    <a:cubicBezTo>
                      <a:pt x="684276" y="400425"/>
                      <a:pt x="727761" y="391992"/>
                      <a:pt x="748792" y="384016"/>
                    </a:cubicBezTo>
                    <a:cubicBezTo>
                      <a:pt x="751637" y="380714"/>
                      <a:pt x="733603" y="305429"/>
                      <a:pt x="730352" y="299333"/>
                    </a:cubicBezTo>
                    <a:cubicBezTo>
                      <a:pt x="725170" y="289731"/>
                      <a:pt x="666293" y="307715"/>
                      <a:pt x="647497" y="301568"/>
                    </a:cubicBezTo>
                    <a:cubicBezTo>
                      <a:pt x="631647" y="296437"/>
                      <a:pt x="599135" y="250158"/>
                      <a:pt x="581863" y="234106"/>
                    </a:cubicBezTo>
                    <a:cubicBezTo>
                      <a:pt x="573329" y="226181"/>
                      <a:pt x="560832" y="221812"/>
                      <a:pt x="553110" y="213430"/>
                    </a:cubicBezTo>
                    <a:cubicBezTo>
                      <a:pt x="525526" y="183458"/>
                      <a:pt x="553618" y="149676"/>
                      <a:pt x="547167" y="11477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445" name="Google Shape;1445;p30"/>
              <p:cNvSpPr/>
              <p:nvPr/>
            </p:nvSpPr>
            <p:spPr>
              <a:xfrm>
                <a:off x="-4566526" y="1549432"/>
                <a:ext cx="769200" cy="767788"/>
              </a:xfrm>
              <a:custGeom>
                <a:rect b="b" l="l" r="r" t="t"/>
                <a:pathLst>
                  <a:path extrusionOk="0" h="767788" w="769200">
                    <a:moveTo>
                      <a:pt x="349304" y="1506"/>
                    </a:moveTo>
                    <a:cubicBezTo>
                      <a:pt x="652377" y="-24656"/>
                      <a:pt x="867413" y="295231"/>
                      <a:pt x="723395" y="565690"/>
                    </a:cubicBezTo>
                    <a:cubicBezTo>
                      <a:pt x="579225" y="836404"/>
                      <a:pt x="186084" y="834727"/>
                      <a:pt x="43894" y="563201"/>
                    </a:cubicBezTo>
                    <a:cubicBezTo>
                      <a:pt x="-82750" y="321342"/>
                      <a:pt x="78591" y="24823"/>
                      <a:pt x="349304" y="1455"/>
                    </a:cubicBezTo>
                    <a:close/>
                    <a:moveTo>
                      <a:pt x="356924" y="85173"/>
                    </a:moveTo>
                    <a:cubicBezTo>
                      <a:pt x="-30324" y="118600"/>
                      <a:pt x="13922" y="711080"/>
                      <a:pt x="405184" y="684816"/>
                    </a:cubicBezTo>
                    <a:cubicBezTo>
                      <a:pt x="799341" y="658299"/>
                      <a:pt x="758295" y="50527"/>
                      <a:pt x="356924" y="8517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grpSp>
        <p:grpSp>
          <p:nvGrpSpPr>
            <p:cNvPr id="1446" name="Google Shape;1446;p30"/>
            <p:cNvGrpSpPr/>
            <p:nvPr/>
          </p:nvGrpSpPr>
          <p:grpSpPr>
            <a:xfrm>
              <a:off x="542771" y="1332182"/>
              <a:ext cx="232080" cy="259396"/>
              <a:chOff x="-5165345" y="1704717"/>
              <a:chExt cx="1085419" cy="1213172"/>
            </a:xfrm>
          </p:grpSpPr>
          <p:sp>
            <p:nvSpPr>
              <p:cNvPr id="1447" name="Google Shape;1447;p30"/>
              <p:cNvSpPr/>
              <p:nvPr/>
            </p:nvSpPr>
            <p:spPr>
              <a:xfrm>
                <a:off x="-5165345" y="2623945"/>
                <a:ext cx="293061" cy="293944"/>
              </a:xfrm>
              <a:custGeom>
                <a:rect b="b" l="l" r="r" t="t"/>
                <a:pathLst>
                  <a:path extrusionOk="0" h="293944" w="293061">
                    <a:moveTo>
                      <a:pt x="45204" y="251603"/>
                    </a:moveTo>
                    <a:cubicBezTo>
                      <a:pt x="-85454" y="125974"/>
                      <a:pt x="94531" y="-82306"/>
                      <a:pt x="237837" y="34229"/>
                    </a:cubicBezTo>
                    <a:cubicBezTo>
                      <a:pt x="392574" y="160112"/>
                      <a:pt x="187698" y="388610"/>
                      <a:pt x="45204" y="251603"/>
                    </a:cubicBezTo>
                    <a:close/>
                    <a:moveTo>
                      <a:pt x="134155" y="86553"/>
                    </a:moveTo>
                    <a:cubicBezTo>
                      <a:pt x="118508" y="89093"/>
                      <a:pt x="102201" y="101438"/>
                      <a:pt x="93972" y="114798"/>
                    </a:cubicBezTo>
                    <a:cubicBezTo>
                      <a:pt x="60088" y="169764"/>
                      <a:pt x="125976" y="233924"/>
                      <a:pt x="180535" y="197551"/>
                    </a:cubicBezTo>
                    <a:cubicBezTo>
                      <a:pt x="235094" y="161178"/>
                      <a:pt x="201871" y="75580"/>
                      <a:pt x="134155" y="865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sp>
            <p:nvSpPr>
              <p:cNvPr id="1448" name="Google Shape;1448;p30"/>
              <p:cNvSpPr/>
              <p:nvPr/>
            </p:nvSpPr>
            <p:spPr>
              <a:xfrm>
                <a:off x="-4284567" y="1704717"/>
                <a:ext cx="204641" cy="458133"/>
              </a:xfrm>
              <a:custGeom>
                <a:rect b="b" l="l" r="r" t="t"/>
                <a:pathLst>
                  <a:path extrusionOk="0" h="458133" w="204641">
                    <a:moveTo>
                      <a:pt x="144764" y="53637"/>
                    </a:moveTo>
                    <a:cubicBezTo>
                      <a:pt x="146288" y="56127"/>
                      <a:pt x="179410" y="66083"/>
                      <a:pt x="187792" y="77107"/>
                    </a:cubicBezTo>
                    <a:cubicBezTo>
                      <a:pt x="208213" y="104031"/>
                      <a:pt x="190230" y="142791"/>
                      <a:pt x="157007" y="145331"/>
                    </a:cubicBezTo>
                    <a:cubicBezTo>
                      <a:pt x="137906" y="146805"/>
                      <a:pt x="99654" y="117341"/>
                      <a:pt x="86090" y="146398"/>
                    </a:cubicBezTo>
                    <a:cubicBezTo>
                      <a:pt x="69123" y="182771"/>
                      <a:pt x="128305" y="192626"/>
                      <a:pt x="150454" y="205682"/>
                    </a:cubicBezTo>
                    <a:cubicBezTo>
                      <a:pt x="218323" y="245712"/>
                      <a:pt x="221625" y="333088"/>
                      <a:pt x="164932" y="384955"/>
                    </a:cubicBezTo>
                    <a:cubicBezTo>
                      <a:pt x="160461" y="389070"/>
                      <a:pt x="145526" y="396131"/>
                      <a:pt x="144917" y="397249"/>
                    </a:cubicBezTo>
                    <a:cubicBezTo>
                      <a:pt x="140599" y="404666"/>
                      <a:pt x="148422" y="421887"/>
                      <a:pt x="138262" y="438143"/>
                    </a:cubicBezTo>
                    <a:cubicBezTo>
                      <a:pt x="120583" y="466387"/>
                      <a:pt x="76337" y="464559"/>
                      <a:pt x="63383" y="433571"/>
                    </a:cubicBezTo>
                    <a:cubicBezTo>
                      <a:pt x="59065" y="423309"/>
                      <a:pt x="62367" y="408780"/>
                      <a:pt x="59928" y="404666"/>
                    </a:cubicBezTo>
                    <a:cubicBezTo>
                      <a:pt x="58404" y="402176"/>
                      <a:pt x="25283" y="392220"/>
                      <a:pt x="16901" y="381196"/>
                    </a:cubicBezTo>
                    <a:cubicBezTo>
                      <a:pt x="-6569" y="350310"/>
                      <a:pt x="20152" y="308196"/>
                      <a:pt x="57642" y="313581"/>
                    </a:cubicBezTo>
                    <a:cubicBezTo>
                      <a:pt x="73390" y="315867"/>
                      <a:pt x="109712" y="340099"/>
                      <a:pt x="119771" y="309212"/>
                    </a:cubicBezTo>
                    <a:cubicBezTo>
                      <a:pt x="131251" y="274059"/>
                      <a:pt x="77861" y="266591"/>
                      <a:pt x="54188" y="252621"/>
                    </a:cubicBezTo>
                    <a:cubicBezTo>
                      <a:pt x="-13681" y="212591"/>
                      <a:pt x="-16983" y="125215"/>
                      <a:pt x="39710" y="73348"/>
                    </a:cubicBezTo>
                    <a:cubicBezTo>
                      <a:pt x="44180" y="69233"/>
                      <a:pt x="59115" y="62172"/>
                      <a:pt x="59725" y="61054"/>
                    </a:cubicBezTo>
                    <a:cubicBezTo>
                      <a:pt x="62722" y="55923"/>
                      <a:pt x="59319" y="39413"/>
                      <a:pt x="61300" y="30270"/>
                    </a:cubicBezTo>
                    <a:cubicBezTo>
                      <a:pt x="69428" y="-7678"/>
                      <a:pt x="126578" y="-10421"/>
                      <a:pt x="141310" y="24732"/>
                    </a:cubicBezTo>
                    <a:cubicBezTo>
                      <a:pt x="145628" y="34994"/>
                      <a:pt x="142326" y="49523"/>
                      <a:pt x="144764" y="5363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grpSp>
      </p:grpSp>
      <p:sp>
        <p:nvSpPr>
          <p:cNvPr id="1449" name="Google Shape;1449;p30"/>
          <p:cNvSpPr txBox="1"/>
          <p:nvPr/>
        </p:nvSpPr>
        <p:spPr>
          <a:xfrm>
            <a:off x="905901" y="1794166"/>
            <a:ext cx="1452600" cy="554100"/>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324973"/>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FINANCIAL</a:t>
            </a:r>
            <a:endParaRPr>
              <a:solidFill>
                <a:schemeClr val="dk1"/>
              </a:solidFill>
              <a:latin typeface="Poppins"/>
              <a:ea typeface="Poppins"/>
              <a:cs typeface="Poppins"/>
              <a:sym typeface="Poppins"/>
            </a:endParaRPr>
          </a:p>
          <a:p>
            <a:pPr indent="0" lvl="0" marL="0" marR="0" rtl="0" algn="l">
              <a:lnSpc>
                <a:spcPct val="150000"/>
              </a:lnSpc>
              <a:spcBef>
                <a:spcPts val="0"/>
              </a:spcBef>
              <a:spcAft>
                <a:spcPts val="0"/>
              </a:spcAft>
              <a:buClr>
                <a:srgbClr val="324973"/>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PERFORMANCE</a:t>
            </a:r>
            <a:endParaRPr>
              <a:solidFill>
                <a:schemeClr val="dk1"/>
              </a:solidFill>
              <a:latin typeface="Poppins"/>
              <a:ea typeface="Poppins"/>
              <a:cs typeface="Poppins"/>
              <a:sym typeface="Poppins"/>
            </a:endParaRPr>
          </a:p>
        </p:txBody>
      </p:sp>
      <p:sp>
        <p:nvSpPr>
          <p:cNvPr id="1450" name="Google Shape;1450;p30"/>
          <p:cNvSpPr txBox="1"/>
          <p:nvPr/>
        </p:nvSpPr>
        <p:spPr>
          <a:xfrm>
            <a:off x="905901" y="3078306"/>
            <a:ext cx="1664100" cy="554100"/>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324973"/>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CUSTOMER AND</a:t>
            </a:r>
            <a:endParaRPr>
              <a:solidFill>
                <a:schemeClr val="dk1"/>
              </a:solidFill>
              <a:latin typeface="Poppins"/>
              <a:ea typeface="Poppins"/>
              <a:cs typeface="Poppins"/>
              <a:sym typeface="Poppins"/>
            </a:endParaRPr>
          </a:p>
          <a:p>
            <a:pPr indent="0" lvl="0" marL="0" marR="0" rtl="0" algn="l">
              <a:lnSpc>
                <a:spcPct val="150000"/>
              </a:lnSpc>
              <a:spcBef>
                <a:spcPts val="0"/>
              </a:spcBef>
              <a:spcAft>
                <a:spcPts val="0"/>
              </a:spcAft>
              <a:buClr>
                <a:srgbClr val="324973"/>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MARKET GROWTH</a:t>
            </a:r>
            <a:endParaRPr>
              <a:solidFill>
                <a:schemeClr val="dk1"/>
              </a:solidFill>
              <a:latin typeface="Poppins"/>
              <a:ea typeface="Poppins"/>
              <a:cs typeface="Poppins"/>
              <a:sym typeface="Poppins"/>
            </a:endParaRPr>
          </a:p>
        </p:txBody>
      </p:sp>
      <p:sp>
        <p:nvSpPr>
          <p:cNvPr id="1451" name="Google Shape;1451;p30"/>
          <p:cNvSpPr txBox="1"/>
          <p:nvPr/>
        </p:nvSpPr>
        <p:spPr>
          <a:xfrm>
            <a:off x="905901" y="4363738"/>
            <a:ext cx="1234500" cy="554100"/>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324973"/>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PROCESS</a:t>
            </a:r>
            <a:endParaRPr>
              <a:solidFill>
                <a:schemeClr val="dk1"/>
              </a:solidFill>
              <a:latin typeface="Poppins"/>
              <a:ea typeface="Poppins"/>
              <a:cs typeface="Poppins"/>
              <a:sym typeface="Poppins"/>
            </a:endParaRPr>
          </a:p>
          <a:p>
            <a:pPr indent="0" lvl="0" marL="0" marR="0" rtl="0" algn="l">
              <a:lnSpc>
                <a:spcPct val="150000"/>
              </a:lnSpc>
              <a:spcBef>
                <a:spcPts val="0"/>
              </a:spcBef>
              <a:spcAft>
                <a:spcPts val="0"/>
              </a:spcAft>
              <a:buClr>
                <a:srgbClr val="324973"/>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EXCELLENCE</a:t>
            </a:r>
            <a:endParaRPr>
              <a:solidFill>
                <a:schemeClr val="dk1"/>
              </a:solidFill>
              <a:latin typeface="Poppins"/>
              <a:ea typeface="Poppins"/>
              <a:cs typeface="Poppins"/>
              <a:sym typeface="Poppins"/>
            </a:endParaRPr>
          </a:p>
        </p:txBody>
      </p:sp>
      <p:sp>
        <p:nvSpPr>
          <p:cNvPr id="1452" name="Google Shape;1452;p30"/>
          <p:cNvSpPr txBox="1"/>
          <p:nvPr/>
        </p:nvSpPr>
        <p:spPr>
          <a:xfrm>
            <a:off x="905901" y="5649170"/>
            <a:ext cx="1348500" cy="554100"/>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Clr>
                <a:srgbClr val="324973"/>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LEARNING </a:t>
            </a:r>
            <a:endParaRPr>
              <a:solidFill>
                <a:schemeClr val="dk1"/>
              </a:solidFill>
              <a:latin typeface="Poppins"/>
              <a:ea typeface="Poppins"/>
              <a:cs typeface="Poppins"/>
              <a:sym typeface="Poppins"/>
            </a:endParaRPr>
          </a:p>
          <a:p>
            <a:pPr indent="0" lvl="0" marL="0" marR="0" rtl="0" algn="l">
              <a:lnSpc>
                <a:spcPct val="150000"/>
              </a:lnSpc>
              <a:spcBef>
                <a:spcPts val="0"/>
              </a:spcBef>
              <a:spcAft>
                <a:spcPts val="0"/>
              </a:spcAft>
              <a:buClr>
                <a:srgbClr val="324973"/>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AND GROWTH</a:t>
            </a:r>
            <a:endParaRPr>
              <a:solidFill>
                <a:schemeClr val="dk1"/>
              </a:solidFill>
              <a:latin typeface="Poppins"/>
              <a:ea typeface="Poppins"/>
              <a:cs typeface="Poppins"/>
              <a:sym typeface="Poppins"/>
            </a:endParaRPr>
          </a:p>
        </p:txBody>
      </p:sp>
      <p:sp>
        <p:nvSpPr>
          <p:cNvPr id="1453" name="Google Shape;1453;p30"/>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sp>
        <p:nvSpPr>
          <p:cNvPr id="1458" name="Google Shape;1458;p31"/>
          <p:cNvSpPr txBox="1"/>
          <p:nvPr/>
        </p:nvSpPr>
        <p:spPr>
          <a:xfrm>
            <a:off x="529362" y="884044"/>
            <a:ext cx="34200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6E89C0"/>
              </a:buClr>
              <a:buSzPts val="2200"/>
              <a:buFont typeface="Montserrat SemiBold"/>
              <a:buNone/>
            </a:pPr>
            <a:r>
              <a:rPr lang="en-US" sz="2600">
                <a:solidFill>
                  <a:schemeClr val="dk1"/>
                </a:solidFill>
                <a:latin typeface="Poppins Light"/>
                <a:ea typeface="Poppins Light"/>
                <a:cs typeface="Poppins Light"/>
                <a:sym typeface="Poppins Light"/>
              </a:rPr>
              <a:t>AI Strategic Vision</a:t>
            </a:r>
            <a:endParaRPr sz="1800">
              <a:solidFill>
                <a:schemeClr val="dk1"/>
              </a:solidFill>
              <a:latin typeface="Poppins Light"/>
              <a:ea typeface="Poppins Light"/>
              <a:cs typeface="Poppins Light"/>
              <a:sym typeface="Poppins Light"/>
            </a:endParaRPr>
          </a:p>
        </p:txBody>
      </p:sp>
      <p:sp>
        <p:nvSpPr>
          <p:cNvPr id="1459" name="Google Shape;1459;p31"/>
          <p:cNvSpPr/>
          <p:nvPr/>
        </p:nvSpPr>
        <p:spPr>
          <a:xfrm>
            <a:off x="2781957" y="1447787"/>
            <a:ext cx="8716401" cy="1174268"/>
          </a:xfrm>
          <a:custGeom>
            <a:rect b="b" l="l" r="r" t="t"/>
            <a:pathLst>
              <a:path extrusionOk="0" h="881252" w="6541389">
                <a:moveTo>
                  <a:pt x="6439853" y="178022"/>
                </a:moveTo>
                <a:lnTo>
                  <a:pt x="4889849" y="16478"/>
                </a:lnTo>
                <a:cubicBezTo>
                  <a:pt x="4784693" y="5525"/>
                  <a:pt x="4679061" y="0"/>
                  <a:pt x="4573334" y="0"/>
                </a:cubicBezTo>
                <a:lnTo>
                  <a:pt x="1968056" y="0"/>
                </a:lnTo>
                <a:cubicBezTo>
                  <a:pt x="1862328" y="0"/>
                  <a:pt x="1756696" y="5525"/>
                  <a:pt x="1651540" y="16478"/>
                </a:cubicBezTo>
                <a:lnTo>
                  <a:pt x="101537" y="178022"/>
                </a:lnTo>
                <a:cubicBezTo>
                  <a:pt x="43815" y="184023"/>
                  <a:pt x="0" y="232696"/>
                  <a:pt x="0" y="290703"/>
                </a:cubicBezTo>
                <a:lnTo>
                  <a:pt x="0" y="798957"/>
                </a:lnTo>
                <a:cubicBezTo>
                  <a:pt x="0" y="844391"/>
                  <a:pt x="36862" y="881253"/>
                  <a:pt x="82296" y="881253"/>
                </a:cubicBezTo>
                <a:lnTo>
                  <a:pt x="6459093" y="881253"/>
                </a:lnTo>
                <a:cubicBezTo>
                  <a:pt x="6504528" y="881253"/>
                  <a:pt x="6541389" y="844391"/>
                  <a:pt x="6541389" y="798957"/>
                </a:cubicBezTo>
                <a:lnTo>
                  <a:pt x="6541389" y="290703"/>
                </a:lnTo>
                <a:cubicBezTo>
                  <a:pt x="6541389" y="232696"/>
                  <a:pt x="6497574" y="184023"/>
                  <a:pt x="6439853" y="178022"/>
                </a:cubicBezTo>
                <a:close/>
              </a:path>
            </a:pathLst>
          </a:cu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460" name="Google Shape;1460;p31"/>
          <p:cNvSpPr/>
          <p:nvPr/>
        </p:nvSpPr>
        <p:spPr>
          <a:xfrm>
            <a:off x="5194702" y="1449059"/>
            <a:ext cx="3896700" cy="307500"/>
          </a:xfrm>
          <a:prstGeom prst="roundRect">
            <a:avLst>
              <a:gd fmla="val 34213" name="adj"/>
            </a:avLst>
          </a:prstGeom>
          <a:solidFill>
            <a:schemeClr val="dk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00"/>
              <a:buFont typeface="Arial"/>
              <a:buNone/>
            </a:pPr>
            <a:r>
              <a:t/>
            </a:r>
            <a:endParaRPr i="0" sz="1100" u="none" cap="none" strike="noStrike">
              <a:solidFill>
                <a:srgbClr val="FFFFFF"/>
              </a:solidFill>
              <a:latin typeface="Poppins SemiBold"/>
              <a:ea typeface="Poppins SemiBold"/>
              <a:cs typeface="Poppins SemiBold"/>
              <a:sym typeface="Poppins SemiBold"/>
            </a:endParaRPr>
          </a:p>
        </p:txBody>
      </p:sp>
      <p:sp>
        <p:nvSpPr>
          <p:cNvPr id="1461" name="Google Shape;1461;p31"/>
          <p:cNvSpPr/>
          <p:nvPr/>
        </p:nvSpPr>
        <p:spPr>
          <a:xfrm>
            <a:off x="2955618" y="1921755"/>
            <a:ext cx="2635200" cy="604500"/>
          </a:xfrm>
          <a:prstGeom prst="roundRect">
            <a:avLst>
              <a:gd fmla="val 7539" name="adj"/>
            </a:avLst>
          </a:prstGeom>
          <a:solidFill>
            <a:schemeClr val="lt1"/>
          </a:solidFill>
          <a:ln>
            <a:noFill/>
          </a:ln>
        </p:spPr>
        <p:txBody>
          <a:bodyPr anchorCtr="0" anchor="ctr" bIns="45700" lIns="91425" spcFirstLastPara="1" rIns="91425" wrap="square" tIns="9125">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Personalize user</a:t>
            </a:r>
            <a:r>
              <a:rPr i="0" lang="en-US" sz="900" u="none" cap="none" strike="noStrike">
                <a:solidFill>
                  <a:srgbClr val="000000"/>
                </a:solidFill>
                <a:latin typeface="Poppins"/>
                <a:ea typeface="Poppins"/>
                <a:cs typeface="Poppins"/>
                <a:sym typeface="Poppins"/>
              </a:rPr>
              <a:t> experiences </a:t>
            </a:r>
            <a:endParaRPr>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with predictive analytics</a:t>
            </a:r>
            <a:endParaRPr i="0" sz="900" u="none" cap="none" strike="noStrike">
              <a:solidFill>
                <a:srgbClr val="000000"/>
              </a:solidFill>
              <a:latin typeface="Poppins"/>
              <a:ea typeface="Poppins"/>
              <a:cs typeface="Poppins"/>
              <a:sym typeface="Poppins"/>
            </a:endParaRPr>
          </a:p>
        </p:txBody>
      </p:sp>
      <p:sp>
        <p:nvSpPr>
          <p:cNvPr id="1462" name="Google Shape;1462;p31"/>
          <p:cNvSpPr/>
          <p:nvPr/>
        </p:nvSpPr>
        <p:spPr>
          <a:xfrm>
            <a:off x="2884027" y="1838733"/>
            <a:ext cx="266700" cy="266700"/>
          </a:xfrm>
          <a:prstGeom prst="ellipse">
            <a:avLst/>
          </a:prstGeom>
          <a:solidFill>
            <a:schemeClr val="dk1"/>
          </a:solidFill>
          <a:ln cap="flat" cmpd="sng" w="25400">
            <a:solidFill>
              <a:schemeClr val="lt2"/>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1</a:t>
            </a:r>
            <a:endParaRPr>
              <a:latin typeface="Poppins"/>
              <a:ea typeface="Poppins"/>
              <a:cs typeface="Poppins"/>
              <a:sym typeface="Poppins"/>
            </a:endParaRPr>
          </a:p>
        </p:txBody>
      </p:sp>
      <p:sp>
        <p:nvSpPr>
          <p:cNvPr id="1463" name="Google Shape;1463;p31"/>
          <p:cNvSpPr/>
          <p:nvPr/>
        </p:nvSpPr>
        <p:spPr>
          <a:xfrm>
            <a:off x="5865777" y="1921755"/>
            <a:ext cx="2635200" cy="604500"/>
          </a:xfrm>
          <a:prstGeom prst="roundRect">
            <a:avLst>
              <a:gd fmla="val 7539" name="adj"/>
            </a:avLst>
          </a:prstGeom>
          <a:solidFill>
            <a:schemeClr val="lt1"/>
          </a:solidFill>
          <a:ln>
            <a:noFill/>
          </a:ln>
        </p:spPr>
        <p:txBody>
          <a:bodyPr anchorCtr="0" anchor="ctr" bIns="45700" lIns="91425" spcFirstLastPara="1" rIns="91425" wrap="square" tIns="9125">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Leverage agentic AI to provide </a:t>
            </a:r>
            <a:endParaRPr>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swift</a:t>
            </a:r>
            <a:r>
              <a:rPr i="0" lang="en-US" sz="900" u="none" cap="none" strike="noStrike">
                <a:solidFill>
                  <a:srgbClr val="000000"/>
                </a:solidFill>
                <a:latin typeface="Poppins"/>
                <a:ea typeface="Poppins"/>
                <a:cs typeface="Poppins"/>
                <a:sym typeface="Poppins"/>
              </a:rPr>
              <a:t> chatbot support</a:t>
            </a:r>
            <a:endParaRPr i="0" sz="900" u="none" cap="none" strike="noStrike">
              <a:solidFill>
                <a:srgbClr val="000000"/>
              </a:solidFill>
              <a:latin typeface="Poppins"/>
              <a:ea typeface="Poppins"/>
              <a:cs typeface="Poppins"/>
              <a:sym typeface="Poppins"/>
            </a:endParaRPr>
          </a:p>
        </p:txBody>
      </p:sp>
      <p:sp>
        <p:nvSpPr>
          <p:cNvPr id="1464" name="Google Shape;1464;p31"/>
          <p:cNvSpPr/>
          <p:nvPr/>
        </p:nvSpPr>
        <p:spPr>
          <a:xfrm>
            <a:off x="5794186" y="1838733"/>
            <a:ext cx="266700" cy="266700"/>
          </a:xfrm>
          <a:prstGeom prst="ellipse">
            <a:avLst/>
          </a:prstGeom>
          <a:solidFill>
            <a:schemeClr val="dk1"/>
          </a:solidFill>
          <a:ln cap="flat" cmpd="sng" w="25400">
            <a:solidFill>
              <a:schemeClr val="lt2"/>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2</a:t>
            </a:r>
            <a:endParaRPr>
              <a:latin typeface="Poppins"/>
              <a:ea typeface="Poppins"/>
              <a:cs typeface="Poppins"/>
              <a:sym typeface="Poppins"/>
            </a:endParaRPr>
          </a:p>
        </p:txBody>
      </p:sp>
      <p:sp>
        <p:nvSpPr>
          <p:cNvPr id="1465" name="Google Shape;1465;p31"/>
          <p:cNvSpPr/>
          <p:nvPr/>
        </p:nvSpPr>
        <p:spPr>
          <a:xfrm>
            <a:off x="8775936" y="1921755"/>
            <a:ext cx="2635200" cy="604500"/>
          </a:xfrm>
          <a:prstGeom prst="roundRect">
            <a:avLst>
              <a:gd fmla="val 7539" name="adj"/>
            </a:avLst>
          </a:prstGeom>
          <a:solidFill>
            <a:schemeClr val="lt1"/>
          </a:solidFill>
          <a:ln>
            <a:noFill/>
          </a:ln>
        </p:spPr>
        <p:txBody>
          <a:bodyPr anchorCtr="0" anchor="ctr" bIns="45700" lIns="91425" spcFirstLastPara="1" rIns="91425" wrap="square" tIns="9125">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Anticipate</a:t>
            </a:r>
            <a:r>
              <a:rPr i="0" lang="en-US" sz="900" u="none" cap="none" strike="noStrike">
                <a:solidFill>
                  <a:srgbClr val="000000"/>
                </a:solidFill>
                <a:latin typeface="Poppins"/>
                <a:ea typeface="Poppins"/>
                <a:cs typeface="Poppins"/>
                <a:sym typeface="Poppins"/>
              </a:rPr>
              <a:t> and proactively resolve customer needs to strengthen loyalty</a:t>
            </a:r>
            <a:endParaRPr i="0" sz="900" u="none" cap="none" strike="noStrike">
              <a:solidFill>
                <a:srgbClr val="000000"/>
              </a:solidFill>
              <a:latin typeface="Poppins"/>
              <a:ea typeface="Poppins"/>
              <a:cs typeface="Poppins"/>
              <a:sym typeface="Poppins"/>
            </a:endParaRPr>
          </a:p>
        </p:txBody>
      </p:sp>
      <p:sp>
        <p:nvSpPr>
          <p:cNvPr id="1466" name="Google Shape;1466;p31"/>
          <p:cNvSpPr/>
          <p:nvPr/>
        </p:nvSpPr>
        <p:spPr>
          <a:xfrm>
            <a:off x="8704345" y="1838733"/>
            <a:ext cx="266700" cy="266700"/>
          </a:xfrm>
          <a:prstGeom prst="ellipse">
            <a:avLst/>
          </a:prstGeom>
          <a:solidFill>
            <a:schemeClr val="dk1"/>
          </a:solidFill>
          <a:ln cap="flat" cmpd="sng" w="25400">
            <a:solidFill>
              <a:schemeClr val="lt2"/>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3</a:t>
            </a:r>
            <a:endParaRPr>
              <a:latin typeface="Poppins"/>
              <a:ea typeface="Poppins"/>
              <a:cs typeface="Poppins"/>
              <a:sym typeface="Poppins"/>
            </a:endParaRPr>
          </a:p>
        </p:txBody>
      </p:sp>
      <p:sp>
        <p:nvSpPr>
          <p:cNvPr id="1467" name="Google Shape;1467;p31"/>
          <p:cNvSpPr/>
          <p:nvPr/>
        </p:nvSpPr>
        <p:spPr>
          <a:xfrm>
            <a:off x="2781957" y="2793287"/>
            <a:ext cx="4300756" cy="1614260"/>
          </a:xfrm>
          <a:custGeom>
            <a:rect b="b" l="l" r="r" t="t"/>
            <a:pathLst>
              <a:path extrusionOk="0" h="1614260" w="4322368">
                <a:moveTo>
                  <a:pt x="1300149" y="0"/>
                </a:moveTo>
                <a:lnTo>
                  <a:pt x="3075728" y="0"/>
                </a:lnTo>
                <a:cubicBezTo>
                  <a:pt x="3232793" y="0"/>
                  <a:pt x="3389089" y="20146"/>
                  <a:pt x="3540893" y="59669"/>
                </a:cubicBezTo>
                <a:lnTo>
                  <a:pt x="4185578" y="227642"/>
                </a:lnTo>
                <a:cubicBezTo>
                  <a:pt x="4263340" y="235725"/>
                  <a:pt x="4322368" y="301298"/>
                  <a:pt x="4322368" y="379445"/>
                </a:cubicBezTo>
                <a:lnTo>
                  <a:pt x="4322368" y="818669"/>
                </a:lnTo>
                <a:lnTo>
                  <a:pt x="4322368" y="1064167"/>
                </a:lnTo>
                <a:lnTo>
                  <a:pt x="4322368" y="1503391"/>
                </a:lnTo>
                <a:cubicBezTo>
                  <a:pt x="4322368" y="1564601"/>
                  <a:pt x="4272836" y="1614260"/>
                  <a:pt x="4211498" y="1614260"/>
                </a:cubicBezTo>
                <a:lnTo>
                  <a:pt x="110870" y="1614260"/>
                </a:lnTo>
                <a:cubicBezTo>
                  <a:pt x="49661" y="1614260"/>
                  <a:pt x="0" y="1564601"/>
                  <a:pt x="0" y="1503391"/>
                </a:cubicBezTo>
                <a:lnTo>
                  <a:pt x="0" y="1064167"/>
                </a:lnTo>
                <a:lnTo>
                  <a:pt x="0" y="818669"/>
                </a:lnTo>
                <a:lnTo>
                  <a:pt x="0" y="379445"/>
                </a:lnTo>
                <a:cubicBezTo>
                  <a:pt x="0" y="301298"/>
                  <a:pt x="59028" y="235725"/>
                  <a:pt x="136791" y="227642"/>
                </a:cubicBezTo>
                <a:lnTo>
                  <a:pt x="867964" y="51328"/>
                </a:lnTo>
                <a:cubicBezTo>
                  <a:pt x="1009502" y="17196"/>
                  <a:pt x="1154505" y="0"/>
                  <a:pt x="1300149" y="0"/>
                </a:cubicBezTo>
                <a:close/>
              </a:path>
            </a:pathLst>
          </a:cu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468" name="Google Shape;1468;p31"/>
          <p:cNvSpPr/>
          <p:nvPr/>
        </p:nvSpPr>
        <p:spPr>
          <a:xfrm>
            <a:off x="3826128" y="2793287"/>
            <a:ext cx="2209200" cy="307500"/>
          </a:xfrm>
          <a:prstGeom prst="roundRect">
            <a:avLst>
              <a:gd fmla="val 34213" name="adj"/>
            </a:avLst>
          </a:prstGeom>
          <a:solidFill>
            <a:schemeClr val="dk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00"/>
              <a:buFont typeface="Arial"/>
              <a:buNone/>
            </a:pPr>
            <a:r>
              <a:t/>
            </a:r>
            <a:endParaRPr i="0" sz="1100" u="none" cap="none" strike="noStrike">
              <a:solidFill>
                <a:srgbClr val="FFFFFF"/>
              </a:solidFill>
              <a:latin typeface="Poppins SemiBold"/>
              <a:ea typeface="Poppins SemiBold"/>
              <a:cs typeface="Poppins SemiBold"/>
              <a:sym typeface="Poppins SemiBold"/>
            </a:endParaRPr>
          </a:p>
        </p:txBody>
      </p:sp>
      <p:sp>
        <p:nvSpPr>
          <p:cNvPr id="1469" name="Google Shape;1469;p31"/>
          <p:cNvSpPr/>
          <p:nvPr/>
        </p:nvSpPr>
        <p:spPr>
          <a:xfrm>
            <a:off x="2955618" y="3232511"/>
            <a:ext cx="1919100" cy="472800"/>
          </a:xfrm>
          <a:prstGeom prst="roundRect">
            <a:avLst>
              <a:gd fmla="val 14790" name="adj"/>
            </a:avLst>
          </a:prstGeom>
          <a:solidFill>
            <a:schemeClr val="lt1"/>
          </a:solidFill>
          <a:ln>
            <a:noFill/>
          </a:ln>
        </p:spPr>
        <p:txBody>
          <a:bodyPr anchorCtr="0" anchor="ctr" bIns="45700" lIns="91425" spcFirstLastPara="1" rIns="91425" wrap="square" tIns="9125">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Upskill</a:t>
            </a:r>
            <a:r>
              <a:rPr i="0" lang="en-US" sz="900" u="none" cap="none" strike="noStrike">
                <a:solidFill>
                  <a:srgbClr val="000000"/>
                </a:solidFill>
                <a:latin typeface="Poppins"/>
                <a:ea typeface="Poppins"/>
                <a:cs typeface="Poppins"/>
                <a:sym typeface="Poppins"/>
              </a:rPr>
              <a:t> teams in </a:t>
            </a:r>
            <a:endParaRPr>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technical areas</a:t>
            </a:r>
            <a:endParaRPr i="0" sz="900" u="none" cap="none" strike="noStrike">
              <a:solidFill>
                <a:srgbClr val="000000"/>
              </a:solidFill>
              <a:latin typeface="Poppins"/>
              <a:ea typeface="Poppins"/>
              <a:cs typeface="Poppins"/>
              <a:sym typeface="Poppins"/>
            </a:endParaRPr>
          </a:p>
        </p:txBody>
      </p:sp>
      <p:sp>
        <p:nvSpPr>
          <p:cNvPr id="1470" name="Google Shape;1470;p31"/>
          <p:cNvSpPr/>
          <p:nvPr/>
        </p:nvSpPr>
        <p:spPr>
          <a:xfrm>
            <a:off x="2884027" y="3149489"/>
            <a:ext cx="266700" cy="266700"/>
          </a:xfrm>
          <a:prstGeom prst="ellipse">
            <a:avLst/>
          </a:prstGeom>
          <a:solidFill>
            <a:schemeClr val="dk1"/>
          </a:solidFill>
          <a:ln cap="flat" cmpd="sng" w="25400">
            <a:solidFill>
              <a:schemeClr val="lt2"/>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1</a:t>
            </a:r>
            <a:endParaRPr>
              <a:latin typeface="Poppins"/>
              <a:ea typeface="Poppins"/>
              <a:cs typeface="Poppins"/>
              <a:sym typeface="Poppins"/>
            </a:endParaRPr>
          </a:p>
        </p:txBody>
      </p:sp>
      <p:sp>
        <p:nvSpPr>
          <p:cNvPr id="1471" name="Google Shape;1471;p31"/>
          <p:cNvSpPr/>
          <p:nvPr/>
        </p:nvSpPr>
        <p:spPr>
          <a:xfrm>
            <a:off x="2955618" y="3855982"/>
            <a:ext cx="1919100" cy="472800"/>
          </a:xfrm>
          <a:prstGeom prst="roundRect">
            <a:avLst>
              <a:gd fmla="val 14790" name="adj"/>
            </a:avLst>
          </a:prstGeom>
          <a:solidFill>
            <a:schemeClr val="lt1"/>
          </a:solidFill>
          <a:ln>
            <a:noFill/>
          </a:ln>
        </p:spPr>
        <p:txBody>
          <a:bodyPr anchorCtr="0" anchor="ctr" bIns="45700" lIns="91425" spcFirstLastPara="1" rIns="91425" wrap="square" tIns="9125">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Cultivate agility</a:t>
            </a:r>
            <a:r>
              <a:rPr i="0" lang="en-US" sz="900" u="none" cap="none" strike="noStrike">
                <a:solidFill>
                  <a:srgbClr val="000000"/>
                </a:solidFill>
                <a:latin typeface="Poppins"/>
                <a:ea typeface="Poppins"/>
                <a:cs typeface="Poppins"/>
                <a:sym typeface="Poppins"/>
              </a:rPr>
              <a:t> and change/adoption-readiness</a:t>
            </a:r>
            <a:endParaRPr i="0" sz="900" u="none" cap="none" strike="noStrike">
              <a:solidFill>
                <a:srgbClr val="000000"/>
              </a:solidFill>
              <a:latin typeface="Poppins"/>
              <a:ea typeface="Poppins"/>
              <a:cs typeface="Poppins"/>
              <a:sym typeface="Poppins"/>
            </a:endParaRPr>
          </a:p>
        </p:txBody>
      </p:sp>
      <p:sp>
        <p:nvSpPr>
          <p:cNvPr id="1472" name="Google Shape;1472;p31"/>
          <p:cNvSpPr/>
          <p:nvPr/>
        </p:nvSpPr>
        <p:spPr>
          <a:xfrm>
            <a:off x="2884027" y="3772960"/>
            <a:ext cx="266700" cy="266700"/>
          </a:xfrm>
          <a:prstGeom prst="ellipse">
            <a:avLst/>
          </a:prstGeom>
          <a:solidFill>
            <a:schemeClr val="dk1"/>
          </a:solidFill>
          <a:ln cap="flat" cmpd="sng" w="25400">
            <a:solidFill>
              <a:schemeClr val="lt2"/>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3</a:t>
            </a:r>
            <a:endParaRPr>
              <a:latin typeface="Poppins"/>
              <a:ea typeface="Poppins"/>
              <a:cs typeface="Poppins"/>
              <a:sym typeface="Poppins"/>
            </a:endParaRPr>
          </a:p>
        </p:txBody>
      </p:sp>
      <p:sp>
        <p:nvSpPr>
          <p:cNvPr id="1473" name="Google Shape;1473;p31"/>
          <p:cNvSpPr/>
          <p:nvPr/>
        </p:nvSpPr>
        <p:spPr>
          <a:xfrm>
            <a:off x="5079058" y="3232511"/>
            <a:ext cx="1919100" cy="472800"/>
          </a:xfrm>
          <a:prstGeom prst="roundRect">
            <a:avLst>
              <a:gd fmla="val 14790" name="adj"/>
            </a:avLst>
          </a:prstGeom>
          <a:solidFill>
            <a:schemeClr val="lt1"/>
          </a:solidFill>
          <a:ln>
            <a:noFill/>
          </a:ln>
        </p:spPr>
        <p:txBody>
          <a:bodyPr anchorCtr="0" anchor="ctr" bIns="45700" lIns="91425" spcFirstLastPara="1" rIns="91425" wrap="square" tIns="9125">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Encourage cross-</a:t>
            </a:r>
            <a:endParaRPr>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team adoption</a:t>
            </a:r>
            <a:endParaRPr>
              <a:latin typeface="Poppins"/>
              <a:ea typeface="Poppins"/>
              <a:cs typeface="Poppins"/>
              <a:sym typeface="Poppins"/>
            </a:endParaRPr>
          </a:p>
        </p:txBody>
      </p:sp>
      <p:sp>
        <p:nvSpPr>
          <p:cNvPr id="1474" name="Google Shape;1474;p31"/>
          <p:cNvSpPr/>
          <p:nvPr/>
        </p:nvSpPr>
        <p:spPr>
          <a:xfrm>
            <a:off x="5007467" y="3149489"/>
            <a:ext cx="266700" cy="266700"/>
          </a:xfrm>
          <a:prstGeom prst="ellipse">
            <a:avLst/>
          </a:prstGeom>
          <a:solidFill>
            <a:schemeClr val="dk1"/>
          </a:solidFill>
          <a:ln cap="flat" cmpd="sng" w="25400">
            <a:solidFill>
              <a:schemeClr val="lt2"/>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2</a:t>
            </a:r>
            <a:endParaRPr>
              <a:latin typeface="Poppins"/>
              <a:ea typeface="Poppins"/>
              <a:cs typeface="Poppins"/>
              <a:sym typeface="Poppins"/>
            </a:endParaRPr>
          </a:p>
        </p:txBody>
      </p:sp>
      <p:sp>
        <p:nvSpPr>
          <p:cNvPr id="1475" name="Google Shape;1475;p31"/>
          <p:cNvSpPr/>
          <p:nvPr/>
        </p:nvSpPr>
        <p:spPr>
          <a:xfrm>
            <a:off x="5079058" y="3855982"/>
            <a:ext cx="1919100" cy="472800"/>
          </a:xfrm>
          <a:prstGeom prst="roundRect">
            <a:avLst>
              <a:gd fmla="val 14790" name="adj"/>
            </a:avLst>
          </a:prstGeom>
          <a:solidFill>
            <a:schemeClr val="lt1"/>
          </a:solidFill>
          <a:ln>
            <a:noFill/>
          </a:ln>
        </p:spPr>
        <p:txBody>
          <a:bodyPr anchorCtr="0" anchor="ctr" bIns="45700" lIns="91425" spcFirstLastPara="1" rIns="91425" wrap="square" tIns="9125">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Drive innovative solution </a:t>
            </a:r>
            <a:endParaRPr i="0" sz="900" u="none" cap="none" strike="noStrike">
              <a:solidFill>
                <a:srgbClr val="000000"/>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with more R&amp;D resources</a:t>
            </a:r>
            <a:endParaRPr>
              <a:latin typeface="Poppins"/>
              <a:ea typeface="Poppins"/>
              <a:cs typeface="Poppins"/>
              <a:sym typeface="Poppins"/>
            </a:endParaRPr>
          </a:p>
        </p:txBody>
      </p:sp>
      <p:sp>
        <p:nvSpPr>
          <p:cNvPr id="1476" name="Google Shape;1476;p31"/>
          <p:cNvSpPr/>
          <p:nvPr/>
        </p:nvSpPr>
        <p:spPr>
          <a:xfrm>
            <a:off x="5007467" y="3772960"/>
            <a:ext cx="266700" cy="266700"/>
          </a:xfrm>
          <a:prstGeom prst="ellipse">
            <a:avLst/>
          </a:prstGeom>
          <a:solidFill>
            <a:schemeClr val="dk1"/>
          </a:solidFill>
          <a:ln cap="flat" cmpd="sng" w="25400">
            <a:solidFill>
              <a:schemeClr val="lt2"/>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4</a:t>
            </a:r>
            <a:endParaRPr>
              <a:latin typeface="Poppins"/>
              <a:ea typeface="Poppins"/>
              <a:cs typeface="Poppins"/>
              <a:sym typeface="Poppins"/>
            </a:endParaRPr>
          </a:p>
        </p:txBody>
      </p:sp>
      <p:sp>
        <p:nvSpPr>
          <p:cNvPr id="1477" name="Google Shape;1477;p31"/>
          <p:cNvSpPr/>
          <p:nvPr/>
        </p:nvSpPr>
        <p:spPr>
          <a:xfrm>
            <a:off x="7206636" y="2793287"/>
            <a:ext cx="4300756" cy="1614260"/>
          </a:xfrm>
          <a:custGeom>
            <a:rect b="b" l="l" r="r" t="t"/>
            <a:pathLst>
              <a:path extrusionOk="0" h="1614260" w="4322368">
                <a:moveTo>
                  <a:pt x="1300149" y="0"/>
                </a:moveTo>
                <a:lnTo>
                  <a:pt x="3075728" y="0"/>
                </a:lnTo>
                <a:cubicBezTo>
                  <a:pt x="3232793" y="0"/>
                  <a:pt x="3389089" y="20146"/>
                  <a:pt x="3540893" y="59669"/>
                </a:cubicBezTo>
                <a:lnTo>
                  <a:pt x="4185578" y="227642"/>
                </a:lnTo>
                <a:cubicBezTo>
                  <a:pt x="4263340" y="235725"/>
                  <a:pt x="4322368" y="301298"/>
                  <a:pt x="4322368" y="379445"/>
                </a:cubicBezTo>
                <a:lnTo>
                  <a:pt x="4322368" y="818669"/>
                </a:lnTo>
                <a:lnTo>
                  <a:pt x="4322368" y="1064167"/>
                </a:lnTo>
                <a:lnTo>
                  <a:pt x="4322368" y="1503391"/>
                </a:lnTo>
                <a:cubicBezTo>
                  <a:pt x="4322368" y="1564601"/>
                  <a:pt x="4272836" y="1614260"/>
                  <a:pt x="4211498" y="1614260"/>
                </a:cubicBezTo>
                <a:lnTo>
                  <a:pt x="110870" y="1614260"/>
                </a:lnTo>
                <a:cubicBezTo>
                  <a:pt x="49661" y="1614260"/>
                  <a:pt x="0" y="1564601"/>
                  <a:pt x="0" y="1503391"/>
                </a:cubicBezTo>
                <a:lnTo>
                  <a:pt x="0" y="1064167"/>
                </a:lnTo>
                <a:lnTo>
                  <a:pt x="0" y="818669"/>
                </a:lnTo>
                <a:lnTo>
                  <a:pt x="0" y="379445"/>
                </a:lnTo>
                <a:cubicBezTo>
                  <a:pt x="0" y="301298"/>
                  <a:pt x="59028" y="235725"/>
                  <a:pt x="136791" y="227642"/>
                </a:cubicBezTo>
                <a:lnTo>
                  <a:pt x="867964" y="51328"/>
                </a:lnTo>
                <a:cubicBezTo>
                  <a:pt x="1009502" y="17196"/>
                  <a:pt x="1154505" y="0"/>
                  <a:pt x="1300149" y="0"/>
                </a:cubicBezTo>
                <a:close/>
              </a:path>
            </a:pathLst>
          </a:cu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478" name="Google Shape;1478;p31"/>
          <p:cNvSpPr/>
          <p:nvPr/>
        </p:nvSpPr>
        <p:spPr>
          <a:xfrm>
            <a:off x="8250807" y="2793287"/>
            <a:ext cx="2209200" cy="307500"/>
          </a:xfrm>
          <a:prstGeom prst="roundRect">
            <a:avLst>
              <a:gd fmla="val 34213" name="adj"/>
            </a:avLst>
          </a:prstGeom>
          <a:solidFill>
            <a:schemeClr val="dk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00"/>
              <a:buFont typeface="Arial"/>
              <a:buNone/>
            </a:pPr>
            <a:r>
              <a:t/>
            </a:r>
            <a:endParaRPr i="0" sz="1100" u="none" cap="none" strike="noStrike">
              <a:solidFill>
                <a:srgbClr val="FFFFFF"/>
              </a:solidFill>
              <a:latin typeface="Poppins SemiBold"/>
              <a:ea typeface="Poppins SemiBold"/>
              <a:cs typeface="Poppins SemiBold"/>
              <a:sym typeface="Poppins SemiBold"/>
            </a:endParaRPr>
          </a:p>
        </p:txBody>
      </p:sp>
      <p:sp>
        <p:nvSpPr>
          <p:cNvPr id="1479" name="Google Shape;1479;p31"/>
          <p:cNvSpPr/>
          <p:nvPr/>
        </p:nvSpPr>
        <p:spPr>
          <a:xfrm>
            <a:off x="7380297" y="3232511"/>
            <a:ext cx="1919100" cy="472800"/>
          </a:xfrm>
          <a:prstGeom prst="roundRect">
            <a:avLst>
              <a:gd fmla="val 14790" name="adj"/>
            </a:avLst>
          </a:prstGeom>
          <a:solidFill>
            <a:schemeClr val="lt1"/>
          </a:solidFill>
          <a:ln>
            <a:noFill/>
          </a:ln>
        </p:spPr>
        <p:txBody>
          <a:bodyPr anchorCtr="0" anchor="ctr" bIns="45700" lIns="91425" spcFirstLastPara="1" rIns="91425" wrap="square" tIns="9125">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Automate key workflows</a:t>
            </a:r>
            <a:endParaRPr>
              <a:latin typeface="Poppins"/>
              <a:ea typeface="Poppins"/>
              <a:cs typeface="Poppins"/>
              <a:sym typeface="Poppins"/>
            </a:endParaRPr>
          </a:p>
        </p:txBody>
      </p:sp>
      <p:sp>
        <p:nvSpPr>
          <p:cNvPr id="1480" name="Google Shape;1480;p31"/>
          <p:cNvSpPr/>
          <p:nvPr/>
        </p:nvSpPr>
        <p:spPr>
          <a:xfrm>
            <a:off x="7308706" y="3149489"/>
            <a:ext cx="266700" cy="266700"/>
          </a:xfrm>
          <a:prstGeom prst="ellipse">
            <a:avLst/>
          </a:prstGeom>
          <a:solidFill>
            <a:schemeClr val="dk1"/>
          </a:solidFill>
          <a:ln cap="flat" cmpd="sng" w="25400">
            <a:solidFill>
              <a:schemeClr val="lt2"/>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1</a:t>
            </a:r>
            <a:endParaRPr>
              <a:latin typeface="Poppins"/>
              <a:ea typeface="Poppins"/>
              <a:cs typeface="Poppins"/>
              <a:sym typeface="Poppins"/>
            </a:endParaRPr>
          </a:p>
        </p:txBody>
      </p:sp>
      <p:sp>
        <p:nvSpPr>
          <p:cNvPr id="1481" name="Google Shape;1481;p31"/>
          <p:cNvSpPr/>
          <p:nvPr/>
        </p:nvSpPr>
        <p:spPr>
          <a:xfrm>
            <a:off x="7380297" y="3855982"/>
            <a:ext cx="1919100" cy="472800"/>
          </a:xfrm>
          <a:prstGeom prst="roundRect">
            <a:avLst>
              <a:gd fmla="val 14790" name="adj"/>
            </a:avLst>
          </a:prstGeom>
          <a:solidFill>
            <a:schemeClr val="lt1"/>
          </a:solidFill>
          <a:ln>
            <a:noFill/>
          </a:ln>
        </p:spPr>
        <p:txBody>
          <a:bodyPr anchorCtr="0" anchor="ctr" bIns="45700" lIns="91425" spcFirstLastPara="1" rIns="91425" wrap="square" tIns="9125">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Refine processes with intelligent data analytics</a:t>
            </a:r>
            <a:endParaRPr>
              <a:latin typeface="Poppins"/>
              <a:ea typeface="Poppins"/>
              <a:cs typeface="Poppins"/>
              <a:sym typeface="Poppins"/>
            </a:endParaRPr>
          </a:p>
        </p:txBody>
      </p:sp>
      <p:sp>
        <p:nvSpPr>
          <p:cNvPr id="1482" name="Google Shape;1482;p31"/>
          <p:cNvSpPr/>
          <p:nvPr/>
        </p:nvSpPr>
        <p:spPr>
          <a:xfrm>
            <a:off x="7308706" y="3772960"/>
            <a:ext cx="266700" cy="266700"/>
          </a:xfrm>
          <a:prstGeom prst="ellipse">
            <a:avLst/>
          </a:prstGeom>
          <a:solidFill>
            <a:schemeClr val="dk1"/>
          </a:solidFill>
          <a:ln cap="flat" cmpd="sng" w="25400">
            <a:solidFill>
              <a:schemeClr val="lt2"/>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3</a:t>
            </a:r>
            <a:endParaRPr>
              <a:latin typeface="Poppins"/>
              <a:ea typeface="Poppins"/>
              <a:cs typeface="Poppins"/>
              <a:sym typeface="Poppins"/>
            </a:endParaRPr>
          </a:p>
        </p:txBody>
      </p:sp>
      <p:sp>
        <p:nvSpPr>
          <p:cNvPr id="1483" name="Google Shape;1483;p31"/>
          <p:cNvSpPr/>
          <p:nvPr/>
        </p:nvSpPr>
        <p:spPr>
          <a:xfrm>
            <a:off x="9503737" y="3232511"/>
            <a:ext cx="1919100" cy="472800"/>
          </a:xfrm>
          <a:prstGeom prst="roundRect">
            <a:avLst>
              <a:gd fmla="val 14790" name="adj"/>
            </a:avLst>
          </a:prstGeom>
          <a:solidFill>
            <a:schemeClr val="lt1"/>
          </a:solidFill>
          <a:ln>
            <a:noFill/>
          </a:ln>
        </p:spPr>
        <p:txBody>
          <a:bodyPr anchorCtr="0" anchor="ctr" bIns="45700" lIns="91425" spcFirstLastPara="1" rIns="91425" wrap="square" tIns="9125">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Pilot AI</a:t>
            </a:r>
            <a:r>
              <a:rPr i="0" lang="en-US" sz="900" u="none" cap="none" strike="noStrike">
                <a:solidFill>
                  <a:srgbClr val="000000"/>
                </a:solidFill>
                <a:latin typeface="Poppins"/>
                <a:ea typeface="Poppins"/>
                <a:cs typeface="Poppins"/>
                <a:sym typeface="Poppins"/>
              </a:rPr>
              <a:t> applications in </a:t>
            </a:r>
            <a:endParaRPr>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core operation areas</a:t>
            </a:r>
            <a:endParaRPr i="0" sz="900" u="none" cap="none" strike="noStrike">
              <a:solidFill>
                <a:srgbClr val="000000"/>
              </a:solidFill>
              <a:latin typeface="Poppins"/>
              <a:ea typeface="Poppins"/>
              <a:cs typeface="Poppins"/>
              <a:sym typeface="Poppins"/>
            </a:endParaRPr>
          </a:p>
        </p:txBody>
      </p:sp>
      <p:sp>
        <p:nvSpPr>
          <p:cNvPr id="1484" name="Google Shape;1484;p31"/>
          <p:cNvSpPr/>
          <p:nvPr/>
        </p:nvSpPr>
        <p:spPr>
          <a:xfrm>
            <a:off x="9432146" y="3149489"/>
            <a:ext cx="266700" cy="266700"/>
          </a:xfrm>
          <a:prstGeom prst="ellipse">
            <a:avLst/>
          </a:prstGeom>
          <a:solidFill>
            <a:schemeClr val="dk1"/>
          </a:solidFill>
          <a:ln cap="flat" cmpd="sng" w="25400">
            <a:solidFill>
              <a:schemeClr val="lt2"/>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2</a:t>
            </a:r>
            <a:endParaRPr>
              <a:latin typeface="Poppins"/>
              <a:ea typeface="Poppins"/>
              <a:cs typeface="Poppins"/>
              <a:sym typeface="Poppins"/>
            </a:endParaRPr>
          </a:p>
        </p:txBody>
      </p:sp>
      <p:sp>
        <p:nvSpPr>
          <p:cNvPr id="1485" name="Google Shape;1485;p31"/>
          <p:cNvSpPr/>
          <p:nvPr/>
        </p:nvSpPr>
        <p:spPr>
          <a:xfrm>
            <a:off x="2781957" y="4571449"/>
            <a:ext cx="8722103" cy="2051477"/>
          </a:xfrm>
          <a:custGeom>
            <a:rect b="b" l="l" r="r" t="t"/>
            <a:pathLst>
              <a:path extrusionOk="0" h="2051477" w="8722103">
                <a:moveTo>
                  <a:pt x="2624150" y="0"/>
                </a:moveTo>
                <a:lnTo>
                  <a:pt x="6097954" y="0"/>
                </a:lnTo>
                <a:cubicBezTo>
                  <a:pt x="6238928" y="0"/>
                  <a:pt x="6379774" y="7367"/>
                  <a:pt x="6519986" y="21971"/>
                </a:cubicBezTo>
                <a:lnTo>
                  <a:pt x="8586718" y="237369"/>
                </a:lnTo>
                <a:cubicBezTo>
                  <a:pt x="8663681" y="245371"/>
                  <a:pt x="8722103" y="310270"/>
                  <a:pt x="8722103" y="387615"/>
                </a:cubicBezTo>
                <a:lnTo>
                  <a:pt x="8722103" y="878132"/>
                </a:lnTo>
                <a:lnTo>
                  <a:pt x="8722103" y="1065306"/>
                </a:lnTo>
                <a:lnTo>
                  <a:pt x="8722103" y="1264054"/>
                </a:lnTo>
                <a:lnTo>
                  <a:pt x="8722103" y="1555823"/>
                </a:lnTo>
                <a:lnTo>
                  <a:pt x="8722103" y="1941745"/>
                </a:lnTo>
                <a:cubicBezTo>
                  <a:pt x="8722103" y="2002326"/>
                  <a:pt x="8672954" y="2051477"/>
                  <a:pt x="8612372" y="2051477"/>
                </a:cubicBezTo>
                <a:lnTo>
                  <a:pt x="109731" y="2051477"/>
                </a:lnTo>
                <a:cubicBezTo>
                  <a:pt x="49151" y="2051477"/>
                  <a:pt x="0" y="2002326"/>
                  <a:pt x="0" y="1941745"/>
                </a:cubicBezTo>
                <a:lnTo>
                  <a:pt x="0" y="1555823"/>
                </a:lnTo>
                <a:lnTo>
                  <a:pt x="0" y="1264054"/>
                </a:lnTo>
                <a:lnTo>
                  <a:pt x="0" y="1065306"/>
                </a:lnTo>
                <a:lnTo>
                  <a:pt x="0" y="878132"/>
                </a:lnTo>
                <a:lnTo>
                  <a:pt x="0" y="387615"/>
                </a:lnTo>
                <a:cubicBezTo>
                  <a:pt x="0" y="310270"/>
                  <a:pt x="58422" y="245371"/>
                  <a:pt x="135387" y="237369"/>
                </a:cubicBezTo>
                <a:lnTo>
                  <a:pt x="2202117" y="21971"/>
                </a:lnTo>
                <a:cubicBezTo>
                  <a:pt x="2342329" y="7367"/>
                  <a:pt x="2483176" y="0"/>
                  <a:pt x="2624150" y="0"/>
                </a:cubicBezTo>
                <a:close/>
              </a:path>
            </a:pathLst>
          </a:cu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486" name="Google Shape;1486;p31"/>
          <p:cNvSpPr/>
          <p:nvPr/>
        </p:nvSpPr>
        <p:spPr>
          <a:xfrm>
            <a:off x="5194702" y="4572721"/>
            <a:ext cx="3896700" cy="307500"/>
          </a:xfrm>
          <a:prstGeom prst="roundRect">
            <a:avLst>
              <a:gd fmla="val 34213" name="adj"/>
            </a:avLst>
          </a:prstGeom>
          <a:solidFill>
            <a:schemeClr val="dk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00"/>
              <a:buFont typeface="Arial"/>
              <a:buNone/>
            </a:pPr>
            <a:r>
              <a:t/>
            </a:r>
            <a:endParaRPr i="0" sz="1100" u="none" cap="none" strike="noStrike">
              <a:solidFill>
                <a:srgbClr val="FFFFFF"/>
              </a:solidFill>
              <a:latin typeface="Poppins SemiBold"/>
              <a:ea typeface="Poppins SemiBold"/>
              <a:cs typeface="Poppins SemiBold"/>
              <a:sym typeface="Poppins SemiBold"/>
            </a:endParaRPr>
          </a:p>
        </p:txBody>
      </p:sp>
      <p:sp>
        <p:nvSpPr>
          <p:cNvPr id="1487" name="Google Shape;1487;p31"/>
          <p:cNvSpPr/>
          <p:nvPr/>
        </p:nvSpPr>
        <p:spPr>
          <a:xfrm>
            <a:off x="2955618" y="5045417"/>
            <a:ext cx="4145400" cy="604500"/>
          </a:xfrm>
          <a:prstGeom prst="roundRect">
            <a:avLst>
              <a:gd fmla="val 7539" name="adj"/>
            </a:avLst>
          </a:prstGeom>
          <a:solidFill>
            <a:schemeClr val="lt1"/>
          </a:solidFill>
          <a:ln>
            <a:noFill/>
          </a:ln>
        </p:spPr>
        <p:txBody>
          <a:bodyPr anchorCtr="0" anchor="ctr" bIns="45700" lIns="91425" spcFirstLastPara="1" rIns="91425" wrap="square" tIns="9125">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Integrate AI across operations to enhance customer </a:t>
            </a:r>
            <a:endParaRPr>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experiences and streamline processes.</a:t>
            </a:r>
            <a:endParaRPr>
              <a:latin typeface="Poppins"/>
              <a:ea typeface="Poppins"/>
              <a:cs typeface="Poppins"/>
              <a:sym typeface="Poppins"/>
            </a:endParaRPr>
          </a:p>
        </p:txBody>
      </p:sp>
      <p:sp>
        <p:nvSpPr>
          <p:cNvPr id="1488" name="Google Shape;1488;p31"/>
          <p:cNvSpPr/>
          <p:nvPr/>
        </p:nvSpPr>
        <p:spPr>
          <a:xfrm>
            <a:off x="2884027" y="4962395"/>
            <a:ext cx="266700" cy="266700"/>
          </a:xfrm>
          <a:prstGeom prst="ellipse">
            <a:avLst/>
          </a:prstGeom>
          <a:solidFill>
            <a:schemeClr val="dk1"/>
          </a:solidFill>
          <a:ln cap="flat" cmpd="sng" w="25400">
            <a:solidFill>
              <a:schemeClr val="lt2"/>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1</a:t>
            </a:r>
            <a:endParaRPr>
              <a:latin typeface="Poppins"/>
              <a:ea typeface="Poppins"/>
              <a:cs typeface="Poppins"/>
              <a:sym typeface="Poppins"/>
            </a:endParaRPr>
          </a:p>
        </p:txBody>
      </p:sp>
      <p:sp>
        <p:nvSpPr>
          <p:cNvPr id="1489" name="Google Shape;1489;p31"/>
          <p:cNvSpPr/>
          <p:nvPr/>
        </p:nvSpPr>
        <p:spPr>
          <a:xfrm>
            <a:off x="7265634" y="5045417"/>
            <a:ext cx="4145400" cy="604500"/>
          </a:xfrm>
          <a:prstGeom prst="roundRect">
            <a:avLst>
              <a:gd fmla="val 7539" name="adj"/>
            </a:avLst>
          </a:prstGeom>
          <a:solidFill>
            <a:schemeClr val="lt1"/>
          </a:solidFill>
          <a:ln>
            <a:noFill/>
          </a:ln>
        </p:spPr>
        <p:txBody>
          <a:bodyPr anchorCtr="0" anchor="ctr" bIns="45700" lIns="91425" spcFirstLastPara="1" rIns="91425" wrap="square" tIns="9125">
            <a:no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In line with sustainable innovation, commit</a:t>
            </a:r>
            <a:r>
              <a:rPr i="0" lang="en-US" sz="900" u="none" cap="none" strike="noStrike">
                <a:solidFill>
                  <a:srgbClr val="000000"/>
                </a:solidFill>
                <a:latin typeface="Poppins"/>
                <a:ea typeface="Poppins"/>
                <a:cs typeface="Poppins"/>
                <a:sym typeface="Poppins"/>
              </a:rPr>
              <a:t> to </a:t>
            </a:r>
            <a:endParaRPr>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responsible AI that maximizes fairness and transparency</a:t>
            </a:r>
            <a:endParaRPr i="0" sz="900" u="none" cap="none" strike="noStrike">
              <a:solidFill>
                <a:srgbClr val="000000"/>
              </a:solidFill>
              <a:latin typeface="Poppins"/>
              <a:ea typeface="Poppins"/>
              <a:cs typeface="Poppins"/>
              <a:sym typeface="Poppins"/>
            </a:endParaRPr>
          </a:p>
        </p:txBody>
      </p:sp>
      <p:sp>
        <p:nvSpPr>
          <p:cNvPr id="1490" name="Google Shape;1490;p31"/>
          <p:cNvSpPr/>
          <p:nvPr/>
        </p:nvSpPr>
        <p:spPr>
          <a:xfrm>
            <a:off x="7194043" y="4962395"/>
            <a:ext cx="266700" cy="266700"/>
          </a:xfrm>
          <a:prstGeom prst="ellipse">
            <a:avLst/>
          </a:prstGeom>
          <a:solidFill>
            <a:schemeClr val="dk1"/>
          </a:solidFill>
          <a:ln cap="flat" cmpd="sng" w="25400">
            <a:solidFill>
              <a:schemeClr val="lt2"/>
            </a:solidFill>
            <a:prstDash val="solid"/>
            <a:miter lim="800000"/>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2</a:t>
            </a:r>
            <a:endParaRPr>
              <a:latin typeface="Poppins"/>
              <a:ea typeface="Poppins"/>
              <a:cs typeface="Poppins"/>
              <a:sym typeface="Poppins"/>
            </a:endParaRPr>
          </a:p>
        </p:txBody>
      </p:sp>
      <p:sp>
        <p:nvSpPr>
          <p:cNvPr id="1491" name="Google Shape;1491;p31"/>
          <p:cNvSpPr/>
          <p:nvPr/>
        </p:nvSpPr>
        <p:spPr>
          <a:xfrm>
            <a:off x="2874902" y="5781910"/>
            <a:ext cx="8536200" cy="726000"/>
          </a:xfrm>
          <a:prstGeom prst="roundRect">
            <a:avLst>
              <a:gd fmla="val 7539"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100"/>
              <a:buFont typeface="Montserrat Medium"/>
              <a:buNone/>
            </a:pPr>
            <a:r>
              <a:rPr i="0" lang="en-US" sz="1100" u="none" cap="none" strike="noStrike">
                <a:solidFill>
                  <a:srgbClr val="000000"/>
                </a:solidFill>
                <a:latin typeface="Poppins Medium"/>
                <a:ea typeface="Poppins Medium"/>
                <a:cs typeface="Poppins Medium"/>
                <a:sym typeface="Poppins Medium"/>
              </a:rPr>
              <a:t>Empower a smarter, agile future through</a:t>
            </a:r>
            <a:r>
              <a:rPr i="0" lang="en-US" sz="1100" u="none" cap="none" strike="noStrike">
                <a:solidFill>
                  <a:srgbClr val="000000"/>
                </a:solidFill>
                <a:latin typeface="Poppins Medium"/>
                <a:ea typeface="Poppins Medium"/>
                <a:cs typeface="Poppins Medium"/>
                <a:sym typeface="Poppins Medium"/>
              </a:rPr>
              <a:t> ethical AI integration that </a:t>
            </a:r>
            <a:endParaRPr>
              <a:latin typeface="Poppins"/>
              <a:ea typeface="Poppins"/>
              <a:cs typeface="Poppins"/>
              <a:sym typeface="Poppins"/>
            </a:endParaRPr>
          </a:p>
          <a:p>
            <a:pPr indent="0" lvl="0" marL="0" marR="0" rtl="0" algn="ctr">
              <a:lnSpc>
                <a:spcPct val="115000"/>
              </a:lnSpc>
              <a:spcBef>
                <a:spcPts val="300"/>
              </a:spcBef>
              <a:spcAft>
                <a:spcPts val="0"/>
              </a:spcAft>
              <a:buClr>
                <a:srgbClr val="000000"/>
              </a:buClr>
              <a:buSzPts val="1100"/>
              <a:buFont typeface="Montserrat Medium"/>
              <a:buNone/>
            </a:pPr>
            <a:r>
              <a:rPr i="0" lang="en-US" sz="1100" u="none" cap="none" strike="noStrike">
                <a:solidFill>
                  <a:srgbClr val="000000"/>
                </a:solidFill>
                <a:latin typeface="Poppins Medium"/>
                <a:ea typeface="Poppins Medium"/>
                <a:cs typeface="Poppins Medium"/>
                <a:sym typeface="Poppins Medium"/>
              </a:rPr>
              <a:t>transforms internal operations and enriches customer experiences.</a:t>
            </a:r>
            <a:endParaRPr i="0" sz="1100" u="none" cap="none" strike="noStrike">
              <a:solidFill>
                <a:srgbClr val="000000"/>
              </a:solidFill>
              <a:latin typeface="Poppins Medium"/>
              <a:ea typeface="Poppins Medium"/>
              <a:cs typeface="Poppins Medium"/>
              <a:sym typeface="Poppins Medium"/>
            </a:endParaRPr>
          </a:p>
        </p:txBody>
      </p:sp>
      <p:sp>
        <p:nvSpPr>
          <p:cNvPr id="1492" name="Google Shape;1492;p31"/>
          <p:cNvSpPr txBox="1"/>
          <p:nvPr/>
        </p:nvSpPr>
        <p:spPr>
          <a:xfrm>
            <a:off x="542874" y="1825406"/>
            <a:ext cx="1818300" cy="939000"/>
          </a:xfrm>
          <a:prstGeom prst="rect">
            <a:avLst/>
          </a:prstGeom>
          <a:noFill/>
          <a:ln>
            <a:noFill/>
          </a:ln>
        </p:spPr>
        <p:txBody>
          <a:bodyPr anchorCtr="0" anchor="ctr" bIns="91425" lIns="91425" spcFirstLastPara="1" rIns="91425" wrap="square" tIns="45700">
            <a:spAutoFit/>
          </a:bodyPr>
          <a:lstStyle/>
          <a:p>
            <a:pPr indent="0" lvl="0" marL="0" marR="0" rtl="0" algn="l">
              <a:lnSpc>
                <a:spcPct val="150000"/>
              </a:lnSpc>
              <a:spcBef>
                <a:spcPts val="0"/>
              </a:spcBef>
              <a:spcAft>
                <a:spcPts val="0"/>
              </a:spcAft>
              <a:buClr>
                <a:schemeClr val="accent1"/>
              </a:buClr>
              <a:buSzPts val="1300"/>
              <a:buFont typeface="Montserrat SemiBold"/>
              <a:buNone/>
            </a:pPr>
            <a:r>
              <a:rPr b="1" lang="en-US" sz="1300" u="none" cap="none" strike="noStrike">
                <a:solidFill>
                  <a:schemeClr val="accent1"/>
                </a:solidFill>
                <a:latin typeface="Poppins"/>
                <a:ea typeface="Poppins"/>
                <a:cs typeface="Poppins"/>
                <a:sym typeface="Poppins"/>
              </a:rPr>
              <a:t>DELIVER AI-POWERED VALUE</a:t>
            </a:r>
            <a:endParaRPr>
              <a:latin typeface="Poppins"/>
              <a:ea typeface="Poppins"/>
              <a:cs typeface="Poppins"/>
              <a:sym typeface="Poppins"/>
            </a:endParaRPr>
          </a:p>
        </p:txBody>
      </p:sp>
      <p:sp>
        <p:nvSpPr>
          <p:cNvPr id="1493" name="Google Shape;1493;p31"/>
          <p:cNvSpPr txBox="1"/>
          <p:nvPr/>
        </p:nvSpPr>
        <p:spPr>
          <a:xfrm>
            <a:off x="542873" y="3245280"/>
            <a:ext cx="1950300" cy="939000"/>
          </a:xfrm>
          <a:prstGeom prst="rect">
            <a:avLst/>
          </a:prstGeom>
          <a:noFill/>
          <a:ln>
            <a:noFill/>
          </a:ln>
        </p:spPr>
        <p:txBody>
          <a:bodyPr anchorCtr="0" anchor="ctr" bIns="91425" lIns="91425" spcFirstLastPara="1" rIns="91425" wrap="square" tIns="45700">
            <a:spAutoFit/>
          </a:bodyPr>
          <a:lstStyle/>
          <a:p>
            <a:pPr indent="0" lvl="0" marL="0" marR="0" rtl="0" algn="l">
              <a:lnSpc>
                <a:spcPct val="150000"/>
              </a:lnSpc>
              <a:spcBef>
                <a:spcPts val="0"/>
              </a:spcBef>
              <a:spcAft>
                <a:spcPts val="0"/>
              </a:spcAft>
              <a:buClr>
                <a:schemeClr val="accent1"/>
              </a:buClr>
              <a:buSzPts val="1300"/>
              <a:buFont typeface="Montserrat SemiBold"/>
              <a:buNone/>
            </a:pPr>
            <a:r>
              <a:rPr b="1" lang="en-US" sz="1300">
                <a:solidFill>
                  <a:schemeClr val="accent1"/>
                </a:solidFill>
                <a:latin typeface="Poppins"/>
                <a:ea typeface="Poppins"/>
                <a:cs typeface="Poppins"/>
                <a:sym typeface="Poppins"/>
              </a:rPr>
              <a:t>DEVELOP AI TALENT AND TEAM INNOVATION</a:t>
            </a:r>
            <a:endParaRPr b="1" sz="1300" u="none" cap="none" strike="noStrike">
              <a:solidFill>
                <a:schemeClr val="accent1"/>
              </a:solidFill>
              <a:latin typeface="Poppins"/>
              <a:ea typeface="Poppins"/>
              <a:cs typeface="Poppins"/>
              <a:sym typeface="Poppins"/>
            </a:endParaRPr>
          </a:p>
        </p:txBody>
      </p:sp>
      <p:sp>
        <p:nvSpPr>
          <p:cNvPr id="1494" name="Google Shape;1494;p31"/>
          <p:cNvSpPr txBox="1"/>
          <p:nvPr/>
        </p:nvSpPr>
        <p:spPr>
          <a:xfrm>
            <a:off x="542874" y="5228008"/>
            <a:ext cx="1950300" cy="939000"/>
          </a:xfrm>
          <a:prstGeom prst="rect">
            <a:avLst/>
          </a:prstGeom>
          <a:noFill/>
          <a:ln>
            <a:noFill/>
          </a:ln>
        </p:spPr>
        <p:txBody>
          <a:bodyPr anchorCtr="0" anchor="ctr" bIns="91425" lIns="91425" spcFirstLastPara="1" rIns="91425" wrap="square" tIns="45700">
            <a:spAutoFit/>
          </a:bodyPr>
          <a:lstStyle/>
          <a:p>
            <a:pPr indent="0" lvl="0" marL="0" marR="0" rtl="0" algn="l">
              <a:lnSpc>
                <a:spcPct val="150000"/>
              </a:lnSpc>
              <a:spcBef>
                <a:spcPts val="0"/>
              </a:spcBef>
              <a:spcAft>
                <a:spcPts val="0"/>
              </a:spcAft>
              <a:buClr>
                <a:schemeClr val="accent1"/>
              </a:buClr>
              <a:buSzPts val="1300"/>
              <a:buFont typeface="Montserrat SemiBold"/>
              <a:buNone/>
            </a:pPr>
            <a:r>
              <a:rPr b="1" lang="en-US" sz="1300">
                <a:solidFill>
                  <a:schemeClr val="accent1"/>
                </a:solidFill>
                <a:latin typeface="Poppins"/>
                <a:ea typeface="Poppins"/>
                <a:cs typeface="Poppins"/>
                <a:sym typeface="Poppins"/>
              </a:rPr>
              <a:t>AUTOMATE PROCESSES AND AUGMENT OUTPUTS</a:t>
            </a:r>
            <a:endParaRPr b="1" sz="1300" u="none" cap="none" strike="noStrike">
              <a:solidFill>
                <a:schemeClr val="accent1"/>
              </a:solidFill>
              <a:latin typeface="Poppins"/>
              <a:ea typeface="Poppins"/>
              <a:cs typeface="Poppins"/>
              <a:sym typeface="Poppins"/>
            </a:endParaRPr>
          </a:p>
        </p:txBody>
      </p:sp>
      <p:sp>
        <p:nvSpPr>
          <p:cNvPr id="1495" name="Google Shape;1495;p31"/>
          <p:cNvSpPr/>
          <p:nvPr/>
        </p:nvSpPr>
        <p:spPr>
          <a:xfrm>
            <a:off x="6579658" y="1449059"/>
            <a:ext cx="1126800" cy="307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Montserrat SemiBold"/>
              <a:buNone/>
            </a:pPr>
            <a:r>
              <a:rPr i="0" lang="en-US" sz="1100" u="none" cap="none" strike="noStrike">
                <a:solidFill>
                  <a:srgbClr val="FFFFFF"/>
                </a:solidFill>
                <a:latin typeface="Poppins SemiBold"/>
                <a:ea typeface="Poppins SemiBold"/>
                <a:cs typeface="Poppins SemiBold"/>
                <a:sym typeface="Poppins SemiBold"/>
              </a:rPr>
              <a:t>CUSTOMERS</a:t>
            </a:r>
            <a:endParaRPr>
              <a:latin typeface="Poppins"/>
              <a:ea typeface="Poppins"/>
              <a:cs typeface="Poppins"/>
              <a:sym typeface="Poppins"/>
            </a:endParaRPr>
          </a:p>
        </p:txBody>
      </p:sp>
      <p:sp>
        <p:nvSpPr>
          <p:cNvPr id="1496" name="Google Shape;1496;p31"/>
          <p:cNvSpPr/>
          <p:nvPr/>
        </p:nvSpPr>
        <p:spPr>
          <a:xfrm>
            <a:off x="3995561" y="2793287"/>
            <a:ext cx="1870200" cy="307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Montserrat SemiBold"/>
              <a:buNone/>
            </a:pPr>
            <a:r>
              <a:rPr i="0" lang="en-US" sz="1100" u="none" cap="none" strike="noStrike">
                <a:solidFill>
                  <a:srgbClr val="FFFFFF"/>
                </a:solidFill>
                <a:latin typeface="Poppins SemiBold"/>
                <a:ea typeface="Poppins SemiBold"/>
                <a:cs typeface="Poppins SemiBold"/>
                <a:sym typeface="Poppins SemiBold"/>
              </a:rPr>
              <a:t>LEARNING &amp; GROWTH</a:t>
            </a:r>
            <a:endParaRPr>
              <a:latin typeface="Poppins"/>
              <a:ea typeface="Poppins"/>
              <a:cs typeface="Poppins"/>
              <a:sym typeface="Poppins"/>
            </a:endParaRPr>
          </a:p>
        </p:txBody>
      </p:sp>
      <p:sp>
        <p:nvSpPr>
          <p:cNvPr id="1497" name="Google Shape;1497;p31"/>
          <p:cNvSpPr/>
          <p:nvPr/>
        </p:nvSpPr>
        <p:spPr>
          <a:xfrm>
            <a:off x="8437880" y="2793287"/>
            <a:ext cx="1834800" cy="307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Montserrat SemiBold"/>
              <a:buNone/>
            </a:pPr>
            <a:r>
              <a:rPr i="0" lang="en-US" sz="1100" u="none" cap="none" strike="noStrike">
                <a:solidFill>
                  <a:srgbClr val="FFFFFF"/>
                </a:solidFill>
                <a:latin typeface="Poppins SemiBold"/>
                <a:ea typeface="Poppins SemiBold"/>
                <a:cs typeface="Poppins SemiBold"/>
                <a:sym typeface="Poppins SemiBold"/>
              </a:rPr>
              <a:t>INTERNAL PROCESSES</a:t>
            </a:r>
            <a:endParaRPr>
              <a:latin typeface="Poppins"/>
              <a:ea typeface="Poppins"/>
              <a:cs typeface="Poppins"/>
              <a:sym typeface="Poppins"/>
            </a:endParaRPr>
          </a:p>
        </p:txBody>
      </p:sp>
      <p:sp>
        <p:nvSpPr>
          <p:cNvPr id="1498" name="Google Shape;1498;p31"/>
          <p:cNvSpPr/>
          <p:nvPr/>
        </p:nvSpPr>
        <p:spPr>
          <a:xfrm>
            <a:off x="6264698" y="4572721"/>
            <a:ext cx="1756500" cy="3075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Montserrat SemiBold"/>
              <a:buNone/>
            </a:pPr>
            <a:r>
              <a:rPr i="0" lang="en-US" sz="1100" u="none" cap="none" strike="noStrike">
                <a:solidFill>
                  <a:srgbClr val="FFFFFF"/>
                </a:solidFill>
                <a:latin typeface="Poppins SemiBold"/>
                <a:ea typeface="Poppins SemiBold"/>
                <a:cs typeface="Poppins SemiBold"/>
                <a:sym typeface="Poppins SemiBold"/>
              </a:rPr>
              <a:t>COMPANY MISSION</a:t>
            </a:r>
            <a:endParaRPr>
              <a:latin typeface="Poppins"/>
              <a:ea typeface="Poppins"/>
              <a:cs typeface="Poppins"/>
              <a:sym typeface="Poppins"/>
            </a:endParaRPr>
          </a:p>
        </p:txBody>
      </p:sp>
      <p:sp>
        <p:nvSpPr>
          <p:cNvPr id="1499" name="Google Shape;1499;p31"/>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32"/>
          <p:cNvSpPr txBox="1"/>
          <p:nvPr/>
        </p:nvSpPr>
        <p:spPr>
          <a:xfrm>
            <a:off x="507531" y="747615"/>
            <a:ext cx="4253700" cy="461700"/>
          </a:xfrm>
          <a:prstGeom prst="rect">
            <a:avLst/>
          </a:prstGeom>
          <a:noFill/>
          <a:ln>
            <a:noFill/>
          </a:ln>
        </p:spPr>
        <p:txBody>
          <a:bodyPr anchorCtr="0" anchor="t" bIns="45700" lIns="0" spcFirstLastPara="1" rIns="91425" wrap="square" tIns="45700">
            <a:spAutoFit/>
          </a:bodyPr>
          <a:lstStyle/>
          <a:p>
            <a:pPr indent="0" lvl="0" marL="0" marR="0" rtl="0" algn="l">
              <a:lnSpc>
                <a:spcPct val="125000"/>
              </a:lnSpc>
              <a:spcBef>
                <a:spcPts val="0"/>
              </a:spcBef>
              <a:spcAft>
                <a:spcPts val="0"/>
              </a:spcAft>
              <a:buClr>
                <a:srgbClr val="6E89C0"/>
              </a:buClr>
              <a:buSzPts val="2000"/>
              <a:buFont typeface="Montserrat SemiBold"/>
              <a:buNone/>
            </a:pPr>
            <a:r>
              <a:rPr i="0" lang="en-US" sz="2400" u="none" cap="none" strike="noStrike">
                <a:solidFill>
                  <a:schemeClr val="dk1"/>
                </a:solidFill>
                <a:latin typeface="Poppins Light"/>
                <a:ea typeface="Poppins Light"/>
                <a:cs typeface="Poppins Light"/>
                <a:sym typeface="Poppins Light"/>
              </a:rPr>
              <a:t>AI STRATEGY ROI</a:t>
            </a:r>
            <a:endParaRPr sz="1800">
              <a:solidFill>
                <a:schemeClr val="dk1"/>
              </a:solidFill>
              <a:latin typeface="Poppins Light"/>
              <a:ea typeface="Poppins Light"/>
              <a:cs typeface="Poppins Light"/>
              <a:sym typeface="Poppins Light"/>
            </a:endParaRPr>
          </a:p>
        </p:txBody>
      </p:sp>
      <p:sp>
        <p:nvSpPr>
          <p:cNvPr id="1505" name="Google Shape;1505;p32"/>
          <p:cNvSpPr txBox="1"/>
          <p:nvPr/>
        </p:nvSpPr>
        <p:spPr>
          <a:xfrm>
            <a:off x="9535442" y="844681"/>
            <a:ext cx="1790100" cy="169200"/>
          </a:xfrm>
          <a:prstGeom prst="rect">
            <a:avLst/>
          </a:prstGeom>
          <a:noFill/>
          <a:ln>
            <a:noFill/>
          </a:ln>
        </p:spPr>
        <p:txBody>
          <a:bodyPr anchorCtr="0" anchor="ctr" bIns="0" lIns="91425" spcFirstLastPara="1" rIns="91425" wrap="square" tIns="0">
            <a:spAutoFit/>
          </a:bodyPr>
          <a:lstStyle/>
          <a:p>
            <a:pPr indent="0" lvl="0" marL="0" marR="0" rtl="0" algn="ctr">
              <a:lnSpc>
                <a:spcPct val="100000"/>
              </a:lnSpc>
              <a:spcBef>
                <a:spcPts val="0"/>
              </a:spcBef>
              <a:spcAft>
                <a:spcPts val="0"/>
              </a:spcAft>
              <a:buClr>
                <a:srgbClr val="000000"/>
              </a:buClr>
              <a:buSzPts val="1100"/>
              <a:buFont typeface="Montserrat SemiBold"/>
              <a:buNone/>
            </a:pPr>
            <a:r>
              <a:rPr i="0" lang="en-US" sz="1100" u="none" cap="none" strike="noStrike">
                <a:solidFill>
                  <a:schemeClr val="dk1"/>
                </a:solidFill>
                <a:latin typeface="Poppins SemiBold"/>
                <a:ea typeface="Poppins SemiBold"/>
                <a:cs typeface="Poppins SemiBold"/>
                <a:sym typeface="Poppins SemiBold"/>
              </a:rPr>
              <a:t>PROJECTED ROI</a:t>
            </a:r>
            <a:endParaRPr>
              <a:solidFill>
                <a:schemeClr val="dk1"/>
              </a:solidFill>
              <a:latin typeface="Poppins"/>
              <a:ea typeface="Poppins"/>
              <a:cs typeface="Poppins"/>
              <a:sym typeface="Poppins"/>
            </a:endParaRPr>
          </a:p>
        </p:txBody>
      </p:sp>
      <p:sp>
        <p:nvSpPr>
          <p:cNvPr id="1506" name="Google Shape;1506;p32"/>
          <p:cNvSpPr txBox="1"/>
          <p:nvPr/>
        </p:nvSpPr>
        <p:spPr>
          <a:xfrm>
            <a:off x="5404908" y="844682"/>
            <a:ext cx="2200800" cy="169200"/>
          </a:xfrm>
          <a:prstGeom prst="rect">
            <a:avLst/>
          </a:prstGeom>
          <a:noFill/>
          <a:ln>
            <a:noFill/>
          </a:ln>
        </p:spPr>
        <p:txBody>
          <a:bodyPr anchorCtr="0" anchor="ctr" bIns="0" lIns="91425" spcFirstLastPara="1" rIns="91425" wrap="square" tIns="0">
            <a:spAutoFit/>
          </a:bodyPr>
          <a:lstStyle/>
          <a:p>
            <a:pPr indent="0" lvl="0" marL="0" marR="0" rtl="0" algn="l">
              <a:lnSpc>
                <a:spcPct val="100000"/>
              </a:lnSpc>
              <a:spcBef>
                <a:spcPts val="0"/>
              </a:spcBef>
              <a:spcAft>
                <a:spcPts val="0"/>
              </a:spcAft>
              <a:buClr>
                <a:srgbClr val="000000"/>
              </a:buClr>
              <a:buSzPts val="1100"/>
              <a:buFont typeface="Montserrat SemiBold"/>
              <a:buNone/>
            </a:pPr>
            <a:r>
              <a:rPr i="0" lang="en-US" sz="1100" u="none" cap="none" strike="noStrike">
                <a:solidFill>
                  <a:schemeClr val="dk1"/>
                </a:solidFill>
                <a:latin typeface="Poppins SemiBold"/>
                <a:ea typeface="Poppins SemiBold"/>
                <a:cs typeface="Poppins SemiBold"/>
                <a:sym typeface="Poppins SemiBold"/>
              </a:rPr>
              <a:t>STRATEGIC INITIATIVE</a:t>
            </a:r>
            <a:endParaRPr>
              <a:solidFill>
                <a:schemeClr val="dk1"/>
              </a:solidFill>
              <a:latin typeface="Poppins"/>
              <a:ea typeface="Poppins"/>
              <a:cs typeface="Poppins"/>
              <a:sym typeface="Poppins"/>
            </a:endParaRPr>
          </a:p>
        </p:txBody>
      </p:sp>
      <p:sp>
        <p:nvSpPr>
          <p:cNvPr id="1507" name="Google Shape;1507;p32"/>
          <p:cNvSpPr/>
          <p:nvPr/>
        </p:nvSpPr>
        <p:spPr>
          <a:xfrm>
            <a:off x="7693048" y="844682"/>
            <a:ext cx="1285200" cy="169200"/>
          </a:xfrm>
          <a:prstGeom prst="roundRect">
            <a:avLst>
              <a:gd fmla="val 0" name="adj"/>
            </a:avLst>
          </a:prstGeom>
          <a:no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100"/>
              <a:buFont typeface="Montserrat SemiBold"/>
              <a:buNone/>
            </a:pPr>
            <a:r>
              <a:rPr i="0" lang="en-US" sz="1100" u="none" cap="none" strike="noStrike">
                <a:solidFill>
                  <a:schemeClr val="dk1"/>
                </a:solidFill>
                <a:latin typeface="Poppins SemiBold"/>
                <a:ea typeface="Poppins SemiBold"/>
                <a:cs typeface="Poppins SemiBold"/>
                <a:sym typeface="Poppins SemiBold"/>
              </a:rPr>
              <a:t>INVESTMENT</a:t>
            </a:r>
            <a:endParaRPr>
              <a:solidFill>
                <a:schemeClr val="dk1"/>
              </a:solidFill>
              <a:latin typeface="Poppins"/>
              <a:ea typeface="Poppins"/>
              <a:cs typeface="Poppins"/>
              <a:sym typeface="Poppins"/>
            </a:endParaRPr>
          </a:p>
        </p:txBody>
      </p:sp>
      <p:sp>
        <p:nvSpPr>
          <p:cNvPr id="1508" name="Google Shape;1508;p32"/>
          <p:cNvSpPr txBox="1"/>
          <p:nvPr/>
        </p:nvSpPr>
        <p:spPr>
          <a:xfrm>
            <a:off x="5404909" y="4997545"/>
            <a:ext cx="1941300" cy="362400"/>
          </a:xfrm>
          <a:prstGeom prst="rect">
            <a:avLst/>
          </a:prstGeom>
          <a:noFill/>
          <a:ln>
            <a:noFill/>
          </a:ln>
        </p:spPr>
        <p:txBody>
          <a:bodyPr anchorCtr="0" anchor="ctr" bIns="45700" lIns="91425" spcFirstLastPara="1" rIns="91425" wrap="square" tIns="18275">
            <a:spAutoFit/>
          </a:bodyPr>
          <a:lstStyle/>
          <a:p>
            <a:pPr indent="0" lvl="0" marL="0" marR="0" rtl="0" algn="l">
              <a:lnSpc>
                <a:spcPct val="115000"/>
              </a:lnSpc>
              <a:spcBef>
                <a:spcPts val="0"/>
              </a:spcBef>
              <a:spcAft>
                <a:spcPts val="0"/>
              </a:spcAft>
              <a:buClr>
                <a:srgbClr val="000000"/>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Build an advanced R&amp;D lab for emerging AI technologies</a:t>
            </a:r>
            <a:endParaRPr>
              <a:solidFill>
                <a:schemeClr val="dk1"/>
              </a:solidFill>
              <a:latin typeface="Poppins"/>
              <a:ea typeface="Poppins"/>
              <a:cs typeface="Poppins"/>
              <a:sym typeface="Poppins"/>
            </a:endParaRPr>
          </a:p>
        </p:txBody>
      </p:sp>
      <p:sp>
        <p:nvSpPr>
          <p:cNvPr id="1509" name="Google Shape;1509;p32"/>
          <p:cNvSpPr txBox="1"/>
          <p:nvPr/>
        </p:nvSpPr>
        <p:spPr>
          <a:xfrm>
            <a:off x="5404909" y="5575149"/>
            <a:ext cx="1876800" cy="362400"/>
          </a:xfrm>
          <a:prstGeom prst="rect">
            <a:avLst/>
          </a:prstGeom>
          <a:noFill/>
          <a:ln>
            <a:noFill/>
          </a:ln>
        </p:spPr>
        <p:txBody>
          <a:bodyPr anchorCtr="0" anchor="ctr" bIns="45700" lIns="91425" spcFirstLastPara="1" rIns="91425" wrap="square" tIns="18275">
            <a:spAutoFit/>
          </a:bodyPr>
          <a:lstStyle/>
          <a:p>
            <a:pPr indent="0" lvl="0" marL="0" marR="0" rtl="0" algn="l">
              <a:lnSpc>
                <a:spcPct val="115000"/>
              </a:lnSpc>
              <a:spcBef>
                <a:spcPts val="0"/>
              </a:spcBef>
              <a:spcAft>
                <a:spcPts val="0"/>
              </a:spcAft>
              <a:buClr>
                <a:srgbClr val="000000"/>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Form strategic partnerships with AI innovators</a:t>
            </a:r>
            <a:endParaRPr>
              <a:solidFill>
                <a:schemeClr val="dk1"/>
              </a:solidFill>
              <a:latin typeface="Poppins"/>
              <a:ea typeface="Poppins"/>
              <a:cs typeface="Poppins"/>
              <a:sym typeface="Poppins"/>
            </a:endParaRPr>
          </a:p>
        </p:txBody>
      </p:sp>
      <p:sp>
        <p:nvSpPr>
          <p:cNvPr id="1510" name="Google Shape;1510;p32"/>
          <p:cNvSpPr txBox="1"/>
          <p:nvPr/>
        </p:nvSpPr>
        <p:spPr>
          <a:xfrm>
            <a:off x="5404909" y="6152753"/>
            <a:ext cx="1811100" cy="362400"/>
          </a:xfrm>
          <a:prstGeom prst="rect">
            <a:avLst/>
          </a:prstGeom>
          <a:noFill/>
          <a:ln>
            <a:noFill/>
          </a:ln>
        </p:spPr>
        <p:txBody>
          <a:bodyPr anchorCtr="0" anchor="ctr" bIns="45700" lIns="91425" spcFirstLastPara="1" rIns="91425" wrap="square" tIns="18275">
            <a:spAutoFit/>
          </a:bodyPr>
          <a:lstStyle/>
          <a:p>
            <a:pPr indent="0" lvl="0" marL="0" marR="0" rtl="0" algn="l">
              <a:lnSpc>
                <a:spcPct val="115000"/>
              </a:lnSpc>
              <a:spcBef>
                <a:spcPts val="0"/>
              </a:spcBef>
              <a:spcAft>
                <a:spcPts val="0"/>
              </a:spcAft>
              <a:buClr>
                <a:srgbClr val="000000"/>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Launch a next-generation AI product portfolio</a:t>
            </a:r>
            <a:endParaRPr>
              <a:solidFill>
                <a:schemeClr val="dk1"/>
              </a:solidFill>
              <a:latin typeface="Poppins"/>
              <a:ea typeface="Poppins"/>
              <a:cs typeface="Poppins"/>
              <a:sym typeface="Poppins"/>
            </a:endParaRPr>
          </a:p>
        </p:txBody>
      </p:sp>
      <p:sp>
        <p:nvSpPr>
          <p:cNvPr id="1511" name="Google Shape;1511;p32"/>
          <p:cNvSpPr/>
          <p:nvPr/>
        </p:nvSpPr>
        <p:spPr>
          <a:xfrm>
            <a:off x="5085973" y="5064425"/>
            <a:ext cx="228600" cy="2286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27000" sx="97000" rotWithShape="0" algn="tl" sy="97000">
              <a:srgbClr val="192439">
                <a:alpha val="2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Montserrat SemiBold"/>
              <a:buNone/>
            </a:pPr>
            <a:r>
              <a:rPr i="0" lang="en-US" sz="900" u="none" cap="none" strike="noStrike">
                <a:solidFill>
                  <a:schemeClr val="dk1"/>
                </a:solidFill>
                <a:latin typeface="Poppins SemiBold"/>
                <a:ea typeface="Poppins SemiBold"/>
                <a:cs typeface="Poppins SemiBold"/>
                <a:sym typeface="Poppins SemiBold"/>
              </a:rPr>
              <a:t>1</a:t>
            </a:r>
            <a:endParaRPr>
              <a:solidFill>
                <a:schemeClr val="dk1"/>
              </a:solidFill>
              <a:latin typeface="Poppins"/>
              <a:ea typeface="Poppins"/>
              <a:cs typeface="Poppins"/>
              <a:sym typeface="Poppins"/>
            </a:endParaRPr>
          </a:p>
        </p:txBody>
      </p:sp>
      <p:sp>
        <p:nvSpPr>
          <p:cNvPr id="1512" name="Google Shape;1512;p32"/>
          <p:cNvSpPr/>
          <p:nvPr/>
        </p:nvSpPr>
        <p:spPr>
          <a:xfrm>
            <a:off x="5085973" y="6219633"/>
            <a:ext cx="228600" cy="2286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27000" sx="97000" rotWithShape="0" algn="tl" sy="97000">
              <a:srgbClr val="192439">
                <a:alpha val="2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Montserrat SemiBold"/>
              <a:buNone/>
            </a:pPr>
            <a:r>
              <a:rPr i="0" lang="en-US" sz="900" u="none" cap="none" strike="noStrike">
                <a:solidFill>
                  <a:schemeClr val="dk1"/>
                </a:solidFill>
                <a:latin typeface="Poppins SemiBold"/>
                <a:ea typeface="Poppins SemiBold"/>
                <a:cs typeface="Poppins SemiBold"/>
                <a:sym typeface="Poppins SemiBold"/>
              </a:rPr>
              <a:t>3</a:t>
            </a:r>
            <a:endParaRPr>
              <a:solidFill>
                <a:schemeClr val="dk1"/>
              </a:solidFill>
              <a:latin typeface="Poppins"/>
              <a:ea typeface="Poppins"/>
              <a:cs typeface="Poppins"/>
              <a:sym typeface="Poppins"/>
            </a:endParaRPr>
          </a:p>
        </p:txBody>
      </p:sp>
      <p:sp>
        <p:nvSpPr>
          <p:cNvPr id="1513" name="Google Shape;1513;p32"/>
          <p:cNvSpPr/>
          <p:nvPr/>
        </p:nvSpPr>
        <p:spPr>
          <a:xfrm>
            <a:off x="5085973" y="5642029"/>
            <a:ext cx="228600" cy="2286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27000" sx="97000" rotWithShape="0" algn="tl" sy="97000">
              <a:srgbClr val="192439">
                <a:alpha val="2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Montserrat SemiBold"/>
              <a:buNone/>
            </a:pPr>
            <a:r>
              <a:rPr i="0" lang="en-US" sz="900" u="none" cap="none" strike="noStrike">
                <a:solidFill>
                  <a:schemeClr val="dk1"/>
                </a:solidFill>
                <a:latin typeface="Poppins SemiBold"/>
                <a:ea typeface="Poppins SemiBold"/>
                <a:cs typeface="Poppins SemiBold"/>
                <a:sym typeface="Poppins SemiBold"/>
              </a:rPr>
              <a:t>2</a:t>
            </a:r>
            <a:endParaRPr>
              <a:solidFill>
                <a:schemeClr val="dk1"/>
              </a:solidFill>
              <a:latin typeface="Poppins"/>
              <a:ea typeface="Poppins"/>
              <a:cs typeface="Poppins"/>
              <a:sym typeface="Poppins"/>
            </a:endParaRPr>
          </a:p>
        </p:txBody>
      </p:sp>
      <p:sp>
        <p:nvSpPr>
          <p:cNvPr id="1514" name="Google Shape;1514;p32"/>
          <p:cNvSpPr/>
          <p:nvPr/>
        </p:nvSpPr>
        <p:spPr>
          <a:xfrm>
            <a:off x="7881864" y="4958019"/>
            <a:ext cx="907800" cy="1612200"/>
          </a:xfrm>
          <a:prstGeom prst="roundRect">
            <a:avLst>
              <a:gd fmla="val 0" name="adj"/>
            </a:avLst>
          </a:prstGeom>
          <a:solidFill>
            <a:srgbClr val="F7F4F1">
              <a:alpha val="49803"/>
            </a:srgbClr>
          </a:solidFill>
          <a:ln>
            <a:noFill/>
          </a:ln>
        </p:spPr>
        <p:txBody>
          <a:bodyPr anchorCtr="0" anchor="ctr" bIns="0" lIns="45700" spcFirstLastPara="1" rIns="0" wrap="square" tIns="0">
            <a:noAutofit/>
          </a:bodyPr>
          <a:lstStyle/>
          <a:p>
            <a:pPr indent="0" lvl="0" marL="0" marR="0" rtl="0" algn="ctr">
              <a:lnSpc>
                <a:spcPct val="100000"/>
              </a:lnSpc>
              <a:spcBef>
                <a:spcPts val="0"/>
              </a:spcBef>
              <a:spcAft>
                <a:spcPts val="0"/>
              </a:spcAft>
              <a:buClr>
                <a:schemeClr val="lt1"/>
              </a:buClr>
              <a:buSzPts val="1300"/>
              <a:buFont typeface="Arial"/>
              <a:buNone/>
            </a:pPr>
            <a:r>
              <a:t/>
            </a:r>
            <a:endParaRPr i="0" sz="1300" u="none" cap="none" strike="noStrike">
              <a:solidFill>
                <a:schemeClr val="dk1"/>
              </a:solidFill>
              <a:latin typeface="Poppins SemiBold"/>
              <a:ea typeface="Poppins SemiBold"/>
              <a:cs typeface="Poppins SemiBold"/>
              <a:sym typeface="Poppins SemiBold"/>
            </a:endParaRPr>
          </a:p>
        </p:txBody>
      </p:sp>
      <p:sp>
        <p:nvSpPr>
          <p:cNvPr id="1515" name="Google Shape;1515;p32"/>
          <p:cNvSpPr/>
          <p:nvPr/>
        </p:nvSpPr>
        <p:spPr>
          <a:xfrm>
            <a:off x="9143948" y="4858323"/>
            <a:ext cx="2573100" cy="1796100"/>
          </a:xfrm>
          <a:prstGeom prst="roundRect">
            <a:avLst>
              <a:gd fmla="val 6562" name="adj"/>
            </a:avLst>
          </a:prstGeom>
          <a:solidFill>
            <a:schemeClr val="lt1"/>
          </a:solidFill>
          <a:ln>
            <a:noFill/>
          </a:ln>
          <a:effectLst>
            <a:outerShdw blurRad="127000" sx="97000" rotWithShape="0" algn="tl" dir="2700000" dist="38100" sy="97000">
              <a:schemeClr val="accent1">
                <a:alpha val="14901"/>
              </a:schemeClr>
            </a:outerShdw>
          </a:effectLst>
        </p:spPr>
        <p:txBody>
          <a:bodyPr anchorCtr="0" anchor="ctr" bIns="0" lIns="45700" spcFirstLastPara="1" rIns="0" wrap="square" tIns="0">
            <a:noAutofit/>
          </a:bodyPr>
          <a:lstStyle/>
          <a:p>
            <a:pPr indent="0" lvl="0" marL="0" marR="0" rtl="0" algn="ctr">
              <a:lnSpc>
                <a:spcPct val="100000"/>
              </a:lnSpc>
              <a:spcBef>
                <a:spcPts val="0"/>
              </a:spcBef>
              <a:spcAft>
                <a:spcPts val="0"/>
              </a:spcAft>
              <a:buClr>
                <a:schemeClr val="lt1"/>
              </a:buClr>
              <a:buSzPts val="1500"/>
              <a:buFont typeface="Arial"/>
              <a:buNone/>
            </a:pPr>
            <a:r>
              <a:t/>
            </a:r>
            <a:endParaRPr i="0" sz="1500" u="none" cap="none" strike="noStrike">
              <a:solidFill>
                <a:schemeClr val="dk1"/>
              </a:solidFill>
              <a:latin typeface="Poppins SemiBold"/>
              <a:ea typeface="Poppins SemiBold"/>
              <a:cs typeface="Poppins SemiBold"/>
              <a:sym typeface="Poppins SemiBold"/>
            </a:endParaRPr>
          </a:p>
        </p:txBody>
      </p:sp>
      <p:sp>
        <p:nvSpPr>
          <p:cNvPr id="1516" name="Google Shape;1516;p32"/>
          <p:cNvSpPr/>
          <p:nvPr/>
        </p:nvSpPr>
        <p:spPr>
          <a:xfrm>
            <a:off x="7881864" y="5024899"/>
            <a:ext cx="907800" cy="307800"/>
          </a:xfrm>
          <a:prstGeom prst="roundRect">
            <a:avLst>
              <a:gd fmla="val 0" name="adj"/>
            </a:avLst>
          </a:prstGeom>
          <a:noFill/>
          <a:ln>
            <a:noFill/>
          </a:ln>
        </p:spPr>
        <p:txBody>
          <a:bodyPr anchorCtr="0" anchor="ctr" bIns="0" lIns="45700" spcFirstLastPara="1" rIns="0" wrap="square" tIns="0">
            <a:noAutofit/>
          </a:bodyPr>
          <a:lstStyle/>
          <a:p>
            <a:pPr indent="0" lvl="0" marL="0" marR="0" rtl="0" algn="ctr">
              <a:lnSpc>
                <a:spcPct val="100000"/>
              </a:lnSpc>
              <a:spcBef>
                <a:spcPts val="0"/>
              </a:spcBef>
              <a:spcAft>
                <a:spcPts val="0"/>
              </a:spcAft>
              <a:buClr>
                <a:srgbClr val="6E89C0"/>
              </a:buClr>
              <a:buSzPts val="1300"/>
              <a:buFont typeface="Montserrat SemiBold"/>
              <a:buNone/>
            </a:pPr>
            <a:r>
              <a:rPr i="0" lang="en-US" sz="1300" u="none" cap="none" strike="noStrike">
                <a:solidFill>
                  <a:schemeClr val="dk1"/>
                </a:solidFill>
                <a:latin typeface="Poppins SemiBold"/>
                <a:ea typeface="Poppins SemiBold"/>
                <a:cs typeface="Poppins SemiBold"/>
                <a:sym typeface="Poppins SemiBold"/>
              </a:rPr>
              <a:t>$2M</a:t>
            </a:r>
            <a:endParaRPr>
              <a:solidFill>
                <a:schemeClr val="dk1"/>
              </a:solidFill>
              <a:latin typeface="Poppins"/>
              <a:ea typeface="Poppins"/>
              <a:cs typeface="Poppins"/>
              <a:sym typeface="Poppins"/>
            </a:endParaRPr>
          </a:p>
        </p:txBody>
      </p:sp>
      <p:grpSp>
        <p:nvGrpSpPr>
          <p:cNvPr id="1517" name="Google Shape;1517;p32"/>
          <p:cNvGrpSpPr/>
          <p:nvPr/>
        </p:nvGrpSpPr>
        <p:grpSpPr>
          <a:xfrm>
            <a:off x="9236237" y="5457029"/>
            <a:ext cx="2388602" cy="598706"/>
            <a:chOff x="9236237" y="5030479"/>
            <a:chExt cx="2388602" cy="598706"/>
          </a:xfrm>
        </p:grpSpPr>
        <p:cxnSp>
          <p:nvCxnSpPr>
            <p:cNvPr id="1518" name="Google Shape;1518;p32"/>
            <p:cNvCxnSpPr/>
            <p:nvPr/>
          </p:nvCxnSpPr>
          <p:spPr>
            <a:xfrm>
              <a:off x="9236237" y="5030479"/>
              <a:ext cx="2388602" cy="0"/>
            </a:xfrm>
            <a:prstGeom prst="straightConnector1">
              <a:avLst/>
            </a:prstGeom>
            <a:noFill/>
            <a:ln cap="rnd" cmpd="sng" w="9525">
              <a:solidFill>
                <a:schemeClr val="accent1">
                  <a:alpha val="29803"/>
                </a:schemeClr>
              </a:solidFill>
              <a:prstDash val="dash"/>
              <a:miter lim="800000"/>
              <a:headEnd len="sm" w="sm" type="none"/>
              <a:tailEnd len="sm" w="sm" type="none"/>
            </a:ln>
          </p:spPr>
        </p:cxnSp>
        <p:cxnSp>
          <p:nvCxnSpPr>
            <p:cNvPr id="1519" name="Google Shape;1519;p32"/>
            <p:cNvCxnSpPr/>
            <p:nvPr/>
          </p:nvCxnSpPr>
          <p:spPr>
            <a:xfrm>
              <a:off x="9236237" y="5629185"/>
              <a:ext cx="2388602" cy="0"/>
            </a:xfrm>
            <a:prstGeom prst="straightConnector1">
              <a:avLst/>
            </a:prstGeom>
            <a:noFill/>
            <a:ln cap="rnd" cmpd="sng" w="9525">
              <a:solidFill>
                <a:schemeClr val="accent1">
                  <a:alpha val="29803"/>
                </a:schemeClr>
              </a:solidFill>
              <a:prstDash val="dash"/>
              <a:miter lim="800000"/>
              <a:headEnd len="sm" w="sm" type="none"/>
              <a:tailEnd len="sm" w="sm" type="none"/>
            </a:ln>
          </p:spPr>
        </p:cxnSp>
      </p:grpSp>
      <p:sp>
        <p:nvSpPr>
          <p:cNvPr id="1520" name="Google Shape;1520;p32"/>
          <p:cNvSpPr/>
          <p:nvPr/>
        </p:nvSpPr>
        <p:spPr>
          <a:xfrm>
            <a:off x="7881864" y="5602503"/>
            <a:ext cx="907800" cy="307800"/>
          </a:xfrm>
          <a:prstGeom prst="roundRect">
            <a:avLst>
              <a:gd fmla="val 0" name="adj"/>
            </a:avLst>
          </a:prstGeom>
          <a:noFill/>
          <a:ln>
            <a:noFill/>
          </a:ln>
        </p:spPr>
        <p:txBody>
          <a:bodyPr anchorCtr="0" anchor="ctr" bIns="0" lIns="45700" spcFirstLastPara="1" rIns="0" wrap="square" tIns="0">
            <a:noAutofit/>
          </a:bodyPr>
          <a:lstStyle/>
          <a:p>
            <a:pPr indent="0" lvl="0" marL="0" marR="0" rtl="0" algn="ctr">
              <a:lnSpc>
                <a:spcPct val="100000"/>
              </a:lnSpc>
              <a:spcBef>
                <a:spcPts val="0"/>
              </a:spcBef>
              <a:spcAft>
                <a:spcPts val="0"/>
              </a:spcAft>
              <a:buClr>
                <a:srgbClr val="6E89C0"/>
              </a:buClr>
              <a:buSzPts val="1300"/>
              <a:buFont typeface="Montserrat SemiBold"/>
              <a:buNone/>
            </a:pPr>
            <a:r>
              <a:rPr i="0" lang="en-US" sz="1300" u="none" cap="none" strike="noStrike">
                <a:solidFill>
                  <a:schemeClr val="dk1"/>
                </a:solidFill>
                <a:latin typeface="Poppins SemiBold"/>
                <a:ea typeface="Poppins SemiBold"/>
                <a:cs typeface="Poppins SemiBold"/>
                <a:sym typeface="Poppins SemiBold"/>
              </a:rPr>
              <a:t>$3M</a:t>
            </a:r>
            <a:endParaRPr>
              <a:solidFill>
                <a:schemeClr val="dk1"/>
              </a:solidFill>
              <a:latin typeface="Poppins"/>
              <a:ea typeface="Poppins"/>
              <a:cs typeface="Poppins"/>
              <a:sym typeface="Poppins"/>
            </a:endParaRPr>
          </a:p>
        </p:txBody>
      </p:sp>
      <p:sp>
        <p:nvSpPr>
          <p:cNvPr id="1521" name="Google Shape;1521;p32"/>
          <p:cNvSpPr/>
          <p:nvPr/>
        </p:nvSpPr>
        <p:spPr>
          <a:xfrm>
            <a:off x="7881864" y="6180107"/>
            <a:ext cx="907800" cy="307800"/>
          </a:xfrm>
          <a:prstGeom prst="roundRect">
            <a:avLst>
              <a:gd fmla="val 0" name="adj"/>
            </a:avLst>
          </a:prstGeom>
          <a:noFill/>
          <a:ln>
            <a:noFill/>
          </a:ln>
        </p:spPr>
        <p:txBody>
          <a:bodyPr anchorCtr="0" anchor="ctr" bIns="0" lIns="45700" spcFirstLastPara="1" rIns="0" wrap="square" tIns="0">
            <a:noAutofit/>
          </a:bodyPr>
          <a:lstStyle/>
          <a:p>
            <a:pPr indent="0" lvl="0" marL="0" marR="0" rtl="0" algn="ctr">
              <a:lnSpc>
                <a:spcPct val="100000"/>
              </a:lnSpc>
              <a:spcBef>
                <a:spcPts val="0"/>
              </a:spcBef>
              <a:spcAft>
                <a:spcPts val="0"/>
              </a:spcAft>
              <a:buClr>
                <a:srgbClr val="6E89C0"/>
              </a:buClr>
              <a:buSzPts val="1300"/>
              <a:buFont typeface="Montserrat SemiBold"/>
              <a:buNone/>
            </a:pPr>
            <a:r>
              <a:rPr i="0" lang="en-US" sz="1300" u="none" cap="none" strike="noStrike">
                <a:solidFill>
                  <a:schemeClr val="dk1"/>
                </a:solidFill>
                <a:latin typeface="Poppins SemiBold"/>
                <a:ea typeface="Poppins SemiBold"/>
                <a:cs typeface="Poppins SemiBold"/>
                <a:sym typeface="Poppins SemiBold"/>
              </a:rPr>
              <a:t>$1M</a:t>
            </a:r>
            <a:endParaRPr>
              <a:solidFill>
                <a:schemeClr val="dk1"/>
              </a:solidFill>
              <a:latin typeface="Poppins"/>
              <a:ea typeface="Poppins"/>
              <a:cs typeface="Poppins"/>
              <a:sym typeface="Poppins"/>
            </a:endParaRPr>
          </a:p>
        </p:txBody>
      </p:sp>
      <p:sp>
        <p:nvSpPr>
          <p:cNvPr id="1522" name="Google Shape;1522;p32"/>
          <p:cNvSpPr/>
          <p:nvPr/>
        </p:nvSpPr>
        <p:spPr>
          <a:xfrm>
            <a:off x="3160421" y="5420934"/>
            <a:ext cx="1254000" cy="671400"/>
          </a:xfrm>
          <a:prstGeom prst="roundRect">
            <a:avLst>
              <a:gd fmla="val 18709" name="adj"/>
            </a:avLst>
          </a:prstGeom>
          <a:solidFill>
            <a:schemeClr val="lt1"/>
          </a:solidFill>
          <a:ln cap="flat" cmpd="sng" w="88900">
            <a:solidFill>
              <a:schemeClr val="lt1">
                <a:alpha val="49803"/>
              </a:schemeClr>
            </a:solidFill>
            <a:prstDash val="solid"/>
            <a:miter lim="800000"/>
            <a:headEnd len="sm" w="sm" type="none"/>
            <a:tailEnd len="sm" w="sm" type="none"/>
          </a:ln>
          <a:effectLst>
            <a:outerShdw blurRad="127000" sx="97000" rotWithShape="0" algn="tl" dir="2700000" dist="38100" sy="97000">
              <a:schemeClr val="accent1">
                <a:alpha val="29803"/>
              </a:schemeClr>
            </a:outerShdw>
          </a:effectLst>
        </p:spPr>
        <p:txBody>
          <a:bodyPr anchorCtr="0" anchor="ctr" bIns="36575" lIns="45700" spcFirstLastPara="1" rIns="0" wrap="square" tIns="0">
            <a:noAutofit/>
          </a:bodyPr>
          <a:lstStyle/>
          <a:p>
            <a:pPr indent="0" lvl="0" marL="0" marR="0" rtl="0" algn="ctr">
              <a:lnSpc>
                <a:spcPct val="100000"/>
              </a:lnSpc>
              <a:spcBef>
                <a:spcPts val="0"/>
              </a:spcBef>
              <a:spcAft>
                <a:spcPts val="0"/>
              </a:spcAft>
              <a:buClr>
                <a:srgbClr val="6E89C0"/>
              </a:buClr>
              <a:buSzPts val="1800"/>
              <a:buFont typeface="Montserrat SemiBold"/>
              <a:buNone/>
            </a:pPr>
            <a:r>
              <a:rPr i="0" lang="en-US" sz="1800" u="none" cap="none" strike="noStrike">
                <a:solidFill>
                  <a:schemeClr val="dk1"/>
                </a:solidFill>
                <a:latin typeface="Poppins SemiBold"/>
                <a:ea typeface="Poppins SemiBold"/>
                <a:cs typeface="Poppins SemiBold"/>
                <a:sym typeface="Poppins SemiBold"/>
              </a:rPr>
              <a:t>+10%</a:t>
            </a:r>
            <a:endParaRPr>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000"/>
              <a:buFont typeface="Montserrat Medium"/>
              <a:buNone/>
            </a:pPr>
            <a:r>
              <a:rPr i="0" lang="en-US" sz="1000" u="none" cap="none" strike="noStrike">
                <a:solidFill>
                  <a:schemeClr val="dk1"/>
                </a:solidFill>
                <a:latin typeface="Poppins Medium"/>
                <a:ea typeface="Poppins Medium"/>
                <a:cs typeface="Poppins Medium"/>
                <a:sym typeface="Poppins Medium"/>
              </a:rPr>
              <a:t>Market Share</a:t>
            </a:r>
            <a:endParaRPr>
              <a:solidFill>
                <a:schemeClr val="dk1"/>
              </a:solidFill>
              <a:latin typeface="Poppins"/>
              <a:ea typeface="Poppins"/>
              <a:cs typeface="Poppins"/>
              <a:sym typeface="Poppins"/>
            </a:endParaRPr>
          </a:p>
        </p:txBody>
      </p:sp>
      <p:sp>
        <p:nvSpPr>
          <p:cNvPr id="1523" name="Google Shape;1523;p32"/>
          <p:cNvSpPr txBox="1"/>
          <p:nvPr/>
        </p:nvSpPr>
        <p:spPr>
          <a:xfrm>
            <a:off x="5404908" y="3096712"/>
            <a:ext cx="1692300" cy="362400"/>
          </a:xfrm>
          <a:prstGeom prst="rect">
            <a:avLst/>
          </a:prstGeom>
          <a:noFill/>
          <a:ln>
            <a:noFill/>
          </a:ln>
        </p:spPr>
        <p:txBody>
          <a:bodyPr anchorCtr="0" anchor="ctr" bIns="45700" lIns="91425" spcFirstLastPara="1" rIns="91425" wrap="square" tIns="18275">
            <a:spAutoFit/>
          </a:bodyPr>
          <a:lstStyle/>
          <a:p>
            <a:pPr indent="0" lvl="0" marL="0" marR="0" rtl="0" algn="l">
              <a:lnSpc>
                <a:spcPct val="115000"/>
              </a:lnSpc>
              <a:spcBef>
                <a:spcPts val="0"/>
              </a:spcBef>
              <a:spcAft>
                <a:spcPts val="0"/>
              </a:spcAft>
              <a:buClr>
                <a:srgbClr val="000000"/>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Develop AI-enhanced sales forecasting tools</a:t>
            </a:r>
            <a:endParaRPr>
              <a:solidFill>
                <a:schemeClr val="dk1"/>
              </a:solidFill>
              <a:latin typeface="Poppins"/>
              <a:ea typeface="Poppins"/>
              <a:cs typeface="Poppins"/>
              <a:sym typeface="Poppins"/>
            </a:endParaRPr>
          </a:p>
        </p:txBody>
      </p:sp>
      <p:sp>
        <p:nvSpPr>
          <p:cNvPr id="1524" name="Google Shape;1524;p32"/>
          <p:cNvSpPr txBox="1"/>
          <p:nvPr/>
        </p:nvSpPr>
        <p:spPr>
          <a:xfrm>
            <a:off x="5404909" y="3674316"/>
            <a:ext cx="1980900" cy="362400"/>
          </a:xfrm>
          <a:prstGeom prst="rect">
            <a:avLst/>
          </a:prstGeom>
          <a:noFill/>
          <a:ln>
            <a:noFill/>
          </a:ln>
        </p:spPr>
        <p:txBody>
          <a:bodyPr anchorCtr="0" anchor="ctr" bIns="45700" lIns="91425" spcFirstLastPara="1" rIns="91425" wrap="square" tIns="18275">
            <a:spAutoFit/>
          </a:bodyPr>
          <a:lstStyle/>
          <a:p>
            <a:pPr indent="0" lvl="0" marL="0" marR="0" rtl="0" algn="l">
              <a:lnSpc>
                <a:spcPct val="115000"/>
              </a:lnSpc>
              <a:spcBef>
                <a:spcPts val="0"/>
              </a:spcBef>
              <a:spcAft>
                <a:spcPts val="0"/>
              </a:spcAft>
              <a:buClr>
                <a:srgbClr val="000000"/>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Launch personalized marketing campaigns using AI</a:t>
            </a:r>
            <a:endParaRPr>
              <a:solidFill>
                <a:schemeClr val="dk1"/>
              </a:solidFill>
              <a:latin typeface="Poppins"/>
              <a:ea typeface="Poppins"/>
              <a:cs typeface="Poppins"/>
              <a:sym typeface="Poppins"/>
            </a:endParaRPr>
          </a:p>
        </p:txBody>
      </p:sp>
      <p:sp>
        <p:nvSpPr>
          <p:cNvPr id="1525" name="Google Shape;1525;p32"/>
          <p:cNvSpPr txBox="1"/>
          <p:nvPr/>
        </p:nvSpPr>
        <p:spPr>
          <a:xfrm>
            <a:off x="5404909" y="4251920"/>
            <a:ext cx="1941300" cy="362400"/>
          </a:xfrm>
          <a:prstGeom prst="rect">
            <a:avLst/>
          </a:prstGeom>
          <a:noFill/>
          <a:ln>
            <a:noFill/>
          </a:ln>
        </p:spPr>
        <p:txBody>
          <a:bodyPr anchorCtr="0" anchor="ctr" bIns="45700" lIns="91425" spcFirstLastPara="1" rIns="91425" wrap="square" tIns="18275">
            <a:spAutoFit/>
          </a:bodyPr>
          <a:lstStyle/>
          <a:p>
            <a:pPr indent="0" lvl="0" marL="0" marR="0" rtl="0" algn="l">
              <a:lnSpc>
                <a:spcPct val="115000"/>
              </a:lnSpc>
              <a:spcBef>
                <a:spcPts val="0"/>
              </a:spcBef>
              <a:spcAft>
                <a:spcPts val="0"/>
              </a:spcAft>
              <a:buClr>
                <a:srgbClr val="000000"/>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Optimize pricing strategy with machine learning</a:t>
            </a:r>
            <a:endParaRPr>
              <a:solidFill>
                <a:schemeClr val="dk1"/>
              </a:solidFill>
              <a:latin typeface="Poppins"/>
              <a:ea typeface="Poppins"/>
              <a:cs typeface="Poppins"/>
              <a:sym typeface="Poppins"/>
            </a:endParaRPr>
          </a:p>
        </p:txBody>
      </p:sp>
      <p:sp>
        <p:nvSpPr>
          <p:cNvPr id="1526" name="Google Shape;1526;p32"/>
          <p:cNvSpPr/>
          <p:nvPr/>
        </p:nvSpPr>
        <p:spPr>
          <a:xfrm>
            <a:off x="5085973" y="3163592"/>
            <a:ext cx="228600" cy="2286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27000" sx="97000" rotWithShape="0" algn="tl" sy="97000">
              <a:srgbClr val="192439">
                <a:alpha val="2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Montserrat SemiBold"/>
              <a:buNone/>
            </a:pPr>
            <a:r>
              <a:rPr i="0" lang="en-US" sz="900" u="none" cap="none" strike="noStrike">
                <a:solidFill>
                  <a:schemeClr val="dk1"/>
                </a:solidFill>
                <a:latin typeface="Poppins SemiBold"/>
                <a:ea typeface="Poppins SemiBold"/>
                <a:cs typeface="Poppins SemiBold"/>
                <a:sym typeface="Poppins SemiBold"/>
              </a:rPr>
              <a:t>1</a:t>
            </a:r>
            <a:endParaRPr>
              <a:solidFill>
                <a:schemeClr val="dk1"/>
              </a:solidFill>
              <a:latin typeface="Poppins"/>
              <a:ea typeface="Poppins"/>
              <a:cs typeface="Poppins"/>
              <a:sym typeface="Poppins"/>
            </a:endParaRPr>
          </a:p>
        </p:txBody>
      </p:sp>
      <p:sp>
        <p:nvSpPr>
          <p:cNvPr id="1527" name="Google Shape;1527;p32"/>
          <p:cNvSpPr/>
          <p:nvPr/>
        </p:nvSpPr>
        <p:spPr>
          <a:xfrm>
            <a:off x="5085973" y="4318800"/>
            <a:ext cx="228600" cy="2286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27000" sx="97000" rotWithShape="0" algn="tl" sy="97000">
              <a:srgbClr val="192439">
                <a:alpha val="2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Montserrat SemiBold"/>
              <a:buNone/>
            </a:pPr>
            <a:r>
              <a:rPr i="0" lang="en-US" sz="900" u="none" cap="none" strike="noStrike">
                <a:solidFill>
                  <a:schemeClr val="dk1"/>
                </a:solidFill>
                <a:latin typeface="Poppins SemiBold"/>
                <a:ea typeface="Poppins SemiBold"/>
                <a:cs typeface="Poppins SemiBold"/>
                <a:sym typeface="Poppins SemiBold"/>
              </a:rPr>
              <a:t>3</a:t>
            </a:r>
            <a:endParaRPr>
              <a:solidFill>
                <a:schemeClr val="dk1"/>
              </a:solidFill>
              <a:latin typeface="Poppins"/>
              <a:ea typeface="Poppins"/>
              <a:cs typeface="Poppins"/>
              <a:sym typeface="Poppins"/>
            </a:endParaRPr>
          </a:p>
        </p:txBody>
      </p:sp>
      <p:sp>
        <p:nvSpPr>
          <p:cNvPr id="1528" name="Google Shape;1528;p32"/>
          <p:cNvSpPr/>
          <p:nvPr/>
        </p:nvSpPr>
        <p:spPr>
          <a:xfrm>
            <a:off x="5085973" y="3741196"/>
            <a:ext cx="228600" cy="2286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27000" sx="97000" rotWithShape="0" algn="tl" sy="97000">
              <a:srgbClr val="192439">
                <a:alpha val="2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Montserrat SemiBold"/>
              <a:buNone/>
            </a:pPr>
            <a:r>
              <a:rPr i="0" lang="en-US" sz="900" u="none" cap="none" strike="noStrike">
                <a:solidFill>
                  <a:schemeClr val="dk1"/>
                </a:solidFill>
                <a:latin typeface="Poppins SemiBold"/>
                <a:ea typeface="Poppins SemiBold"/>
                <a:cs typeface="Poppins SemiBold"/>
                <a:sym typeface="Poppins SemiBold"/>
              </a:rPr>
              <a:t>2</a:t>
            </a:r>
            <a:endParaRPr>
              <a:solidFill>
                <a:schemeClr val="dk1"/>
              </a:solidFill>
              <a:latin typeface="Poppins"/>
              <a:ea typeface="Poppins"/>
              <a:cs typeface="Poppins"/>
              <a:sym typeface="Poppins"/>
            </a:endParaRPr>
          </a:p>
        </p:txBody>
      </p:sp>
      <p:sp>
        <p:nvSpPr>
          <p:cNvPr id="1529" name="Google Shape;1529;p32"/>
          <p:cNvSpPr/>
          <p:nvPr/>
        </p:nvSpPr>
        <p:spPr>
          <a:xfrm>
            <a:off x="7881864" y="3057186"/>
            <a:ext cx="907800" cy="1612200"/>
          </a:xfrm>
          <a:prstGeom prst="roundRect">
            <a:avLst>
              <a:gd fmla="val 0" name="adj"/>
            </a:avLst>
          </a:prstGeom>
          <a:solidFill>
            <a:srgbClr val="F7F4F1">
              <a:alpha val="49803"/>
            </a:srgbClr>
          </a:solidFill>
          <a:ln>
            <a:noFill/>
          </a:ln>
        </p:spPr>
        <p:txBody>
          <a:bodyPr anchorCtr="0" anchor="ctr" bIns="0" lIns="45700" spcFirstLastPara="1" rIns="0" wrap="square" tIns="0">
            <a:noAutofit/>
          </a:bodyPr>
          <a:lstStyle/>
          <a:p>
            <a:pPr indent="0" lvl="0" marL="0" marR="0" rtl="0" algn="ctr">
              <a:lnSpc>
                <a:spcPct val="100000"/>
              </a:lnSpc>
              <a:spcBef>
                <a:spcPts val="0"/>
              </a:spcBef>
              <a:spcAft>
                <a:spcPts val="0"/>
              </a:spcAft>
              <a:buClr>
                <a:schemeClr val="lt1"/>
              </a:buClr>
              <a:buSzPts val="1300"/>
              <a:buFont typeface="Arial"/>
              <a:buNone/>
            </a:pPr>
            <a:r>
              <a:t/>
            </a:r>
            <a:endParaRPr i="0" sz="1300" u="none" cap="none" strike="noStrike">
              <a:solidFill>
                <a:schemeClr val="dk1"/>
              </a:solidFill>
              <a:latin typeface="Poppins SemiBold"/>
              <a:ea typeface="Poppins SemiBold"/>
              <a:cs typeface="Poppins SemiBold"/>
              <a:sym typeface="Poppins SemiBold"/>
            </a:endParaRPr>
          </a:p>
        </p:txBody>
      </p:sp>
      <p:sp>
        <p:nvSpPr>
          <p:cNvPr id="1530" name="Google Shape;1530;p32"/>
          <p:cNvSpPr/>
          <p:nvPr/>
        </p:nvSpPr>
        <p:spPr>
          <a:xfrm>
            <a:off x="9143948" y="2957490"/>
            <a:ext cx="2573100" cy="1796100"/>
          </a:xfrm>
          <a:prstGeom prst="roundRect">
            <a:avLst>
              <a:gd fmla="val 6562" name="adj"/>
            </a:avLst>
          </a:prstGeom>
          <a:solidFill>
            <a:schemeClr val="lt1"/>
          </a:solidFill>
          <a:ln>
            <a:noFill/>
          </a:ln>
          <a:effectLst>
            <a:outerShdw blurRad="127000" sx="97000" rotWithShape="0" algn="tl" dir="2700000" dist="38100" sy="97000">
              <a:schemeClr val="accent1">
                <a:alpha val="14901"/>
              </a:schemeClr>
            </a:outerShdw>
          </a:effectLst>
        </p:spPr>
        <p:txBody>
          <a:bodyPr anchorCtr="0" anchor="ctr" bIns="0" lIns="45700" spcFirstLastPara="1" rIns="0" wrap="square" tIns="0">
            <a:noAutofit/>
          </a:bodyPr>
          <a:lstStyle/>
          <a:p>
            <a:pPr indent="0" lvl="0" marL="0" marR="0" rtl="0" algn="ctr">
              <a:lnSpc>
                <a:spcPct val="100000"/>
              </a:lnSpc>
              <a:spcBef>
                <a:spcPts val="0"/>
              </a:spcBef>
              <a:spcAft>
                <a:spcPts val="0"/>
              </a:spcAft>
              <a:buClr>
                <a:schemeClr val="lt1"/>
              </a:buClr>
              <a:buSzPts val="1500"/>
              <a:buFont typeface="Arial"/>
              <a:buNone/>
            </a:pPr>
            <a:r>
              <a:t/>
            </a:r>
            <a:endParaRPr i="0" sz="1500" u="none" cap="none" strike="noStrike">
              <a:solidFill>
                <a:schemeClr val="dk1"/>
              </a:solidFill>
              <a:latin typeface="Poppins SemiBold"/>
              <a:ea typeface="Poppins SemiBold"/>
              <a:cs typeface="Poppins SemiBold"/>
              <a:sym typeface="Poppins SemiBold"/>
            </a:endParaRPr>
          </a:p>
        </p:txBody>
      </p:sp>
      <p:sp>
        <p:nvSpPr>
          <p:cNvPr id="1531" name="Google Shape;1531;p32"/>
          <p:cNvSpPr/>
          <p:nvPr/>
        </p:nvSpPr>
        <p:spPr>
          <a:xfrm>
            <a:off x="7881864" y="3118477"/>
            <a:ext cx="907800" cy="307800"/>
          </a:xfrm>
          <a:prstGeom prst="roundRect">
            <a:avLst>
              <a:gd fmla="val 0" name="adj"/>
            </a:avLst>
          </a:prstGeom>
          <a:noFill/>
          <a:ln>
            <a:noFill/>
          </a:ln>
        </p:spPr>
        <p:txBody>
          <a:bodyPr anchorCtr="0" anchor="ctr" bIns="0" lIns="45700" spcFirstLastPara="1" rIns="0" wrap="square" tIns="0">
            <a:noAutofit/>
          </a:bodyPr>
          <a:lstStyle/>
          <a:p>
            <a:pPr indent="0" lvl="0" marL="0" marR="0" rtl="0" algn="ctr">
              <a:lnSpc>
                <a:spcPct val="100000"/>
              </a:lnSpc>
              <a:spcBef>
                <a:spcPts val="0"/>
              </a:spcBef>
              <a:spcAft>
                <a:spcPts val="0"/>
              </a:spcAft>
              <a:buClr>
                <a:srgbClr val="6E89C0"/>
              </a:buClr>
              <a:buSzPts val="1300"/>
              <a:buFont typeface="Montserrat SemiBold"/>
              <a:buNone/>
            </a:pPr>
            <a:r>
              <a:rPr i="0" lang="en-US" sz="1300" u="none" cap="none" strike="noStrike">
                <a:solidFill>
                  <a:schemeClr val="dk1"/>
                </a:solidFill>
                <a:latin typeface="Poppins SemiBold"/>
                <a:ea typeface="Poppins SemiBold"/>
                <a:cs typeface="Poppins SemiBold"/>
                <a:sym typeface="Poppins SemiBold"/>
              </a:rPr>
              <a:t>$750K</a:t>
            </a:r>
            <a:endParaRPr>
              <a:solidFill>
                <a:schemeClr val="dk1"/>
              </a:solidFill>
              <a:latin typeface="Poppins"/>
              <a:ea typeface="Poppins"/>
              <a:cs typeface="Poppins"/>
              <a:sym typeface="Poppins"/>
            </a:endParaRPr>
          </a:p>
        </p:txBody>
      </p:sp>
      <p:grpSp>
        <p:nvGrpSpPr>
          <p:cNvPr id="1532" name="Google Shape;1532;p32"/>
          <p:cNvGrpSpPr/>
          <p:nvPr/>
        </p:nvGrpSpPr>
        <p:grpSpPr>
          <a:xfrm>
            <a:off x="9236524" y="3556196"/>
            <a:ext cx="2388682" cy="598706"/>
            <a:chOff x="9236765" y="1182906"/>
            <a:chExt cx="2573179" cy="598706"/>
          </a:xfrm>
        </p:grpSpPr>
        <p:cxnSp>
          <p:nvCxnSpPr>
            <p:cNvPr id="1533" name="Google Shape;1533;p32"/>
            <p:cNvCxnSpPr/>
            <p:nvPr/>
          </p:nvCxnSpPr>
          <p:spPr>
            <a:xfrm>
              <a:off x="9236765" y="1182906"/>
              <a:ext cx="2573179" cy="0"/>
            </a:xfrm>
            <a:prstGeom prst="straightConnector1">
              <a:avLst/>
            </a:prstGeom>
            <a:noFill/>
            <a:ln cap="rnd" cmpd="sng" w="9525">
              <a:solidFill>
                <a:schemeClr val="accent1">
                  <a:alpha val="29803"/>
                </a:schemeClr>
              </a:solidFill>
              <a:prstDash val="dash"/>
              <a:miter lim="800000"/>
              <a:headEnd len="sm" w="sm" type="none"/>
              <a:tailEnd len="sm" w="sm" type="none"/>
            </a:ln>
          </p:spPr>
        </p:cxnSp>
        <p:cxnSp>
          <p:nvCxnSpPr>
            <p:cNvPr id="1534" name="Google Shape;1534;p32"/>
            <p:cNvCxnSpPr/>
            <p:nvPr/>
          </p:nvCxnSpPr>
          <p:spPr>
            <a:xfrm>
              <a:off x="9236765" y="1781612"/>
              <a:ext cx="2573179" cy="0"/>
            </a:xfrm>
            <a:prstGeom prst="straightConnector1">
              <a:avLst/>
            </a:prstGeom>
            <a:noFill/>
            <a:ln cap="rnd" cmpd="sng" w="9525">
              <a:solidFill>
                <a:schemeClr val="accent1">
                  <a:alpha val="29803"/>
                </a:schemeClr>
              </a:solidFill>
              <a:prstDash val="dash"/>
              <a:miter lim="800000"/>
              <a:headEnd len="sm" w="sm" type="none"/>
              <a:tailEnd len="sm" w="sm" type="none"/>
            </a:ln>
          </p:spPr>
        </p:cxnSp>
      </p:grpSp>
      <p:sp>
        <p:nvSpPr>
          <p:cNvPr id="1535" name="Google Shape;1535;p32"/>
          <p:cNvSpPr/>
          <p:nvPr/>
        </p:nvSpPr>
        <p:spPr>
          <a:xfrm>
            <a:off x="7881864" y="3701670"/>
            <a:ext cx="907800" cy="307800"/>
          </a:xfrm>
          <a:prstGeom prst="roundRect">
            <a:avLst>
              <a:gd fmla="val 0" name="adj"/>
            </a:avLst>
          </a:prstGeom>
          <a:noFill/>
          <a:ln>
            <a:noFill/>
          </a:ln>
        </p:spPr>
        <p:txBody>
          <a:bodyPr anchorCtr="0" anchor="ctr" bIns="0" lIns="45700" spcFirstLastPara="1" rIns="0" wrap="square" tIns="0">
            <a:noAutofit/>
          </a:bodyPr>
          <a:lstStyle/>
          <a:p>
            <a:pPr indent="0" lvl="0" marL="0" marR="0" rtl="0" algn="ctr">
              <a:lnSpc>
                <a:spcPct val="100000"/>
              </a:lnSpc>
              <a:spcBef>
                <a:spcPts val="0"/>
              </a:spcBef>
              <a:spcAft>
                <a:spcPts val="0"/>
              </a:spcAft>
              <a:buClr>
                <a:srgbClr val="6E89C0"/>
              </a:buClr>
              <a:buSzPts val="1300"/>
              <a:buFont typeface="Montserrat SemiBold"/>
              <a:buNone/>
            </a:pPr>
            <a:r>
              <a:rPr i="0" lang="en-US" sz="1300" u="none" cap="none" strike="noStrike">
                <a:solidFill>
                  <a:schemeClr val="dk1"/>
                </a:solidFill>
                <a:latin typeface="Poppins SemiBold"/>
                <a:ea typeface="Poppins SemiBold"/>
                <a:cs typeface="Poppins SemiBold"/>
                <a:sym typeface="Poppins SemiBold"/>
              </a:rPr>
              <a:t>$600K</a:t>
            </a:r>
            <a:endParaRPr>
              <a:solidFill>
                <a:schemeClr val="dk1"/>
              </a:solidFill>
              <a:latin typeface="Poppins"/>
              <a:ea typeface="Poppins"/>
              <a:cs typeface="Poppins"/>
              <a:sym typeface="Poppins"/>
            </a:endParaRPr>
          </a:p>
        </p:txBody>
      </p:sp>
      <p:sp>
        <p:nvSpPr>
          <p:cNvPr id="1536" name="Google Shape;1536;p32"/>
          <p:cNvSpPr/>
          <p:nvPr/>
        </p:nvSpPr>
        <p:spPr>
          <a:xfrm>
            <a:off x="7881864" y="4279274"/>
            <a:ext cx="907800" cy="307800"/>
          </a:xfrm>
          <a:prstGeom prst="roundRect">
            <a:avLst>
              <a:gd fmla="val 0" name="adj"/>
            </a:avLst>
          </a:prstGeom>
          <a:noFill/>
          <a:ln>
            <a:noFill/>
          </a:ln>
        </p:spPr>
        <p:txBody>
          <a:bodyPr anchorCtr="0" anchor="ctr" bIns="0" lIns="45700" spcFirstLastPara="1" rIns="0" wrap="square" tIns="0">
            <a:noAutofit/>
          </a:bodyPr>
          <a:lstStyle/>
          <a:p>
            <a:pPr indent="0" lvl="0" marL="0" marR="0" rtl="0" algn="ctr">
              <a:lnSpc>
                <a:spcPct val="100000"/>
              </a:lnSpc>
              <a:spcBef>
                <a:spcPts val="0"/>
              </a:spcBef>
              <a:spcAft>
                <a:spcPts val="0"/>
              </a:spcAft>
              <a:buClr>
                <a:srgbClr val="6E89C0"/>
              </a:buClr>
              <a:buSzPts val="1300"/>
              <a:buFont typeface="Montserrat SemiBold"/>
              <a:buNone/>
            </a:pPr>
            <a:r>
              <a:rPr i="0" lang="en-US" sz="1300" u="none" cap="none" strike="noStrike">
                <a:solidFill>
                  <a:schemeClr val="dk1"/>
                </a:solidFill>
                <a:latin typeface="Poppins SemiBold"/>
                <a:ea typeface="Poppins SemiBold"/>
                <a:cs typeface="Poppins SemiBold"/>
                <a:sym typeface="Poppins SemiBold"/>
              </a:rPr>
              <a:t>$400K</a:t>
            </a:r>
            <a:endParaRPr>
              <a:solidFill>
                <a:schemeClr val="dk1"/>
              </a:solidFill>
              <a:latin typeface="Poppins"/>
              <a:ea typeface="Poppins"/>
              <a:cs typeface="Poppins"/>
              <a:sym typeface="Poppins"/>
            </a:endParaRPr>
          </a:p>
        </p:txBody>
      </p:sp>
      <p:sp>
        <p:nvSpPr>
          <p:cNvPr id="1537" name="Google Shape;1537;p32"/>
          <p:cNvSpPr/>
          <p:nvPr/>
        </p:nvSpPr>
        <p:spPr>
          <a:xfrm>
            <a:off x="3160421" y="3520101"/>
            <a:ext cx="1254000" cy="671400"/>
          </a:xfrm>
          <a:prstGeom prst="roundRect">
            <a:avLst>
              <a:gd fmla="val 18709" name="adj"/>
            </a:avLst>
          </a:prstGeom>
          <a:solidFill>
            <a:schemeClr val="lt1"/>
          </a:solidFill>
          <a:ln cap="flat" cmpd="sng" w="88900">
            <a:solidFill>
              <a:schemeClr val="lt1">
                <a:alpha val="49803"/>
              </a:schemeClr>
            </a:solidFill>
            <a:prstDash val="solid"/>
            <a:miter lim="800000"/>
            <a:headEnd len="sm" w="sm" type="none"/>
            <a:tailEnd len="sm" w="sm" type="none"/>
          </a:ln>
          <a:effectLst>
            <a:outerShdw blurRad="127000" sx="97000" rotWithShape="0" algn="tl" dir="2700000" dist="38100" sy="97000">
              <a:schemeClr val="accent1">
                <a:alpha val="29803"/>
              </a:schemeClr>
            </a:outerShdw>
          </a:effectLst>
        </p:spPr>
        <p:txBody>
          <a:bodyPr anchorCtr="0" anchor="ctr" bIns="36575" lIns="45700" spcFirstLastPara="1" rIns="0" wrap="square" tIns="0">
            <a:noAutofit/>
          </a:bodyPr>
          <a:lstStyle/>
          <a:p>
            <a:pPr indent="0" lvl="0" marL="0" marR="0" rtl="0" algn="ctr">
              <a:lnSpc>
                <a:spcPct val="100000"/>
              </a:lnSpc>
              <a:spcBef>
                <a:spcPts val="0"/>
              </a:spcBef>
              <a:spcAft>
                <a:spcPts val="0"/>
              </a:spcAft>
              <a:buClr>
                <a:srgbClr val="6E89C0"/>
              </a:buClr>
              <a:buSzPts val="1800"/>
              <a:buFont typeface="Montserrat SemiBold"/>
              <a:buNone/>
            </a:pPr>
            <a:r>
              <a:rPr i="0" lang="en-US" sz="1800" u="none" cap="none" strike="noStrike">
                <a:solidFill>
                  <a:schemeClr val="dk1"/>
                </a:solidFill>
                <a:latin typeface="Poppins SemiBold"/>
                <a:ea typeface="Poppins SemiBold"/>
                <a:cs typeface="Poppins SemiBold"/>
                <a:sym typeface="Poppins SemiBold"/>
              </a:rPr>
              <a:t>+17%</a:t>
            </a:r>
            <a:endParaRPr>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000"/>
              <a:buFont typeface="Montserrat Medium"/>
              <a:buNone/>
            </a:pPr>
            <a:r>
              <a:rPr i="0" lang="en-US" sz="1000" u="none" cap="none" strike="noStrike">
                <a:solidFill>
                  <a:schemeClr val="dk1"/>
                </a:solidFill>
                <a:latin typeface="Poppins Medium"/>
                <a:ea typeface="Poppins Medium"/>
                <a:cs typeface="Poppins Medium"/>
                <a:sym typeface="Poppins Medium"/>
              </a:rPr>
              <a:t>Revenue</a:t>
            </a:r>
            <a:endParaRPr>
              <a:solidFill>
                <a:schemeClr val="dk1"/>
              </a:solidFill>
              <a:latin typeface="Poppins"/>
              <a:ea typeface="Poppins"/>
              <a:cs typeface="Poppins"/>
              <a:sym typeface="Poppins"/>
            </a:endParaRPr>
          </a:p>
        </p:txBody>
      </p:sp>
      <p:sp>
        <p:nvSpPr>
          <p:cNvPr id="1538" name="Google Shape;1538;p32"/>
          <p:cNvSpPr txBox="1"/>
          <p:nvPr/>
        </p:nvSpPr>
        <p:spPr>
          <a:xfrm>
            <a:off x="5404908" y="1203553"/>
            <a:ext cx="2200800" cy="362400"/>
          </a:xfrm>
          <a:prstGeom prst="rect">
            <a:avLst/>
          </a:prstGeom>
          <a:noFill/>
          <a:ln>
            <a:noFill/>
          </a:ln>
        </p:spPr>
        <p:txBody>
          <a:bodyPr anchorCtr="0" anchor="ctr" bIns="45700" lIns="91425" spcFirstLastPara="1" rIns="91425" wrap="square" tIns="18275">
            <a:spAutoFit/>
          </a:bodyPr>
          <a:lstStyle/>
          <a:p>
            <a:pPr indent="0" lvl="0" marL="0" marR="0" rtl="0" algn="l">
              <a:lnSpc>
                <a:spcPct val="115000"/>
              </a:lnSpc>
              <a:spcBef>
                <a:spcPts val="0"/>
              </a:spcBef>
              <a:spcAft>
                <a:spcPts val="0"/>
              </a:spcAft>
              <a:buClr>
                <a:srgbClr val="000000"/>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Implement AI-powered chatbots for customer support</a:t>
            </a:r>
            <a:endParaRPr>
              <a:solidFill>
                <a:schemeClr val="dk1"/>
              </a:solidFill>
              <a:latin typeface="Poppins"/>
              <a:ea typeface="Poppins"/>
              <a:cs typeface="Poppins"/>
              <a:sym typeface="Poppins"/>
            </a:endParaRPr>
          </a:p>
        </p:txBody>
      </p:sp>
      <p:sp>
        <p:nvSpPr>
          <p:cNvPr id="1539" name="Google Shape;1539;p32"/>
          <p:cNvSpPr txBox="1"/>
          <p:nvPr/>
        </p:nvSpPr>
        <p:spPr>
          <a:xfrm>
            <a:off x="5404909" y="1781157"/>
            <a:ext cx="1692300" cy="521700"/>
          </a:xfrm>
          <a:prstGeom prst="rect">
            <a:avLst/>
          </a:prstGeom>
          <a:noFill/>
          <a:ln>
            <a:noFill/>
          </a:ln>
        </p:spPr>
        <p:txBody>
          <a:bodyPr anchorCtr="0" anchor="ctr" bIns="45700" lIns="91425" spcFirstLastPara="1" rIns="91425" wrap="square" tIns="18275">
            <a:spAutoFit/>
          </a:bodyPr>
          <a:lstStyle/>
          <a:p>
            <a:pPr indent="0" lvl="0" marL="0" marR="0" rtl="0" algn="l">
              <a:lnSpc>
                <a:spcPct val="115000"/>
              </a:lnSpc>
              <a:spcBef>
                <a:spcPts val="0"/>
              </a:spcBef>
              <a:spcAft>
                <a:spcPts val="0"/>
              </a:spcAft>
              <a:buClr>
                <a:srgbClr val="000000"/>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Deploy predictive analytics for maintenance</a:t>
            </a:r>
            <a:endParaRPr>
              <a:solidFill>
                <a:schemeClr val="dk1"/>
              </a:solidFill>
              <a:latin typeface="Poppins"/>
              <a:ea typeface="Poppins"/>
              <a:cs typeface="Poppins"/>
              <a:sym typeface="Poppins"/>
            </a:endParaRPr>
          </a:p>
        </p:txBody>
      </p:sp>
      <p:sp>
        <p:nvSpPr>
          <p:cNvPr id="1540" name="Google Shape;1540;p32"/>
          <p:cNvSpPr txBox="1"/>
          <p:nvPr/>
        </p:nvSpPr>
        <p:spPr>
          <a:xfrm>
            <a:off x="5404908" y="2358761"/>
            <a:ext cx="1503000" cy="362400"/>
          </a:xfrm>
          <a:prstGeom prst="rect">
            <a:avLst/>
          </a:prstGeom>
          <a:noFill/>
          <a:ln>
            <a:noFill/>
          </a:ln>
        </p:spPr>
        <p:txBody>
          <a:bodyPr anchorCtr="0" anchor="ctr" bIns="45700" lIns="91425" spcFirstLastPara="1" rIns="91425" wrap="square" tIns="18275">
            <a:spAutoFit/>
          </a:bodyPr>
          <a:lstStyle/>
          <a:p>
            <a:pPr indent="0" lvl="0" marL="0" marR="0" rtl="0" algn="l">
              <a:lnSpc>
                <a:spcPct val="115000"/>
              </a:lnSpc>
              <a:spcBef>
                <a:spcPts val="0"/>
              </a:spcBef>
              <a:spcAft>
                <a:spcPts val="0"/>
              </a:spcAft>
              <a:buClr>
                <a:srgbClr val="000000"/>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Automate routine back-office processes</a:t>
            </a:r>
            <a:endParaRPr>
              <a:solidFill>
                <a:schemeClr val="dk1"/>
              </a:solidFill>
              <a:latin typeface="Poppins"/>
              <a:ea typeface="Poppins"/>
              <a:cs typeface="Poppins"/>
              <a:sym typeface="Poppins"/>
            </a:endParaRPr>
          </a:p>
        </p:txBody>
      </p:sp>
      <p:sp>
        <p:nvSpPr>
          <p:cNvPr id="1541" name="Google Shape;1541;p32"/>
          <p:cNvSpPr/>
          <p:nvPr/>
        </p:nvSpPr>
        <p:spPr>
          <a:xfrm>
            <a:off x="5085973" y="1270433"/>
            <a:ext cx="228600" cy="2286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27000" sx="97000" rotWithShape="0" algn="tl" sy="97000">
              <a:srgbClr val="192439">
                <a:alpha val="2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Montserrat SemiBold"/>
              <a:buNone/>
            </a:pPr>
            <a:r>
              <a:rPr i="0" lang="en-US" sz="900" u="none" cap="none" strike="noStrike">
                <a:solidFill>
                  <a:schemeClr val="dk1"/>
                </a:solidFill>
                <a:latin typeface="Poppins SemiBold"/>
                <a:ea typeface="Poppins SemiBold"/>
                <a:cs typeface="Poppins SemiBold"/>
                <a:sym typeface="Poppins SemiBold"/>
              </a:rPr>
              <a:t>1</a:t>
            </a:r>
            <a:endParaRPr>
              <a:solidFill>
                <a:schemeClr val="dk1"/>
              </a:solidFill>
              <a:latin typeface="Poppins"/>
              <a:ea typeface="Poppins"/>
              <a:cs typeface="Poppins"/>
              <a:sym typeface="Poppins"/>
            </a:endParaRPr>
          </a:p>
        </p:txBody>
      </p:sp>
      <p:sp>
        <p:nvSpPr>
          <p:cNvPr id="1542" name="Google Shape;1542;p32"/>
          <p:cNvSpPr/>
          <p:nvPr/>
        </p:nvSpPr>
        <p:spPr>
          <a:xfrm>
            <a:off x="5085973" y="2425641"/>
            <a:ext cx="228600" cy="2286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27000" sx="97000" rotWithShape="0" algn="tl" sy="97000">
              <a:srgbClr val="192439">
                <a:alpha val="2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Montserrat SemiBold"/>
              <a:buNone/>
            </a:pPr>
            <a:r>
              <a:rPr i="0" lang="en-US" sz="900" u="none" cap="none" strike="noStrike">
                <a:solidFill>
                  <a:schemeClr val="dk1"/>
                </a:solidFill>
                <a:latin typeface="Poppins SemiBold"/>
                <a:ea typeface="Poppins SemiBold"/>
                <a:cs typeface="Poppins SemiBold"/>
                <a:sym typeface="Poppins SemiBold"/>
              </a:rPr>
              <a:t>3</a:t>
            </a:r>
            <a:endParaRPr>
              <a:solidFill>
                <a:schemeClr val="dk1"/>
              </a:solidFill>
              <a:latin typeface="Poppins"/>
              <a:ea typeface="Poppins"/>
              <a:cs typeface="Poppins"/>
              <a:sym typeface="Poppins"/>
            </a:endParaRPr>
          </a:p>
        </p:txBody>
      </p:sp>
      <p:sp>
        <p:nvSpPr>
          <p:cNvPr id="1543" name="Google Shape;1543;p32"/>
          <p:cNvSpPr/>
          <p:nvPr/>
        </p:nvSpPr>
        <p:spPr>
          <a:xfrm>
            <a:off x="5085973" y="1848037"/>
            <a:ext cx="228600" cy="2286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27000" sx="97000" rotWithShape="0" algn="tl" sy="97000">
              <a:srgbClr val="192439">
                <a:alpha val="2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Montserrat SemiBold"/>
              <a:buNone/>
            </a:pPr>
            <a:r>
              <a:rPr i="0" lang="en-US" sz="900" u="none" cap="none" strike="noStrike">
                <a:solidFill>
                  <a:schemeClr val="dk1"/>
                </a:solidFill>
                <a:latin typeface="Poppins SemiBold"/>
                <a:ea typeface="Poppins SemiBold"/>
                <a:cs typeface="Poppins SemiBold"/>
                <a:sym typeface="Poppins SemiBold"/>
              </a:rPr>
              <a:t>2</a:t>
            </a:r>
            <a:endParaRPr>
              <a:solidFill>
                <a:schemeClr val="dk1"/>
              </a:solidFill>
              <a:latin typeface="Poppins"/>
              <a:ea typeface="Poppins"/>
              <a:cs typeface="Poppins"/>
              <a:sym typeface="Poppins"/>
            </a:endParaRPr>
          </a:p>
        </p:txBody>
      </p:sp>
      <p:sp>
        <p:nvSpPr>
          <p:cNvPr id="1544" name="Google Shape;1544;p32"/>
          <p:cNvSpPr/>
          <p:nvPr/>
        </p:nvSpPr>
        <p:spPr>
          <a:xfrm>
            <a:off x="7881864" y="1164027"/>
            <a:ext cx="907800" cy="1612200"/>
          </a:xfrm>
          <a:prstGeom prst="roundRect">
            <a:avLst>
              <a:gd fmla="val 0" name="adj"/>
            </a:avLst>
          </a:prstGeom>
          <a:solidFill>
            <a:srgbClr val="F7F4F1">
              <a:alpha val="49803"/>
            </a:srgbClr>
          </a:solidFill>
          <a:ln>
            <a:noFill/>
          </a:ln>
        </p:spPr>
        <p:txBody>
          <a:bodyPr anchorCtr="0" anchor="ctr" bIns="0" lIns="45700" spcFirstLastPara="1" rIns="0" wrap="square" tIns="0">
            <a:noAutofit/>
          </a:bodyPr>
          <a:lstStyle/>
          <a:p>
            <a:pPr indent="0" lvl="0" marL="0" marR="0" rtl="0" algn="ctr">
              <a:lnSpc>
                <a:spcPct val="100000"/>
              </a:lnSpc>
              <a:spcBef>
                <a:spcPts val="0"/>
              </a:spcBef>
              <a:spcAft>
                <a:spcPts val="0"/>
              </a:spcAft>
              <a:buClr>
                <a:schemeClr val="lt1"/>
              </a:buClr>
              <a:buSzPts val="1300"/>
              <a:buFont typeface="Arial"/>
              <a:buNone/>
            </a:pPr>
            <a:r>
              <a:t/>
            </a:r>
            <a:endParaRPr i="0" sz="1300" u="none" cap="none" strike="noStrike">
              <a:solidFill>
                <a:schemeClr val="dk1"/>
              </a:solidFill>
              <a:latin typeface="Poppins SemiBold"/>
              <a:ea typeface="Poppins SemiBold"/>
              <a:cs typeface="Poppins SemiBold"/>
              <a:sym typeface="Poppins SemiBold"/>
            </a:endParaRPr>
          </a:p>
        </p:txBody>
      </p:sp>
      <p:sp>
        <p:nvSpPr>
          <p:cNvPr id="1545" name="Google Shape;1545;p32"/>
          <p:cNvSpPr/>
          <p:nvPr/>
        </p:nvSpPr>
        <p:spPr>
          <a:xfrm>
            <a:off x="9143948" y="1064331"/>
            <a:ext cx="2573100" cy="1796100"/>
          </a:xfrm>
          <a:prstGeom prst="roundRect">
            <a:avLst>
              <a:gd fmla="val 6562" name="adj"/>
            </a:avLst>
          </a:prstGeom>
          <a:solidFill>
            <a:schemeClr val="lt1"/>
          </a:solidFill>
          <a:ln>
            <a:noFill/>
          </a:ln>
          <a:effectLst>
            <a:outerShdw blurRad="127000" sx="97000" rotWithShape="0" algn="tl" dir="2700000" dist="38100" sy="97000">
              <a:schemeClr val="accent1">
                <a:alpha val="14901"/>
              </a:schemeClr>
            </a:outerShdw>
          </a:effectLst>
        </p:spPr>
        <p:txBody>
          <a:bodyPr anchorCtr="0" anchor="ctr" bIns="0" lIns="45700" spcFirstLastPara="1" rIns="0" wrap="square" tIns="0">
            <a:noAutofit/>
          </a:bodyPr>
          <a:lstStyle/>
          <a:p>
            <a:pPr indent="0" lvl="0" marL="0" marR="0" rtl="0" algn="ctr">
              <a:lnSpc>
                <a:spcPct val="100000"/>
              </a:lnSpc>
              <a:spcBef>
                <a:spcPts val="0"/>
              </a:spcBef>
              <a:spcAft>
                <a:spcPts val="0"/>
              </a:spcAft>
              <a:buClr>
                <a:schemeClr val="lt1"/>
              </a:buClr>
              <a:buSzPts val="1500"/>
              <a:buFont typeface="Arial"/>
              <a:buNone/>
            </a:pPr>
            <a:r>
              <a:t/>
            </a:r>
            <a:endParaRPr i="0" sz="1500" u="none" cap="none" strike="noStrike">
              <a:solidFill>
                <a:schemeClr val="dk1"/>
              </a:solidFill>
              <a:latin typeface="Poppins SemiBold"/>
              <a:ea typeface="Poppins SemiBold"/>
              <a:cs typeface="Poppins SemiBold"/>
              <a:sym typeface="Poppins SemiBold"/>
            </a:endParaRPr>
          </a:p>
        </p:txBody>
      </p:sp>
      <p:sp>
        <p:nvSpPr>
          <p:cNvPr id="1546" name="Google Shape;1546;p32"/>
          <p:cNvSpPr/>
          <p:nvPr/>
        </p:nvSpPr>
        <p:spPr>
          <a:xfrm>
            <a:off x="7881864" y="1225318"/>
            <a:ext cx="907800" cy="307800"/>
          </a:xfrm>
          <a:prstGeom prst="roundRect">
            <a:avLst>
              <a:gd fmla="val 0" name="adj"/>
            </a:avLst>
          </a:prstGeom>
          <a:noFill/>
          <a:ln>
            <a:noFill/>
          </a:ln>
        </p:spPr>
        <p:txBody>
          <a:bodyPr anchorCtr="0" anchor="ctr" bIns="0" lIns="45700" spcFirstLastPara="1" rIns="0" wrap="square" tIns="0">
            <a:noAutofit/>
          </a:bodyPr>
          <a:lstStyle/>
          <a:p>
            <a:pPr indent="0" lvl="0" marL="0" marR="0" rtl="0" algn="ctr">
              <a:lnSpc>
                <a:spcPct val="100000"/>
              </a:lnSpc>
              <a:spcBef>
                <a:spcPts val="0"/>
              </a:spcBef>
              <a:spcAft>
                <a:spcPts val="0"/>
              </a:spcAft>
              <a:buClr>
                <a:srgbClr val="6E89C0"/>
              </a:buClr>
              <a:buSzPts val="1300"/>
              <a:buFont typeface="Montserrat SemiBold"/>
              <a:buNone/>
            </a:pPr>
            <a:r>
              <a:rPr i="0" lang="en-US" sz="1300" u="none" cap="none" strike="noStrike">
                <a:solidFill>
                  <a:schemeClr val="dk1"/>
                </a:solidFill>
                <a:latin typeface="Poppins SemiBold"/>
                <a:ea typeface="Poppins SemiBold"/>
                <a:cs typeface="Poppins SemiBold"/>
                <a:sym typeface="Poppins SemiBold"/>
              </a:rPr>
              <a:t>$500K</a:t>
            </a:r>
            <a:endParaRPr>
              <a:solidFill>
                <a:schemeClr val="dk1"/>
              </a:solidFill>
              <a:latin typeface="Poppins"/>
              <a:ea typeface="Poppins"/>
              <a:cs typeface="Poppins"/>
              <a:sym typeface="Poppins"/>
            </a:endParaRPr>
          </a:p>
        </p:txBody>
      </p:sp>
      <p:grpSp>
        <p:nvGrpSpPr>
          <p:cNvPr id="1547" name="Google Shape;1547;p32"/>
          <p:cNvGrpSpPr/>
          <p:nvPr/>
        </p:nvGrpSpPr>
        <p:grpSpPr>
          <a:xfrm>
            <a:off x="9236237" y="1663037"/>
            <a:ext cx="2388602" cy="598706"/>
            <a:chOff x="9236237" y="1236487"/>
            <a:chExt cx="2388602" cy="598706"/>
          </a:xfrm>
        </p:grpSpPr>
        <p:cxnSp>
          <p:nvCxnSpPr>
            <p:cNvPr id="1548" name="Google Shape;1548;p32"/>
            <p:cNvCxnSpPr/>
            <p:nvPr/>
          </p:nvCxnSpPr>
          <p:spPr>
            <a:xfrm>
              <a:off x="9236237" y="1236487"/>
              <a:ext cx="2388602" cy="0"/>
            </a:xfrm>
            <a:prstGeom prst="straightConnector1">
              <a:avLst/>
            </a:prstGeom>
            <a:noFill/>
            <a:ln cap="rnd" cmpd="sng" w="9525">
              <a:solidFill>
                <a:schemeClr val="accent1">
                  <a:alpha val="29803"/>
                </a:schemeClr>
              </a:solidFill>
              <a:prstDash val="dash"/>
              <a:miter lim="800000"/>
              <a:headEnd len="sm" w="sm" type="none"/>
              <a:tailEnd len="sm" w="sm" type="none"/>
            </a:ln>
          </p:spPr>
        </p:cxnSp>
        <p:cxnSp>
          <p:nvCxnSpPr>
            <p:cNvPr id="1549" name="Google Shape;1549;p32"/>
            <p:cNvCxnSpPr/>
            <p:nvPr/>
          </p:nvCxnSpPr>
          <p:spPr>
            <a:xfrm>
              <a:off x="9236237" y="1835193"/>
              <a:ext cx="2388602" cy="0"/>
            </a:xfrm>
            <a:prstGeom prst="straightConnector1">
              <a:avLst/>
            </a:prstGeom>
            <a:noFill/>
            <a:ln cap="rnd" cmpd="sng" w="9525">
              <a:solidFill>
                <a:schemeClr val="accent1">
                  <a:alpha val="29803"/>
                </a:schemeClr>
              </a:solidFill>
              <a:prstDash val="dash"/>
              <a:miter lim="800000"/>
              <a:headEnd len="sm" w="sm" type="none"/>
              <a:tailEnd len="sm" w="sm" type="none"/>
            </a:ln>
          </p:spPr>
        </p:cxnSp>
      </p:grpSp>
      <p:grpSp>
        <p:nvGrpSpPr>
          <p:cNvPr id="1550" name="Google Shape;1550;p32"/>
          <p:cNvGrpSpPr/>
          <p:nvPr/>
        </p:nvGrpSpPr>
        <p:grpSpPr>
          <a:xfrm>
            <a:off x="9205106" y="1110858"/>
            <a:ext cx="664465" cy="5497056"/>
            <a:chOff x="9205106" y="684308"/>
            <a:chExt cx="664465" cy="5497056"/>
          </a:xfrm>
        </p:grpSpPr>
        <p:sp>
          <p:nvSpPr>
            <p:cNvPr id="1551" name="Google Shape;1551;p32"/>
            <p:cNvSpPr txBox="1"/>
            <p:nvPr/>
          </p:nvSpPr>
          <p:spPr>
            <a:xfrm>
              <a:off x="9205106" y="4478300"/>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+40%</a:t>
              </a:r>
              <a:endParaRPr>
                <a:solidFill>
                  <a:schemeClr val="dk1"/>
                </a:solidFill>
                <a:latin typeface="Poppins"/>
                <a:ea typeface="Poppins"/>
                <a:cs typeface="Poppins"/>
                <a:sym typeface="Poppins"/>
              </a:endParaRPr>
            </a:p>
          </p:txBody>
        </p:sp>
        <p:sp>
          <p:nvSpPr>
            <p:cNvPr id="1552" name="Google Shape;1552;p32"/>
            <p:cNvSpPr txBox="1"/>
            <p:nvPr/>
          </p:nvSpPr>
          <p:spPr>
            <a:xfrm>
              <a:off x="9205106" y="4706953"/>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-20%</a:t>
              </a:r>
              <a:endParaRPr>
                <a:solidFill>
                  <a:schemeClr val="dk1"/>
                </a:solidFill>
                <a:latin typeface="Poppins"/>
                <a:ea typeface="Poppins"/>
                <a:cs typeface="Poppins"/>
                <a:sym typeface="Poppins"/>
              </a:endParaRPr>
            </a:p>
          </p:txBody>
        </p:sp>
        <p:sp>
          <p:nvSpPr>
            <p:cNvPr id="1553" name="Google Shape;1553;p32"/>
            <p:cNvSpPr txBox="1"/>
            <p:nvPr/>
          </p:nvSpPr>
          <p:spPr>
            <a:xfrm>
              <a:off x="9205106" y="5077006"/>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+3</a:t>
              </a:r>
              <a:endParaRPr>
                <a:solidFill>
                  <a:schemeClr val="dk1"/>
                </a:solidFill>
                <a:latin typeface="Poppins"/>
                <a:ea typeface="Poppins"/>
                <a:cs typeface="Poppins"/>
                <a:sym typeface="Poppins"/>
              </a:endParaRPr>
            </a:p>
          </p:txBody>
        </p:sp>
        <p:sp>
          <p:nvSpPr>
            <p:cNvPr id="1554" name="Google Shape;1554;p32"/>
            <p:cNvSpPr txBox="1"/>
            <p:nvPr/>
          </p:nvSpPr>
          <p:spPr>
            <a:xfrm>
              <a:off x="9205106" y="5305659"/>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+15%</a:t>
              </a:r>
              <a:endParaRPr>
                <a:solidFill>
                  <a:schemeClr val="dk1"/>
                </a:solidFill>
                <a:latin typeface="Poppins"/>
                <a:ea typeface="Poppins"/>
                <a:cs typeface="Poppins"/>
                <a:sym typeface="Poppins"/>
              </a:endParaRPr>
            </a:p>
          </p:txBody>
        </p:sp>
        <p:sp>
          <p:nvSpPr>
            <p:cNvPr id="1555" name="Google Shape;1555;p32"/>
            <p:cNvSpPr txBox="1"/>
            <p:nvPr/>
          </p:nvSpPr>
          <p:spPr>
            <a:xfrm>
              <a:off x="9205106" y="5675712"/>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+25%</a:t>
              </a:r>
              <a:endParaRPr>
                <a:solidFill>
                  <a:schemeClr val="dk1"/>
                </a:solidFill>
                <a:latin typeface="Poppins"/>
                <a:ea typeface="Poppins"/>
                <a:cs typeface="Poppins"/>
                <a:sym typeface="Poppins"/>
              </a:endParaRPr>
            </a:p>
          </p:txBody>
        </p:sp>
        <p:sp>
          <p:nvSpPr>
            <p:cNvPr id="1556" name="Google Shape;1556;p32"/>
            <p:cNvSpPr txBox="1"/>
            <p:nvPr/>
          </p:nvSpPr>
          <p:spPr>
            <a:xfrm>
              <a:off x="9205106" y="5904365"/>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+10%</a:t>
              </a:r>
              <a:endParaRPr>
                <a:solidFill>
                  <a:schemeClr val="dk1"/>
                </a:solidFill>
                <a:latin typeface="Poppins"/>
                <a:ea typeface="Poppins"/>
                <a:cs typeface="Poppins"/>
                <a:sym typeface="Poppins"/>
              </a:endParaRPr>
            </a:p>
          </p:txBody>
        </p:sp>
        <p:sp>
          <p:nvSpPr>
            <p:cNvPr id="1557" name="Google Shape;1557;p32"/>
            <p:cNvSpPr txBox="1"/>
            <p:nvPr/>
          </p:nvSpPr>
          <p:spPr>
            <a:xfrm>
              <a:off x="9205106" y="2577467"/>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+20%</a:t>
              </a:r>
              <a:endParaRPr>
                <a:solidFill>
                  <a:schemeClr val="dk1"/>
                </a:solidFill>
                <a:latin typeface="Poppins"/>
                <a:ea typeface="Poppins"/>
                <a:cs typeface="Poppins"/>
                <a:sym typeface="Poppins"/>
              </a:endParaRPr>
            </a:p>
          </p:txBody>
        </p:sp>
        <p:sp>
          <p:nvSpPr>
            <p:cNvPr id="1558" name="Google Shape;1558;p32"/>
            <p:cNvSpPr txBox="1"/>
            <p:nvPr/>
          </p:nvSpPr>
          <p:spPr>
            <a:xfrm>
              <a:off x="9205106" y="2806120"/>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+15%</a:t>
              </a:r>
              <a:endParaRPr>
                <a:solidFill>
                  <a:schemeClr val="dk1"/>
                </a:solidFill>
                <a:latin typeface="Poppins"/>
                <a:ea typeface="Poppins"/>
                <a:cs typeface="Poppins"/>
                <a:sym typeface="Poppins"/>
              </a:endParaRPr>
            </a:p>
          </p:txBody>
        </p:sp>
        <p:sp>
          <p:nvSpPr>
            <p:cNvPr id="1559" name="Google Shape;1559;p32"/>
            <p:cNvSpPr txBox="1"/>
            <p:nvPr/>
          </p:nvSpPr>
          <p:spPr>
            <a:xfrm>
              <a:off x="9205106" y="3176173"/>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+12%</a:t>
              </a:r>
              <a:endParaRPr>
                <a:solidFill>
                  <a:schemeClr val="dk1"/>
                </a:solidFill>
                <a:latin typeface="Poppins"/>
                <a:ea typeface="Poppins"/>
                <a:cs typeface="Poppins"/>
                <a:sym typeface="Poppins"/>
              </a:endParaRPr>
            </a:p>
          </p:txBody>
        </p:sp>
        <p:sp>
          <p:nvSpPr>
            <p:cNvPr id="1560" name="Google Shape;1560;p32"/>
            <p:cNvSpPr txBox="1"/>
            <p:nvPr/>
          </p:nvSpPr>
          <p:spPr>
            <a:xfrm>
              <a:off x="9205106" y="3404826"/>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+10%</a:t>
              </a:r>
              <a:endParaRPr>
                <a:solidFill>
                  <a:schemeClr val="dk1"/>
                </a:solidFill>
                <a:latin typeface="Poppins"/>
                <a:ea typeface="Poppins"/>
                <a:cs typeface="Poppins"/>
                <a:sym typeface="Poppins"/>
              </a:endParaRPr>
            </a:p>
          </p:txBody>
        </p:sp>
        <p:sp>
          <p:nvSpPr>
            <p:cNvPr id="1561" name="Google Shape;1561;p32"/>
            <p:cNvSpPr txBox="1"/>
            <p:nvPr/>
          </p:nvSpPr>
          <p:spPr>
            <a:xfrm>
              <a:off x="9205106" y="3774879"/>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+10%</a:t>
              </a:r>
              <a:endParaRPr>
                <a:solidFill>
                  <a:schemeClr val="dk1"/>
                </a:solidFill>
                <a:latin typeface="Poppins"/>
                <a:ea typeface="Poppins"/>
                <a:cs typeface="Poppins"/>
                <a:sym typeface="Poppins"/>
              </a:endParaRPr>
            </a:p>
          </p:txBody>
        </p:sp>
        <p:sp>
          <p:nvSpPr>
            <p:cNvPr id="1562" name="Google Shape;1562;p32"/>
            <p:cNvSpPr txBox="1"/>
            <p:nvPr/>
          </p:nvSpPr>
          <p:spPr>
            <a:xfrm>
              <a:off x="9205106" y="4003532"/>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+5%</a:t>
              </a:r>
              <a:endParaRPr>
                <a:solidFill>
                  <a:schemeClr val="dk1"/>
                </a:solidFill>
                <a:latin typeface="Poppins"/>
                <a:ea typeface="Poppins"/>
                <a:cs typeface="Poppins"/>
                <a:sym typeface="Poppins"/>
              </a:endParaRPr>
            </a:p>
          </p:txBody>
        </p:sp>
        <p:sp>
          <p:nvSpPr>
            <p:cNvPr id="1563" name="Google Shape;1563;p32"/>
            <p:cNvSpPr txBox="1"/>
            <p:nvPr/>
          </p:nvSpPr>
          <p:spPr>
            <a:xfrm>
              <a:off x="9205106" y="684308"/>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-80%</a:t>
              </a:r>
              <a:endParaRPr>
                <a:solidFill>
                  <a:schemeClr val="dk1"/>
                </a:solidFill>
                <a:latin typeface="Poppins"/>
                <a:ea typeface="Poppins"/>
                <a:cs typeface="Poppins"/>
                <a:sym typeface="Poppins"/>
              </a:endParaRPr>
            </a:p>
          </p:txBody>
        </p:sp>
        <p:sp>
          <p:nvSpPr>
            <p:cNvPr id="1564" name="Google Shape;1564;p32"/>
            <p:cNvSpPr txBox="1"/>
            <p:nvPr/>
          </p:nvSpPr>
          <p:spPr>
            <a:xfrm>
              <a:off x="9205106" y="912961"/>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+10%</a:t>
              </a:r>
              <a:endParaRPr>
                <a:solidFill>
                  <a:schemeClr val="dk1"/>
                </a:solidFill>
                <a:latin typeface="Poppins"/>
                <a:ea typeface="Poppins"/>
                <a:cs typeface="Poppins"/>
                <a:sym typeface="Poppins"/>
              </a:endParaRPr>
            </a:p>
          </p:txBody>
        </p:sp>
        <p:sp>
          <p:nvSpPr>
            <p:cNvPr id="1565" name="Google Shape;1565;p32"/>
            <p:cNvSpPr txBox="1"/>
            <p:nvPr/>
          </p:nvSpPr>
          <p:spPr>
            <a:xfrm>
              <a:off x="9205106" y="1283014"/>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-30%</a:t>
              </a:r>
              <a:endParaRPr>
                <a:solidFill>
                  <a:schemeClr val="dk1"/>
                </a:solidFill>
                <a:latin typeface="Poppins"/>
                <a:ea typeface="Poppins"/>
                <a:cs typeface="Poppins"/>
                <a:sym typeface="Poppins"/>
              </a:endParaRPr>
            </a:p>
          </p:txBody>
        </p:sp>
        <p:sp>
          <p:nvSpPr>
            <p:cNvPr id="1566" name="Google Shape;1566;p32"/>
            <p:cNvSpPr txBox="1"/>
            <p:nvPr/>
          </p:nvSpPr>
          <p:spPr>
            <a:xfrm>
              <a:off x="9205106" y="1511667"/>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+$1m</a:t>
              </a:r>
              <a:endParaRPr>
                <a:solidFill>
                  <a:schemeClr val="dk1"/>
                </a:solidFill>
                <a:latin typeface="Poppins"/>
                <a:ea typeface="Poppins"/>
                <a:cs typeface="Poppins"/>
                <a:sym typeface="Poppins"/>
              </a:endParaRPr>
            </a:p>
          </p:txBody>
        </p:sp>
        <p:sp>
          <p:nvSpPr>
            <p:cNvPr id="1567" name="Google Shape;1567;p32"/>
            <p:cNvSpPr txBox="1"/>
            <p:nvPr/>
          </p:nvSpPr>
          <p:spPr>
            <a:xfrm>
              <a:off x="9205106" y="1881720"/>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+20%</a:t>
              </a:r>
              <a:endParaRPr>
                <a:solidFill>
                  <a:schemeClr val="dk1"/>
                </a:solidFill>
                <a:latin typeface="Poppins"/>
                <a:ea typeface="Poppins"/>
                <a:cs typeface="Poppins"/>
                <a:sym typeface="Poppins"/>
              </a:endParaRPr>
            </a:p>
          </p:txBody>
        </p:sp>
        <p:sp>
          <p:nvSpPr>
            <p:cNvPr id="1568" name="Google Shape;1568;p32"/>
            <p:cNvSpPr txBox="1"/>
            <p:nvPr/>
          </p:nvSpPr>
          <p:spPr>
            <a:xfrm>
              <a:off x="9205106" y="2110373"/>
              <a:ext cx="66446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E89C0"/>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-15%</a:t>
              </a:r>
              <a:endParaRPr>
                <a:solidFill>
                  <a:schemeClr val="dk1"/>
                </a:solidFill>
                <a:latin typeface="Poppins"/>
                <a:ea typeface="Poppins"/>
                <a:cs typeface="Poppins"/>
                <a:sym typeface="Poppins"/>
              </a:endParaRPr>
            </a:p>
          </p:txBody>
        </p:sp>
      </p:grpSp>
      <p:grpSp>
        <p:nvGrpSpPr>
          <p:cNvPr id="1569" name="Google Shape;1569;p32"/>
          <p:cNvGrpSpPr/>
          <p:nvPr/>
        </p:nvGrpSpPr>
        <p:grpSpPr>
          <a:xfrm>
            <a:off x="9849251" y="1133941"/>
            <a:ext cx="1790191" cy="5450889"/>
            <a:chOff x="9849251" y="707391"/>
            <a:chExt cx="1790191" cy="5450889"/>
          </a:xfrm>
        </p:grpSpPr>
        <p:sp>
          <p:nvSpPr>
            <p:cNvPr id="1570" name="Google Shape;1570;p32"/>
            <p:cNvSpPr txBox="1"/>
            <p:nvPr/>
          </p:nvSpPr>
          <p:spPr>
            <a:xfrm>
              <a:off x="9849251" y="4501383"/>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Innovation speed</a:t>
              </a:r>
              <a:endParaRPr>
                <a:solidFill>
                  <a:schemeClr val="dk1"/>
                </a:solidFill>
                <a:latin typeface="Poppins"/>
                <a:ea typeface="Poppins"/>
                <a:cs typeface="Poppins"/>
                <a:sym typeface="Poppins"/>
              </a:endParaRPr>
            </a:p>
          </p:txBody>
        </p:sp>
        <p:sp>
          <p:nvSpPr>
            <p:cNvPr id="1571" name="Google Shape;1571;p32"/>
            <p:cNvSpPr txBox="1"/>
            <p:nvPr/>
          </p:nvSpPr>
          <p:spPr>
            <a:xfrm>
              <a:off x="9849251" y="4730036"/>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Time-to-market</a:t>
              </a:r>
              <a:endParaRPr>
                <a:solidFill>
                  <a:schemeClr val="dk1"/>
                </a:solidFill>
                <a:latin typeface="Poppins"/>
                <a:ea typeface="Poppins"/>
                <a:cs typeface="Poppins"/>
                <a:sym typeface="Poppins"/>
              </a:endParaRPr>
            </a:p>
          </p:txBody>
        </p:sp>
        <p:sp>
          <p:nvSpPr>
            <p:cNvPr id="1572" name="Google Shape;1572;p32"/>
            <p:cNvSpPr txBox="1"/>
            <p:nvPr/>
          </p:nvSpPr>
          <p:spPr>
            <a:xfrm>
              <a:off x="9849251" y="5100089"/>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New markets</a:t>
              </a:r>
              <a:endParaRPr>
                <a:solidFill>
                  <a:schemeClr val="dk1"/>
                </a:solidFill>
                <a:latin typeface="Poppins"/>
                <a:ea typeface="Poppins"/>
                <a:cs typeface="Poppins"/>
                <a:sym typeface="Poppins"/>
              </a:endParaRPr>
            </a:p>
          </p:txBody>
        </p:sp>
        <p:sp>
          <p:nvSpPr>
            <p:cNvPr id="1573" name="Google Shape;1573;p32"/>
            <p:cNvSpPr txBox="1"/>
            <p:nvPr/>
          </p:nvSpPr>
          <p:spPr>
            <a:xfrm>
              <a:off x="9849251" y="5328742"/>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Revenue diversification</a:t>
              </a:r>
              <a:endParaRPr>
                <a:solidFill>
                  <a:schemeClr val="dk1"/>
                </a:solidFill>
                <a:latin typeface="Poppins"/>
                <a:ea typeface="Poppins"/>
                <a:cs typeface="Poppins"/>
                <a:sym typeface="Poppins"/>
              </a:endParaRPr>
            </a:p>
          </p:txBody>
        </p:sp>
        <p:sp>
          <p:nvSpPr>
            <p:cNvPr id="1574" name="Google Shape;1574;p32"/>
            <p:cNvSpPr txBox="1"/>
            <p:nvPr/>
          </p:nvSpPr>
          <p:spPr>
            <a:xfrm>
              <a:off x="9849251" y="5698795"/>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Revenue growth</a:t>
              </a:r>
              <a:endParaRPr>
                <a:solidFill>
                  <a:schemeClr val="dk1"/>
                </a:solidFill>
                <a:latin typeface="Poppins"/>
                <a:ea typeface="Poppins"/>
                <a:cs typeface="Poppins"/>
                <a:sym typeface="Poppins"/>
              </a:endParaRPr>
            </a:p>
          </p:txBody>
        </p:sp>
        <p:sp>
          <p:nvSpPr>
            <p:cNvPr id="1575" name="Google Shape;1575;p32"/>
            <p:cNvSpPr txBox="1"/>
            <p:nvPr/>
          </p:nvSpPr>
          <p:spPr>
            <a:xfrm>
              <a:off x="9849251" y="5927448"/>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Brand differentiation</a:t>
              </a:r>
              <a:endParaRPr>
                <a:solidFill>
                  <a:schemeClr val="dk1"/>
                </a:solidFill>
                <a:latin typeface="Poppins"/>
                <a:ea typeface="Poppins"/>
                <a:cs typeface="Poppins"/>
                <a:sym typeface="Poppins"/>
              </a:endParaRPr>
            </a:p>
          </p:txBody>
        </p:sp>
        <p:sp>
          <p:nvSpPr>
            <p:cNvPr id="1576" name="Google Shape;1576;p32"/>
            <p:cNvSpPr txBox="1"/>
            <p:nvPr/>
          </p:nvSpPr>
          <p:spPr>
            <a:xfrm>
              <a:off x="9849251" y="2600550"/>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Forecast accuracy</a:t>
              </a:r>
              <a:endParaRPr>
                <a:solidFill>
                  <a:schemeClr val="dk1"/>
                </a:solidFill>
                <a:latin typeface="Poppins"/>
                <a:ea typeface="Poppins"/>
                <a:cs typeface="Poppins"/>
                <a:sym typeface="Poppins"/>
              </a:endParaRPr>
            </a:p>
          </p:txBody>
        </p:sp>
        <p:sp>
          <p:nvSpPr>
            <p:cNvPr id="1577" name="Google Shape;1577;p32"/>
            <p:cNvSpPr txBox="1"/>
            <p:nvPr/>
          </p:nvSpPr>
          <p:spPr>
            <a:xfrm>
              <a:off x="9849251" y="2829203"/>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Inventory turnover</a:t>
              </a:r>
              <a:endParaRPr>
                <a:solidFill>
                  <a:schemeClr val="dk1"/>
                </a:solidFill>
                <a:latin typeface="Poppins"/>
                <a:ea typeface="Poppins"/>
                <a:cs typeface="Poppins"/>
                <a:sym typeface="Poppins"/>
              </a:endParaRPr>
            </a:p>
          </p:txBody>
        </p:sp>
        <p:sp>
          <p:nvSpPr>
            <p:cNvPr id="1578" name="Google Shape;1578;p32"/>
            <p:cNvSpPr txBox="1"/>
            <p:nvPr/>
          </p:nvSpPr>
          <p:spPr>
            <a:xfrm>
              <a:off x="9849251" y="3199256"/>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Conversion rate</a:t>
              </a:r>
              <a:endParaRPr>
                <a:solidFill>
                  <a:schemeClr val="dk1"/>
                </a:solidFill>
                <a:latin typeface="Poppins"/>
                <a:ea typeface="Poppins"/>
                <a:cs typeface="Poppins"/>
                <a:sym typeface="Poppins"/>
              </a:endParaRPr>
            </a:p>
          </p:txBody>
        </p:sp>
        <p:sp>
          <p:nvSpPr>
            <p:cNvPr id="1579" name="Google Shape;1579;p32"/>
            <p:cNvSpPr txBox="1"/>
            <p:nvPr/>
          </p:nvSpPr>
          <p:spPr>
            <a:xfrm>
              <a:off x="9849251" y="3427909"/>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Segmentation effectiveness</a:t>
              </a:r>
              <a:endParaRPr>
                <a:solidFill>
                  <a:schemeClr val="dk1"/>
                </a:solidFill>
                <a:latin typeface="Poppins"/>
                <a:ea typeface="Poppins"/>
                <a:cs typeface="Poppins"/>
                <a:sym typeface="Poppins"/>
              </a:endParaRPr>
            </a:p>
          </p:txBody>
        </p:sp>
        <p:sp>
          <p:nvSpPr>
            <p:cNvPr id="1580" name="Google Shape;1580;p32"/>
            <p:cNvSpPr txBox="1"/>
            <p:nvPr/>
          </p:nvSpPr>
          <p:spPr>
            <a:xfrm>
              <a:off x="9849251" y="3797962"/>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Profit margin</a:t>
              </a:r>
              <a:endParaRPr>
                <a:solidFill>
                  <a:schemeClr val="dk1"/>
                </a:solidFill>
                <a:latin typeface="Poppins"/>
                <a:ea typeface="Poppins"/>
                <a:cs typeface="Poppins"/>
                <a:sym typeface="Poppins"/>
              </a:endParaRPr>
            </a:p>
          </p:txBody>
        </p:sp>
        <p:sp>
          <p:nvSpPr>
            <p:cNvPr id="1581" name="Google Shape;1581;p32"/>
            <p:cNvSpPr txBox="1"/>
            <p:nvPr/>
          </p:nvSpPr>
          <p:spPr>
            <a:xfrm>
              <a:off x="9849251" y="4026615"/>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Pricing optimization</a:t>
              </a:r>
              <a:endParaRPr>
                <a:solidFill>
                  <a:schemeClr val="dk1"/>
                </a:solidFill>
                <a:latin typeface="Poppins"/>
                <a:ea typeface="Poppins"/>
                <a:cs typeface="Poppins"/>
                <a:sym typeface="Poppins"/>
              </a:endParaRPr>
            </a:p>
          </p:txBody>
        </p:sp>
        <p:sp>
          <p:nvSpPr>
            <p:cNvPr id="1582" name="Google Shape;1582;p32"/>
            <p:cNvSpPr txBox="1"/>
            <p:nvPr/>
          </p:nvSpPr>
          <p:spPr>
            <a:xfrm>
              <a:off x="9849251" y="707391"/>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Response time</a:t>
              </a:r>
              <a:endParaRPr>
                <a:solidFill>
                  <a:schemeClr val="dk1"/>
                </a:solidFill>
                <a:latin typeface="Poppins"/>
                <a:ea typeface="Poppins"/>
                <a:cs typeface="Poppins"/>
                <a:sym typeface="Poppins"/>
              </a:endParaRPr>
            </a:p>
          </p:txBody>
        </p:sp>
        <p:sp>
          <p:nvSpPr>
            <p:cNvPr id="1583" name="Google Shape;1583;p32"/>
            <p:cNvSpPr txBox="1"/>
            <p:nvPr/>
          </p:nvSpPr>
          <p:spPr>
            <a:xfrm>
              <a:off x="9849251" y="936044"/>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CSAT</a:t>
              </a:r>
              <a:endParaRPr>
                <a:solidFill>
                  <a:schemeClr val="dk1"/>
                </a:solidFill>
                <a:latin typeface="Poppins"/>
                <a:ea typeface="Poppins"/>
                <a:cs typeface="Poppins"/>
                <a:sym typeface="Poppins"/>
              </a:endParaRPr>
            </a:p>
          </p:txBody>
        </p:sp>
        <p:sp>
          <p:nvSpPr>
            <p:cNvPr id="1584" name="Google Shape;1584;p32"/>
            <p:cNvSpPr txBox="1"/>
            <p:nvPr/>
          </p:nvSpPr>
          <p:spPr>
            <a:xfrm>
              <a:off x="9849251" y="1306097"/>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Equipment downtime</a:t>
              </a:r>
              <a:endParaRPr>
                <a:solidFill>
                  <a:schemeClr val="dk1"/>
                </a:solidFill>
                <a:latin typeface="Poppins"/>
                <a:ea typeface="Poppins"/>
                <a:cs typeface="Poppins"/>
                <a:sym typeface="Poppins"/>
              </a:endParaRPr>
            </a:p>
          </p:txBody>
        </p:sp>
        <p:sp>
          <p:nvSpPr>
            <p:cNvPr id="1585" name="Google Shape;1585;p32"/>
            <p:cNvSpPr txBox="1"/>
            <p:nvPr/>
          </p:nvSpPr>
          <p:spPr>
            <a:xfrm>
              <a:off x="9849251" y="1534750"/>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Annual saving</a:t>
              </a:r>
              <a:endParaRPr>
                <a:solidFill>
                  <a:schemeClr val="dk1"/>
                </a:solidFill>
                <a:latin typeface="Poppins"/>
                <a:ea typeface="Poppins"/>
                <a:cs typeface="Poppins"/>
                <a:sym typeface="Poppins"/>
              </a:endParaRPr>
            </a:p>
          </p:txBody>
        </p:sp>
        <p:sp>
          <p:nvSpPr>
            <p:cNvPr id="1586" name="Google Shape;1586;p32"/>
            <p:cNvSpPr txBox="1"/>
            <p:nvPr/>
          </p:nvSpPr>
          <p:spPr>
            <a:xfrm>
              <a:off x="9849251" y="1904803"/>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Process efficiency</a:t>
              </a:r>
              <a:endParaRPr>
                <a:solidFill>
                  <a:schemeClr val="dk1"/>
                </a:solidFill>
                <a:latin typeface="Poppins"/>
                <a:ea typeface="Poppins"/>
                <a:cs typeface="Poppins"/>
                <a:sym typeface="Poppins"/>
              </a:endParaRPr>
            </a:p>
          </p:txBody>
        </p:sp>
        <p:sp>
          <p:nvSpPr>
            <p:cNvPr id="1587" name="Google Shape;1587;p32"/>
            <p:cNvSpPr txBox="1"/>
            <p:nvPr/>
          </p:nvSpPr>
          <p:spPr>
            <a:xfrm>
              <a:off x="9849251" y="2133456"/>
              <a:ext cx="1790191" cy="230832"/>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Montserrat"/>
                <a:buNone/>
              </a:pPr>
              <a:r>
                <a:rPr i="0" lang="en-US" sz="900" u="none" cap="none" strike="noStrike">
                  <a:solidFill>
                    <a:schemeClr val="dk1"/>
                  </a:solidFill>
                  <a:latin typeface="Poppins"/>
                  <a:ea typeface="Poppins"/>
                  <a:cs typeface="Poppins"/>
                  <a:sym typeface="Poppins"/>
                </a:rPr>
                <a:t>Manual errors</a:t>
              </a:r>
              <a:endParaRPr>
                <a:solidFill>
                  <a:schemeClr val="dk1"/>
                </a:solidFill>
                <a:latin typeface="Poppins"/>
                <a:ea typeface="Poppins"/>
                <a:cs typeface="Poppins"/>
                <a:sym typeface="Poppins"/>
              </a:endParaRPr>
            </a:p>
          </p:txBody>
        </p:sp>
      </p:grpSp>
      <p:sp>
        <p:nvSpPr>
          <p:cNvPr id="1588" name="Google Shape;1588;p32"/>
          <p:cNvSpPr/>
          <p:nvPr/>
        </p:nvSpPr>
        <p:spPr>
          <a:xfrm>
            <a:off x="7881864" y="1808511"/>
            <a:ext cx="907800" cy="307800"/>
          </a:xfrm>
          <a:prstGeom prst="roundRect">
            <a:avLst>
              <a:gd fmla="val 0" name="adj"/>
            </a:avLst>
          </a:prstGeom>
          <a:noFill/>
          <a:ln>
            <a:noFill/>
          </a:ln>
        </p:spPr>
        <p:txBody>
          <a:bodyPr anchorCtr="0" anchor="ctr" bIns="0" lIns="45700" spcFirstLastPara="1" rIns="0" wrap="square" tIns="0">
            <a:noAutofit/>
          </a:bodyPr>
          <a:lstStyle/>
          <a:p>
            <a:pPr indent="0" lvl="0" marL="0" marR="0" rtl="0" algn="ctr">
              <a:lnSpc>
                <a:spcPct val="100000"/>
              </a:lnSpc>
              <a:spcBef>
                <a:spcPts val="0"/>
              </a:spcBef>
              <a:spcAft>
                <a:spcPts val="0"/>
              </a:spcAft>
              <a:buClr>
                <a:srgbClr val="6E89C0"/>
              </a:buClr>
              <a:buSzPts val="1300"/>
              <a:buFont typeface="Montserrat SemiBold"/>
              <a:buNone/>
            </a:pPr>
            <a:r>
              <a:rPr i="0" lang="en-US" sz="1300" u="none" cap="none" strike="noStrike">
                <a:solidFill>
                  <a:schemeClr val="dk1"/>
                </a:solidFill>
                <a:latin typeface="Poppins SemiBold"/>
                <a:ea typeface="Poppins SemiBold"/>
                <a:cs typeface="Poppins SemiBold"/>
                <a:sym typeface="Poppins SemiBold"/>
              </a:rPr>
              <a:t>$300K</a:t>
            </a:r>
            <a:endParaRPr>
              <a:solidFill>
                <a:schemeClr val="dk1"/>
              </a:solidFill>
              <a:latin typeface="Poppins"/>
              <a:ea typeface="Poppins"/>
              <a:cs typeface="Poppins"/>
              <a:sym typeface="Poppins"/>
            </a:endParaRPr>
          </a:p>
        </p:txBody>
      </p:sp>
      <p:sp>
        <p:nvSpPr>
          <p:cNvPr id="1589" name="Google Shape;1589;p32"/>
          <p:cNvSpPr/>
          <p:nvPr/>
        </p:nvSpPr>
        <p:spPr>
          <a:xfrm>
            <a:off x="7881864" y="2386115"/>
            <a:ext cx="907800" cy="307800"/>
          </a:xfrm>
          <a:prstGeom prst="roundRect">
            <a:avLst>
              <a:gd fmla="val 0" name="adj"/>
            </a:avLst>
          </a:prstGeom>
          <a:noFill/>
          <a:ln>
            <a:noFill/>
          </a:ln>
        </p:spPr>
        <p:txBody>
          <a:bodyPr anchorCtr="0" anchor="ctr" bIns="0" lIns="45700" spcFirstLastPara="1" rIns="0" wrap="square" tIns="0">
            <a:noAutofit/>
          </a:bodyPr>
          <a:lstStyle/>
          <a:p>
            <a:pPr indent="0" lvl="0" marL="0" marR="0" rtl="0" algn="ctr">
              <a:lnSpc>
                <a:spcPct val="100000"/>
              </a:lnSpc>
              <a:spcBef>
                <a:spcPts val="0"/>
              </a:spcBef>
              <a:spcAft>
                <a:spcPts val="0"/>
              </a:spcAft>
              <a:buClr>
                <a:srgbClr val="6E89C0"/>
              </a:buClr>
              <a:buSzPts val="1300"/>
              <a:buFont typeface="Montserrat SemiBold"/>
              <a:buNone/>
            </a:pPr>
            <a:r>
              <a:rPr i="0" lang="en-US" sz="1300" u="none" cap="none" strike="noStrike">
                <a:solidFill>
                  <a:schemeClr val="dk1"/>
                </a:solidFill>
                <a:latin typeface="Poppins SemiBold"/>
                <a:ea typeface="Poppins SemiBold"/>
                <a:cs typeface="Poppins SemiBold"/>
                <a:sym typeface="Poppins SemiBold"/>
              </a:rPr>
              <a:t>$200K</a:t>
            </a:r>
            <a:endParaRPr>
              <a:solidFill>
                <a:schemeClr val="dk1"/>
              </a:solidFill>
              <a:latin typeface="Poppins"/>
              <a:ea typeface="Poppins"/>
              <a:cs typeface="Poppins"/>
              <a:sym typeface="Poppins"/>
            </a:endParaRPr>
          </a:p>
        </p:txBody>
      </p:sp>
      <p:sp>
        <p:nvSpPr>
          <p:cNvPr id="1590" name="Google Shape;1590;p32"/>
          <p:cNvSpPr/>
          <p:nvPr/>
        </p:nvSpPr>
        <p:spPr>
          <a:xfrm>
            <a:off x="3160421" y="1626942"/>
            <a:ext cx="1254000" cy="671400"/>
          </a:xfrm>
          <a:prstGeom prst="roundRect">
            <a:avLst>
              <a:gd fmla="val 18709" name="adj"/>
            </a:avLst>
          </a:prstGeom>
          <a:solidFill>
            <a:schemeClr val="lt1"/>
          </a:solidFill>
          <a:ln cap="flat" cmpd="sng" w="88900">
            <a:solidFill>
              <a:schemeClr val="lt1">
                <a:alpha val="49803"/>
              </a:schemeClr>
            </a:solidFill>
            <a:prstDash val="solid"/>
            <a:miter lim="800000"/>
            <a:headEnd len="sm" w="sm" type="none"/>
            <a:tailEnd len="sm" w="sm" type="none"/>
          </a:ln>
          <a:effectLst>
            <a:outerShdw blurRad="127000" sx="97000" rotWithShape="0" algn="tl" dir="2700000" dist="38100" sy="97000">
              <a:schemeClr val="accent1">
                <a:alpha val="29803"/>
              </a:schemeClr>
            </a:outerShdw>
          </a:effectLst>
        </p:spPr>
        <p:txBody>
          <a:bodyPr anchorCtr="0" anchor="ctr" bIns="36575" lIns="45700" spcFirstLastPara="1" rIns="0" wrap="square" tIns="0">
            <a:noAutofit/>
          </a:bodyPr>
          <a:lstStyle/>
          <a:p>
            <a:pPr indent="0" lvl="0" marL="0" marR="0" rtl="0" algn="ctr">
              <a:lnSpc>
                <a:spcPct val="100000"/>
              </a:lnSpc>
              <a:spcBef>
                <a:spcPts val="0"/>
              </a:spcBef>
              <a:spcAft>
                <a:spcPts val="0"/>
              </a:spcAft>
              <a:buClr>
                <a:srgbClr val="6E89C0"/>
              </a:buClr>
              <a:buSzPts val="1800"/>
              <a:buFont typeface="Montserrat SemiBold"/>
              <a:buNone/>
            </a:pPr>
            <a:r>
              <a:rPr i="0" lang="en-US" sz="1800" u="none" cap="none" strike="noStrike">
                <a:solidFill>
                  <a:schemeClr val="dk1"/>
                </a:solidFill>
                <a:latin typeface="Poppins SemiBold"/>
                <a:ea typeface="Poppins SemiBold"/>
                <a:cs typeface="Poppins SemiBold"/>
                <a:sym typeface="Poppins SemiBold"/>
              </a:rPr>
              <a:t>-15%</a:t>
            </a:r>
            <a:endParaRPr>
              <a:solidFill>
                <a:schemeClr val="dk1"/>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000"/>
              <a:buFont typeface="Montserrat Medium"/>
              <a:buNone/>
            </a:pPr>
            <a:r>
              <a:rPr i="0" lang="en-US" sz="1000" u="none" cap="none" strike="noStrike">
                <a:solidFill>
                  <a:schemeClr val="dk1"/>
                </a:solidFill>
                <a:latin typeface="Poppins Medium"/>
                <a:ea typeface="Poppins Medium"/>
                <a:cs typeface="Poppins Medium"/>
                <a:sym typeface="Poppins Medium"/>
              </a:rPr>
              <a:t>Operational Cost</a:t>
            </a:r>
            <a:endParaRPr>
              <a:solidFill>
                <a:schemeClr val="dk1"/>
              </a:solidFill>
              <a:latin typeface="Poppins"/>
              <a:ea typeface="Poppins"/>
              <a:cs typeface="Poppins"/>
              <a:sym typeface="Poppins"/>
            </a:endParaRPr>
          </a:p>
        </p:txBody>
      </p:sp>
      <p:sp>
        <p:nvSpPr>
          <p:cNvPr id="1591" name="Google Shape;1591;p32"/>
          <p:cNvSpPr/>
          <p:nvPr/>
        </p:nvSpPr>
        <p:spPr>
          <a:xfrm>
            <a:off x="474873" y="1314524"/>
            <a:ext cx="2379900" cy="1296300"/>
          </a:xfrm>
          <a:prstGeom prst="roundRect">
            <a:avLst>
              <a:gd fmla="val 9622" name="adj"/>
            </a:avLst>
          </a:prstGeom>
          <a:solidFill>
            <a:schemeClr val="dk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592" name="Google Shape;1592;p32"/>
          <p:cNvSpPr txBox="1"/>
          <p:nvPr/>
        </p:nvSpPr>
        <p:spPr>
          <a:xfrm>
            <a:off x="557798" y="1783447"/>
            <a:ext cx="1758900" cy="651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FFFFFF"/>
              </a:buClr>
              <a:buSzPts val="1100"/>
              <a:buFont typeface="Montserrat SemiBold"/>
              <a:buNone/>
            </a:pPr>
            <a:r>
              <a:rPr i="0" lang="en-US" sz="1100" u="none" cap="none" strike="noStrike">
                <a:solidFill>
                  <a:srgbClr val="FFFFFF"/>
                </a:solidFill>
                <a:latin typeface="Poppins SemiBold"/>
                <a:ea typeface="Poppins SemiBold"/>
                <a:cs typeface="Poppins SemiBold"/>
                <a:sym typeface="Poppins SemiBold"/>
              </a:rPr>
              <a:t>Enhance operational efficiency through</a:t>
            </a:r>
            <a:endParaRPr>
              <a:latin typeface="Poppins"/>
              <a:ea typeface="Poppins"/>
              <a:cs typeface="Poppins"/>
              <a:sym typeface="Poppins"/>
            </a:endParaRPr>
          </a:p>
          <a:p>
            <a:pPr indent="0" lvl="0" marL="0" marR="0" rtl="0" algn="l">
              <a:lnSpc>
                <a:spcPct val="115000"/>
              </a:lnSpc>
              <a:spcBef>
                <a:spcPts val="0"/>
              </a:spcBef>
              <a:spcAft>
                <a:spcPts val="0"/>
              </a:spcAft>
              <a:buClr>
                <a:srgbClr val="FFFFFF"/>
              </a:buClr>
              <a:buSzPts val="1100"/>
              <a:buFont typeface="Montserrat SemiBold"/>
              <a:buNone/>
            </a:pPr>
            <a:r>
              <a:rPr i="0" lang="en-US" sz="1100" u="none" cap="none" strike="noStrike">
                <a:solidFill>
                  <a:srgbClr val="FFFFFF"/>
                </a:solidFill>
                <a:latin typeface="Poppins SemiBold"/>
                <a:ea typeface="Poppins SemiBold"/>
                <a:cs typeface="Poppins SemiBold"/>
                <a:sym typeface="Poppins SemiBold"/>
              </a:rPr>
              <a:t>AI integration </a:t>
            </a:r>
            <a:endParaRPr>
              <a:latin typeface="Poppins"/>
              <a:ea typeface="Poppins"/>
              <a:cs typeface="Poppins"/>
              <a:sym typeface="Poppins"/>
            </a:endParaRPr>
          </a:p>
        </p:txBody>
      </p:sp>
      <p:sp>
        <p:nvSpPr>
          <p:cNvPr id="1593" name="Google Shape;1593;p32"/>
          <p:cNvSpPr txBox="1"/>
          <p:nvPr/>
        </p:nvSpPr>
        <p:spPr>
          <a:xfrm>
            <a:off x="557798" y="1467653"/>
            <a:ext cx="10662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24973"/>
              </a:buClr>
              <a:buSzPts val="1000"/>
              <a:buFont typeface="Montserrat"/>
              <a:buNone/>
            </a:pPr>
            <a:r>
              <a:rPr i="0" lang="en-US" sz="1000" u="none" cap="none" strike="noStrike">
                <a:solidFill>
                  <a:schemeClr val="lt1"/>
                </a:solidFill>
                <a:latin typeface="Poppins"/>
                <a:ea typeface="Poppins"/>
                <a:cs typeface="Poppins"/>
                <a:sym typeface="Poppins"/>
              </a:rPr>
              <a:t>SHORT-TERM</a:t>
            </a:r>
            <a:endParaRPr>
              <a:solidFill>
                <a:schemeClr val="lt1"/>
              </a:solidFill>
              <a:latin typeface="Poppins"/>
              <a:ea typeface="Poppins"/>
              <a:cs typeface="Poppins"/>
              <a:sym typeface="Poppins"/>
            </a:endParaRPr>
          </a:p>
        </p:txBody>
      </p:sp>
      <p:sp>
        <p:nvSpPr>
          <p:cNvPr id="1594" name="Google Shape;1594;p32"/>
          <p:cNvSpPr/>
          <p:nvPr/>
        </p:nvSpPr>
        <p:spPr>
          <a:xfrm>
            <a:off x="474873" y="5108516"/>
            <a:ext cx="2379900" cy="1296300"/>
          </a:xfrm>
          <a:prstGeom prst="roundRect">
            <a:avLst>
              <a:gd fmla="val 9622" name="adj"/>
            </a:avLst>
          </a:prstGeom>
          <a:solidFill>
            <a:schemeClr val="accent4"/>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595" name="Google Shape;1595;p32"/>
          <p:cNvSpPr txBox="1"/>
          <p:nvPr/>
        </p:nvSpPr>
        <p:spPr>
          <a:xfrm>
            <a:off x="557798" y="5577439"/>
            <a:ext cx="1758900" cy="651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FFFFFF"/>
              </a:buClr>
              <a:buSzPts val="1100"/>
              <a:buFont typeface="Montserrat SemiBold"/>
              <a:buNone/>
            </a:pPr>
            <a:r>
              <a:rPr i="0" lang="en-US" sz="1100" u="none" cap="none" strike="noStrike">
                <a:solidFill>
                  <a:srgbClr val="FFFFFF"/>
                </a:solidFill>
                <a:latin typeface="Poppins SemiBold"/>
                <a:ea typeface="Poppins SemiBold"/>
                <a:cs typeface="Poppins SemiBold"/>
                <a:sym typeface="Poppins SemiBold"/>
              </a:rPr>
              <a:t>Establish industry leadership in AI innovation</a:t>
            </a:r>
            <a:endParaRPr>
              <a:latin typeface="Poppins"/>
              <a:ea typeface="Poppins"/>
              <a:cs typeface="Poppins"/>
              <a:sym typeface="Poppins"/>
            </a:endParaRPr>
          </a:p>
        </p:txBody>
      </p:sp>
      <p:sp>
        <p:nvSpPr>
          <p:cNvPr id="1596" name="Google Shape;1596;p32"/>
          <p:cNvSpPr txBox="1"/>
          <p:nvPr/>
        </p:nvSpPr>
        <p:spPr>
          <a:xfrm>
            <a:off x="557798" y="5261645"/>
            <a:ext cx="9957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24973"/>
              </a:buClr>
              <a:buSzPts val="1000"/>
              <a:buFont typeface="Montserrat"/>
              <a:buNone/>
            </a:pPr>
            <a:r>
              <a:rPr i="0" lang="en-US" sz="1000" u="none" cap="none" strike="noStrike">
                <a:solidFill>
                  <a:schemeClr val="dk1"/>
                </a:solidFill>
                <a:latin typeface="Poppins"/>
                <a:ea typeface="Poppins"/>
                <a:cs typeface="Poppins"/>
                <a:sym typeface="Poppins"/>
              </a:rPr>
              <a:t>LONG-TERM</a:t>
            </a:r>
            <a:endParaRPr>
              <a:solidFill>
                <a:schemeClr val="dk1"/>
              </a:solidFill>
              <a:latin typeface="Poppins"/>
              <a:ea typeface="Poppins"/>
              <a:cs typeface="Poppins"/>
              <a:sym typeface="Poppins"/>
            </a:endParaRPr>
          </a:p>
        </p:txBody>
      </p:sp>
      <p:sp>
        <p:nvSpPr>
          <p:cNvPr id="1597" name="Google Shape;1597;p32"/>
          <p:cNvSpPr txBox="1"/>
          <p:nvPr/>
        </p:nvSpPr>
        <p:spPr>
          <a:xfrm>
            <a:off x="2157101" y="5457029"/>
            <a:ext cx="609600" cy="954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94B2CE"/>
              </a:buClr>
              <a:buSzPts val="5600"/>
              <a:buFont typeface="Montserrat"/>
              <a:buNone/>
            </a:pPr>
            <a:r>
              <a:rPr b="1" i="1" lang="en-US" sz="5600" u="none" cap="none" strike="noStrike">
                <a:solidFill>
                  <a:schemeClr val="lt1"/>
                </a:solidFill>
                <a:latin typeface="Poppins"/>
                <a:ea typeface="Poppins"/>
                <a:cs typeface="Poppins"/>
                <a:sym typeface="Poppins"/>
              </a:rPr>
              <a:t>3</a:t>
            </a:r>
            <a:endParaRPr>
              <a:solidFill>
                <a:schemeClr val="lt1"/>
              </a:solidFill>
              <a:latin typeface="Poppins"/>
              <a:ea typeface="Poppins"/>
              <a:cs typeface="Poppins"/>
              <a:sym typeface="Poppins"/>
            </a:endParaRPr>
          </a:p>
        </p:txBody>
      </p:sp>
      <p:sp>
        <p:nvSpPr>
          <p:cNvPr id="1598" name="Google Shape;1598;p32"/>
          <p:cNvSpPr txBox="1"/>
          <p:nvPr/>
        </p:nvSpPr>
        <p:spPr>
          <a:xfrm>
            <a:off x="2299768" y="1666660"/>
            <a:ext cx="466800" cy="954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94B2CE"/>
              </a:buClr>
              <a:buSzPts val="5600"/>
              <a:buFont typeface="Montserrat"/>
              <a:buNone/>
            </a:pPr>
            <a:r>
              <a:rPr b="1" i="1" lang="en-US" sz="5600" u="none" cap="none" strike="noStrike">
                <a:solidFill>
                  <a:schemeClr val="lt1"/>
                </a:solidFill>
                <a:latin typeface="Poppins"/>
                <a:ea typeface="Poppins"/>
                <a:cs typeface="Poppins"/>
                <a:sym typeface="Poppins"/>
              </a:rPr>
              <a:t>1</a:t>
            </a:r>
            <a:endParaRPr>
              <a:solidFill>
                <a:schemeClr val="lt1"/>
              </a:solidFill>
              <a:latin typeface="Poppins"/>
              <a:ea typeface="Poppins"/>
              <a:cs typeface="Poppins"/>
              <a:sym typeface="Poppins"/>
            </a:endParaRPr>
          </a:p>
        </p:txBody>
      </p:sp>
      <p:sp>
        <p:nvSpPr>
          <p:cNvPr id="1599" name="Google Shape;1599;p32"/>
          <p:cNvSpPr/>
          <p:nvPr/>
        </p:nvSpPr>
        <p:spPr>
          <a:xfrm>
            <a:off x="474873" y="3207683"/>
            <a:ext cx="2379900" cy="1296300"/>
          </a:xfrm>
          <a:prstGeom prst="roundRect">
            <a:avLst>
              <a:gd fmla="val 9622" name="adj"/>
            </a:avLst>
          </a:prstGeom>
          <a:solidFill>
            <a:schemeClr val="accent5"/>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1600" name="Google Shape;1600;p32"/>
          <p:cNvSpPr txBox="1"/>
          <p:nvPr/>
        </p:nvSpPr>
        <p:spPr>
          <a:xfrm>
            <a:off x="557798" y="3676606"/>
            <a:ext cx="1758900" cy="651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FFFFFF"/>
              </a:buClr>
              <a:buSzPts val="1100"/>
              <a:buFont typeface="Montserrat SemiBold"/>
              <a:buNone/>
            </a:pPr>
            <a:r>
              <a:rPr i="0" lang="en-US" sz="1100" u="none" cap="none" strike="noStrike">
                <a:solidFill>
                  <a:srgbClr val="FFFFFF"/>
                </a:solidFill>
                <a:latin typeface="Poppins SemiBold"/>
                <a:ea typeface="Poppins SemiBold"/>
                <a:cs typeface="Poppins SemiBold"/>
                <a:sym typeface="Poppins SemiBold"/>
              </a:rPr>
              <a:t>Drive revenue growth via AI-driven market expansion</a:t>
            </a:r>
            <a:endParaRPr>
              <a:latin typeface="Poppins"/>
              <a:ea typeface="Poppins"/>
              <a:cs typeface="Poppins"/>
              <a:sym typeface="Poppins"/>
            </a:endParaRPr>
          </a:p>
        </p:txBody>
      </p:sp>
      <p:sp>
        <p:nvSpPr>
          <p:cNvPr id="1601" name="Google Shape;1601;p32"/>
          <p:cNvSpPr txBox="1"/>
          <p:nvPr/>
        </p:nvSpPr>
        <p:spPr>
          <a:xfrm>
            <a:off x="557798" y="3360812"/>
            <a:ext cx="8757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24973"/>
              </a:buClr>
              <a:buSzPts val="1000"/>
              <a:buFont typeface="Montserrat"/>
              <a:buNone/>
            </a:pPr>
            <a:r>
              <a:rPr i="0" lang="en-US" sz="1000" u="none" cap="none" strike="noStrike">
                <a:solidFill>
                  <a:schemeClr val="lt1"/>
                </a:solidFill>
                <a:latin typeface="Poppins"/>
                <a:ea typeface="Poppins"/>
                <a:cs typeface="Poppins"/>
                <a:sym typeface="Poppins"/>
              </a:rPr>
              <a:t>MID-TERM</a:t>
            </a:r>
            <a:endParaRPr>
              <a:solidFill>
                <a:schemeClr val="lt1"/>
              </a:solidFill>
              <a:latin typeface="Poppins"/>
              <a:ea typeface="Poppins"/>
              <a:cs typeface="Poppins"/>
              <a:sym typeface="Poppins"/>
            </a:endParaRPr>
          </a:p>
        </p:txBody>
      </p:sp>
      <p:sp>
        <p:nvSpPr>
          <p:cNvPr id="1602" name="Google Shape;1602;p32"/>
          <p:cNvSpPr txBox="1"/>
          <p:nvPr/>
        </p:nvSpPr>
        <p:spPr>
          <a:xfrm>
            <a:off x="2158703" y="3559819"/>
            <a:ext cx="607800" cy="954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94B2CE"/>
              </a:buClr>
              <a:buSzPts val="5600"/>
              <a:buFont typeface="Montserrat"/>
              <a:buNone/>
            </a:pPr>
            <a:r>
              <a:rPr b="1" i="1" lang="en-US" sz="5600" u="none" cap="none" strike="noStrike">
                <a:solidFill>
                  <a:schemeClr val="lt1"/>
                </a:solidFill>
                <a:latin typeface="Poppins"/>
                <a:ea typeface="Poppins"/>
                <a:cs typeface="Poppins"/>
                <a:sym typeface="Poppins"/>
              </a:rPr>
              <a:t>2</a:t>
            </a:r>
            <a:endParaRPr>
              <a:solidFill>
                <a:schemeClr val="lt1"/>
              </a:solidFill>
              <a:latin typeface="Poppins"/>
              <a:ea typeface="Poppins"/>
              <a:cs typeface="Poppins"/>
              <a:sym typeface="Poppins"/>
            </a:endParaRPr>
          </a:p>
        </p:txBody>
      </p:sp>
      <p:sp>
        <p:nvSpPr>
          <p:cNvPr id="1603" name="Google Shape;1603;p32"/>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 name="Shape 1607"/>
        <p:cNvGrpSpPr/>
        <p:nvPr/>
      </p:nvGrpSpPr>
      <p:grpSpPr>
        <a:xfrm>
          <a:off x="0" y="0"/>
          <a:ext cx="0" cy="0"/>
          <a:chOff x="0" y="0"/>
          <a:chExt cx="0" cy="0"/>
        </a:xfrm>
      </p:grpSpPr>
      <p:sp>
        <p:nvSpPr>
          <p:cNvPr id="1608" name="Google Shape;1608;p33"/>
          <p:cNvSpPr/>
          <p:nvPr/>
        </p:nvSpPr>
        <p:spPr>
          <a:xfrm>
            <a:off x="3646024" y="874879"/>
            <a:ext cx="8065800" cy="478800"/>
          </a:xfrm>
          <a:prstGeom prst="round2SameRect">
            <a:avLst>
              <a:gd fmla="val 23938" name="adj1"/>
              <a:gd fmla="val 0" name="adj2"/>
            </a:avLst>
          </a:prstGeom>
          <a:solidFill>
            <a:schemeClr val="lt1"/>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Poppins SemiBold"/>
              <a:ea typeface="Poppins SemiBold"/>
              <a:cs typeface="Poppins SemiBold"/>
              <a:sym typeface="Poppins SemiBold"/>
            </a:endParaRPr>
          </a:p>
        </p:txBody>
      </p:sp>
      <p:sp>
        <p:nvSpPr>
          <p:cNvPr id="1609" name="Google Shape;1609;p33"/>
          <p:cNvSpPr/>
          <p:nvPr/>
        </p:nvSpPr>
        <p:spPr>
          <a:xfrm rot="-5400000">
            <a:off x="3620078" y="900776"/>
            <a:ext cx="1046400" cy="994500"/>
          </a:xfrm>
          <a:prstGeom prst="round2SameRect">
            <a:avLst>
              <a:gd fmla="val 11012" name="adj1"/>
              <a:gd fmla="val 0" name="adj2"/>
            </a:avLst>
          </a:prstGeom>
          <a:gradFill>
            <a:gsLst>
              <a:gs pos="0">
                <a:srgbClr val="6E89C0"/>
              </a:gs>
              <a:gs pos="50000">
                <a:srgbClr val="516B9A"/>
              </a:gs>
              <a:gs pos="100000">
                <a:schemeClr val="accent1"/>
              </a:gs>
            </a:gsLst>
            <a:lin ang="5400000"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Poppins SemiBold"/>
              <a:ea typeface="Poppins SemiBold"/>
              <a:cs typeface="Poppins SemiBold"/>
              <a:sym typeface="Poppins SemiBold"/>
            </a:endParaRPr>
          </a:p>
        </p:txBody>
      </p:sp>
      <p:sp>
        <p:nvSpPr>
          <p:cNvPr id="1610" name="Google Shape;1610;p33"/>
          <p:cNvSpPr/>
          <p:nvPr/>
        </p:nvSpPr>
        <p:spPr>
          <a:xfrm>
            <a:off x="480060" y="2179674"/>
            <a:ext cx="11232000" cy="4502100"/>
          </a:xfrm>
          <a:prstGeom prst="roundRect">
            <a:avLst>
              <a:gd fmla="val 3503" name="adj"/>
            </a:avLst>
          </a:prstGeom>
          <a:gradFill>
            <a:gsLst>
              <a:gs pos="0">
                <a:srgbClr val="324973">
                  <a:alpha val="4705"/>
                </a:srgbClr>
              </a:gs>
              <a:gs pos="52999">
                <a:srgbClr val="324973">
                  <a:alpha val="4705"/>
                </a:srgbClr>
              </a:gs>
              <a:gs pos="99000">
                <a:srgbClr val="0E2841">
                  <a:alpha val="9803"/>
                </a:srgbClr>
              </a:gs>
              <a:gs pos="100000">
                <a:srgbClr val="0E2841">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1611" name="Google Shape;1611;p33"/>
          <p:cNvSpPr/>
          <p:nvPr/>
        </p:nvSpPr>
        <p:spPr>
          <a:xfrm>
            <a:off x="480056" y="2179673"/>
            <a:ext cx="11232000" cy="467400"/>
          </a:xfrm>
          <a:prstGeom prst="round2SameRect">
            <a:avLst>
              <a:gd fmla="val 32829" name="adj1"/>
              <a:gd fmla="val 0" name="adj2"/>
            </a:avLst>
          </a:prstGeom>
          <a:solidFill>
            <a:schemeClr val="dk1"/>
          </a:solidFill>
          <a:ln cap="flat" cmpd="sng" w="9525">
            <a:solidFill>
              <a:schemeClr val="lt1"/>
            </a:solidFill>
            <a:prstDash val="solid"/>
            <a:miter lim="800000"/>
            <a:headEnd len="sm" w="sm" type="none"/>
            <a:tailEnd len="sm" w="sm" type="none"/>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sp>
        <p:nvSpPr>
          <p:cNvPr id="1612" name="Google Shape;1612;p33"/>
          <p:cNvSpPr/>
          <p:nvPr/>
        </p:nvSpPr>
        <p:spPr>
          <a:xfrm flipH="1" rot="10800000">
            <a:off x="9619896" y="2647079"/>
            <a:ext cx="2091900" cy="4034700"/>
          </a:xfrm>
          <a:prstGeom prst="round1Rect">
            <a:avLst>
              <a:gd fmla="val 6298" name="adj"/>
            </a:avLst>
          </a:prstGeom>
          <a:solidFill>
            <a:srgbClr val="AEAEAE">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13" name="Google Shape;1613;p33"/>
          <p:cNvSpPr/>
          <p:nvPr/>
        </p:nvSpPr>
        <p:spPr>
          <a:xfrm>
            <a:off x="7527850" y="2647136"/>
            <a:ext cx="2091900" cy="4034700"/>
          </a:xfrm>
          <a:prstGeom prst="rect">
            <a:avLst/>
          </a:prstGeom>
          <a:solidFill>
            <a:srgbClr val="AEAEAE">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14" name="Google Shape;1614;p33"/>
          <p:cNvSpPr/>
          <p:nvPr/>
        </p:nvSpPr>
        <p:spPr>
          <a:xfrm>
            <a:off x="7527850" y="2179673"/>
            <a:ext cx="2091900" cy="467400"/>
          </a:xfrm>
          <a:prstGeom prst="rect">
            <a:avLst/>
          </a:prstGeom>
          <a:solidFill>
            <a:schemeClr val="accent1">
              <a:alpha val="29803"/>
            </a:schemeClr>
          </a:solidFill>
          <a:ln>
            <a:noFill/>
          </a:ln>
        </p:spPr>
        <p:txBody>
          <a:bodyPr anchorCtr="0" anchor="ctr" bIns="36575" lIns="91425" spcFirstLastPara="1" rIns="91425" wrap="square" tIns="0">
            <a:noAutofit/>
          </a:bodyPr>
          <a:lstStyle/>
          <a:p>
            <a:pPr indent="0" lvl="0" marL="0" marR="0" rtl="0" algn="ctr">
              <a:lnSpc>
                <a:spcPct val="155555"/>
              </a:lnSpc>
              <a:spcBef>
                <a:spcPts val="0"/>
              </a:spcBef>
              <a:spcAft>
                <a:spcPts val="0"/>
              </a:spcAft>
              <a:buNone/>
            </a:pPr>
            <a:r>
              <a:t/>
            </a:r>
            <a:endParaRPr sz="900">
              <a:solidFill>
                <a:schemeClr val="dk1"/>
              </a:solidFill>
              <a:latin typeface="Montserrat"/>
              <a:ea typeface="Montserrat"/>
              <a:cs typeface="Montserrat"/>
              <a:sym typeface="Montserrat"/>
            </a:endParaRPr>
          </a:p>
        </p:txBody>
      </p:sp>
      <p:sp>
        <p:nvSpPr>
          <p:cNvPr id="1615" name="Google Shape;1615;p33"/>
          <p:cNvSpPr/>
          <p:nvPr/>
        </p:nvSpPr>
        <p:spPr>
          <a:xfrm>
            <a:off x="9619893" y="2179673"/>
            <a:ext cx="2091900" cy="467400"/>
          </a:xfrm>
          <a:prstGeom prst="round1Rect">
            <a:avLst>
              <a:gd fmla="val 33620" name="adj"/>
            </a:avLst>
          </a:prstGeom>
          <a:solidFill>
            <a:schemeClr val="accent1">
              <a:alpha val="60000"/>
            </a:schemeClr>
          </a:solidFill>
          <a:ln>
            <a:noFill/>
          </a:ln>
        </p:spPr>
        <p:txBody>
          <a:bodyPr anchorCtr="0" anchor="ctr" bIns="36575" lIns="91425" spcFirstLastPara="1" rIns="91425" wrap="square" tIns="0">
            <a:noAutofit/>
          </a:bodyPr>
          <a:lstStyle/>
          <a:p>
            <a:pPr indent="0" lvl="0" marL="0" marR="0" rtl="0" algn="ctr">
              <a:lnSpc>
                <a:spcPct val="155555"/>
              </a:lnSpc>
              <a:spcBef>
                <a:spcPts val="0"/>
              </a:spcBef>
              <a:spcAft>
                <a:spcPts val="0"/>
              </a:spcAft>
              <a:buNone/>
            </a:pPr>
            <a:r>
              <a:t/>
            </a:r>
            <a:endParaRPr sz="900">
              <a:solidFill>
                <a:schemeClr val="dk1"/>
              </a:solidFill>
              <a:latin typeface="Montserrat"/>
              <a:ea typeface="Montserrat"/>
              <a:cs typeface="Montserrat"/>
              <a:sym typeface="Montserrat"/>
            </a:endParaRPr>
          </a:p>
        </p:txBody>
      </p:sp>
      <p:sp>
        <p:nvSpPr>
          <p:cNvPr id="1616" name="Google Shape;1616;p33"/>
          <p:cNvSpPr txBox="1"/>
          <p:nvPr/>
        </p:nvSpPr>
        <p:spPr>
          <a:xfrm>
            <a:off x="8287574" y="2273527"/>
            <a:ext cx="572700" cy="246300"/>
          </a:xfrm>
          <a:prstGeom prst="rect">
            <a:avLst/>
          </a:prstGeom>
          <a:noFill/>
          <a:ln>
            <a:noFill/>
          </a:ln>
        </p:spPr>
        <p:txBody>
          <a:bodyPr anchorCtr="0" anchor="ctr" bIns="45700" lIns="91425" spcFirstLastPara="1" rIns="91425" wrap="square" tIns="0">
            <a:spAutoFit/>
          </a:bodyPr>
          <a:lstStyle/>
          <a:p>
            <a:pPr indent="0" lvl="0" marL="0" marR="0" rtl="0" algn="ctr">
              <a:lnSpc>
                <a:spcPct val="153846"/>
              </a:lnSpc>
              <a:spcBef>
                <a:spcPts val="0"/>
              </a:spcBef>
              <a:spcAft>
                <a:spcPts val="0"/>
              </a:spcAft>
              <a:buNone/>
            </a:pPr>
            <a:r>
              <a:rPr b="1" lang="en-US" sz="1300">
                <a:solidFill>
                  <a:schemeClr val="lt1"/>
                </a:solidFill>
                <a:latin typeface="Poppins"/>
                <a:ea typeface="Poppins"/>
                <a:cs typeface="Poppins"/>
                <a:sym typeface="Poppins"/>
              </a:rPr>
              <a:t>KPIs</a:t>
            </a:r>
            <a:endParaRPr>
              <a:latin typeface="Poppins"/>
              <a:ea typeface="Poppins"/>
              <a:cs typeface="Poppins"/>
              <a:sym typeface="Poppins"/>
            </a:endParaRPr>
          </a:p>
        </p:txBody>
      </p:sp>
      <p:sp>
        <p:nvSpPr>
          <p:cNvPr id="1617" name="Google Shape;1617;p33"/>
          <p:cNvSpPr txBox="1"/>
          <p:nvPr/>
        </p:nvSpPr>
        <p:spPr>
          <a:xfrm>
            <a:off x="10172834" y="2273527"/>
            <a:ext cx="986100" cy="246300"/>
          </a:xfrm>
          <a:prstGeom prst="rect">
            <a:avLst/>
          </a:prstGeom>
          <a:noFill/>
          <a:ln>
            <a:noFill/>
          </a:ln>
        </p:spPr>
        <p:txBody>
          <a:bodyPr anchorCtr="0" anchor="ctr" bIns="45700" lIns="91425" spcFirstLastPara="1" rIns="91425" wrap="square" tIns="0">
            <a:spAutoFit/>
          </a:bodyPr>
          <a:lstStyle/>
          <a:p>
            <a:pPr indent="0" lvl="0" marL="0" marR="0" rtl="0" algn="ctr">
              <a:lnSpc>
                <a:spcPct val="153846"/>
              </a:lnSpc>
              <a:spcBef>
                <a:spcPts val="0"/>
              </a:spcBef>
              <a:spcAft>
                <a:spcPts val="0"/>
              </a:spcAft>
              <a:buNone/>
            </a:pPr>
            <a:r>
              <a:rPr b="1" lang="en-US" sz="1300">
                <a:solidFill>
                  <a:schemeClr val="lt1"/>
                </a:solidFill>
                <a:latin typeface="Poppins"/>
                <a:ea typeface="Poppins"/>
                <a:cs typeface="Poppins"/>
                <a:sym typeface="Poppins"/>
              </a:rPr>
              <a:t>TARGETS</a:t>
            </a:r>
            <a:endParaRPr>
              <a:latin typeface="Poppins"/>
              <a:ea typeface="Poppins"/>
              <a:cs typeface="Poppins"/>
              <a:sym typeface="Poppins"/>
            </a:endParaRPr>
          </a:p>
        </p:txBody>
      </p:sp>
      <p:graphicFrame>
        <p:nvGraphicFramePr>
          <p:cNvPr id="1618" name="Google Shape;1618;p33"/>
          <p:cNvGraphicFramePr/>
          <p:nvPr/>
        </p:nvGraphicFramePr>
        <p:xfrm>
          <a:off x="7527850" y="2740968"/>
          <a:ext cx="3000000" cy="3000000"/>
        </p:xfrm>
        <a:graphic>
          <a:graphicData uri="http://schemas.openxmlformats.org/drawingml/2006/table">
            <a:tbl>
              <a:tblPr bandRow="1">
                <a:noFill/>
                <a:tableStyleId>{A89CD3A6-E48C-4FF2-8819-536A49FAF9BE}</a:tableStyleId>
              </a:tblPr>
              <a:tblGrid>
                <a:gridCol w="2092050"/>
                <a:gridCol w="2092050"/>
              </a:tblGrid>
              <a:tr h="273650">
                <a:tc>
                  <a:txBody>
                    <a:bodyPr/>
                    <a:lstStyle/>
                    <a:p>
                      <a:pPr indent="0" lvl="0" marL="0" marR="0" rtl="0" algn="ctr">
                        <a:lnSpc>
                          <a:spcPct val="100000"/>
                        </a:lnSpc>
                        <a:spcBef>
                          <a:spcPts val="0"/>
                        </a:spcBef>
                        <a:spcAft>
                          <a:spcPts val="0"/>
                        </a:spcAft>
                        <a:buClr>
                          <a:srgbClr val="000000"/>
                        </a:buClr>
                        <a:buSzPts val="900"/>
                        <a:buFont typeface="Montserrat"/>
                        <a:buNone/>
                      </a:pPr>
                      <a:r>
                        <a:rPr b="0" i="0" lang="en-US" sz="900" u="none" cap="none" strike="noStrike">
                          <a:solidFill>
                            <a:srgbClr val="000000"/>
                          </a:solidFill>
                          <a:latin typeface="Montserrat"/>
                          <a:ea typeface="Montserrat"/>
                          <a:cs typeface="Montserrat"/>
                          <a:sym typeface="Montserrat"/>
                        </a:rPr>
                        <a:t>YoY revenue growth</a:t>
                      </a:r>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DECEB"/>
                    </a:solidFill>
                  </a:tcPr>
                </a:tc>
                <a:tc>
                  <a:txBody>
                    <a:bodyPr/>
                    <a:lstStyle/>
                    <a:p>
                      <a:pPr indent="0" lvl="0" marL="0" marR="0" rtl="0" algn="ctr">
                        <a:lnSpc>
                          <a:spcPct val="100000"/>
                        </a:lnSpc>
                        <a:spcBef>
                          <a:spcPts val="0"/>
                        </a:spcBef>
                        <a:spcAft>
                          <a:spcPts val="0"/>
                        </a:spcAft>
                        <a:buClr>
                          <a:schemeClr val="accent1"/>
                        </a:buClr>
                        <a:buSzPts val="900"/>
                        <a:buFont typeface="Montserrat SemiBold"/>
                        <a:buNone/>
                      </a:pPr>
                      <a:r>
                        <a:rPr b="0" i="0" lang="en-US" sz="900" u="none" cap="none" strike="noStrike">
                          <a:solidFill>
                            <a:schemeClr val="accent1"/>
                          </a:solidFill>
                          <a:latin typeface="Montserrat SemiBold"/>
                          <a:ea typeface="Montserrat SemiBold"/>
                          <a:cs typeface="Montserrat SemiBold"/>
                          <a:sym typeface="Montserrat SemiBold"/>
                        </a:rPr>
                        <a:t>+15%</a:t>
                      </a:r>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DECEB"/>
                    </a:solidFill>
                  </a:tcPr>
                </a:tc>
              </a:tr>
              <a:tr h="273650">
                <a:tc>
                  <a:txBody>
                    <a:bodyPr/>
                    <a:lstStyle/>
                    <a:p>
                      <a:pPr indent="0" lvl="0" marL="0" marR="0" rtl="0" algn="ctr">
                        <a:lnSpc>
                          <a:spcPct val="100000"/>
                        </a:lnSpc>
                        <a:spcBef>
                          <a:spcPts val="0"/>
                        </a:spcBef>
                        <a:spcAft>
                          <a:spcPts val="0"/>
                        </a:spcAft>
                        <a:buClr>
                          <a:srgbClr val="000000"/>
                        </a:buClr>
                        <a:buSzPts val="900"/>
                        <a:buFont typeface="Montserrat"/>
                        <a:buNone/>
                      </a:pPr>
                      <a:r>
                        <a:rPr b="0" i="0" lang="en-US" sz="900" u="none" cap="none" strike="noStrike">
                          <a:solidFill>
                            <a:srgbClr val="000000"/>
                          </a:solidFill>
                          <a:latin typeface="Montserrat"/>
                          <a:ea typeface="Montserrat"/>
                          <a:cs typeface="Montserrat"/>
                          <a:sym typeface="Montserrat"/>
                        </a:rPr>
                        <a:t>Cost-reduction</a:t>
                      </a:r>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DECEB"/>
                    </a:solidFill>
                  </a:tcPr>
                </a:tc>
                <a:tc>
                  <a:txBody>
                    <a:bodyPr/>
                    <a:lstStyle/>
                    <a:p>
                      <a:pPr indent="0" lvl="0" marL="0" marR="0" rtl="0" algn="ctr">
                        <a:lnSpc>
                          <a:spcPct val="100000"/>
                        </a:lnSpc>
                        <a:spcBef>
                          <a:spcPts val="0"/>
                        </a:spcBef>
                        <a:spcAft>
                          <a:spcPts val="0"/>
                        </a:spcAft>
                        <a:buClr>
                          <a:schemeClr val="accent1"/>
                        </a:buClr>
                        <a:buSzPts val="900"/>
                        <a:buFont typeface="Montserrat SemiBold"/>
                        <a:buNone/>
                      </a:pPr>
                      <a:r>
                        <a:rPr b="0" i="0" lang="en-US" sz="900" u="none" cap="none" strike="noStrike">
                          <a:solidFill>
                            <a:schemeClr val="accent1"/>
                          </a:solidFill>
                          <a:latin typeface="Montserrat SemiBold"/>
                          <a:ea typeface="Montserrat SemiBold"/>
                          <a:cs typeface="Montserrat SemiBold"/>
                          <a:sym typeface="Montserrat SemiBold"/>
                        </a:rPr>
                        <a:t>10%</a:t>
                      </a:r>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DECEB"/>
                    </a:solidFill>
                  </a:tcPr>
                </a:tc>
              </a:tr>
              <a:tr h="273650">
                <a:tc>
                  <a:txBody>
                    <a:bodyPr/>
                    <a:lstStyle/>
                    <a:p>
                      <a:pPr indent="0" lvl="0" marL="0" marR="0" rtl="0" algn="ctr">
                        <a:lnSpc>
                          <a:spcPct val="100000"/>
                        </a:lnSpc>
                        <a:spcBef>
                          <a:spcPts val="0"/>
                        </a:spcBef>
                        <a:spcAft>
                          <a:spcPts val="0"/>
                        </a:spcAft>
                        <a:buClr>
                          <a:srgbClr val="000000"/>
                        </a:buClr>
                        <a:buSzPts val="900"/>
                        <a:buFont typeface="Montserrat"/>
                        <a:buNone/>
                      </a:pPr>
                      <a:r>
                        <a:rPr b="0" i="0" lang="en-US" sz="900" u="none" cap="none" strike="noStrike">
                          <a:solidFill>
                            <a:srgbClr val="000000"/>
                          </a:solidFill>
                          <a:latin typeface="Montserrat"/>
                          <a:ea typeface="Montserrat"/>
                          <a:cs typeface="Montserrat"/>
                          <a:sym typeface="Montserrat"/>
                        </a:rPr>
                        <a:t>Profit margin growth</a:t>
                      </a:r>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DECEB"/>
                    </a:solidFill>
                  </a:tcPr>
                </a:tc>
                <a:tc>
                  <a:txBody>
                    <a:bodyPr/>
                    <a:lstStyle/>
                    <a:p>
                      <a:pPr indent="0" lvl="0" marL="0" marR="0" rtl="0" algn="ctr">
                        <a:lnSpc>
                          <a:spcPct val="100000"/>
                        </a:lnSpc>
                        <a:spcBef>
                          <a:spcPts val="0"/>
                        </a:spcBef>
                        <a:spcAft>
                          <a:spcPts val="0"/>
                        </a:spcAft>
                        <a:buClr>
                          <a:schemeClr val="accent1"/>
                        </a:buClr>
                        <a:buSzPts val="900"/>
                        <a:buFont typeface="Montserrat SemiBold"/>
                        <a:buNone/>
                      </a:pPr>
                      <a:r>
                        <a:rPr b="0" i="0" lang="en-US" sz="900" u="none" cap="none" strike="noStrike">
                          <a:solidFill>
                            <a:schemeClr val="accent1"/>
                          </a:solidFill>
                          <a:latin typeface="Montserrat SemiBold"/>
                          <a:ea typeface="Montserrat SemiBold"/>
                          <a:cs typeface="Montserrat SemiBold"/>
                          <a:sym typeface="Montserrat SemiBold"/>
                        </a:rPr>
                        <a:t>+5%</a:t>
                      </a:r>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DECEB"/>
                    </a:solidFill>
                  </a:tcPr>
                </a:tc>
              </a:tr>
            </a:tbl>
          </a:graphicData>
        </a:graphic>
      </p:graphicFrame>
      <p:graphicFrame>
        <p:nvGraphicFramePr>
          <p:cNvPr id="1619" name="Google Shape;1619;p33"/>
          <p:cNvGraphicFramePr/>
          <p:nvPr/>
        </p:nvGraphicFramePr>
        <p:xfrm>
          <a:off x="7527850" y="3749641"/>
          <a:ext cx="3000000" cy="3000000"/>
        </p:xfrm>
        <a:graphic>
          <a:graphicData uri="http://schemas.openxmlformats.org/drawingml/2006/table">
            <a:tbl>
              <a:tblPr bandRow="1">
                <a:noFill/>
                <a:tableStyleId>{A89CD3A6-E48C-4FF2-8819-536A49FAF9BE}</a:tableStyleId>
              </a:tblPr>
              <a:tblGrid>
                <a:gridCol w="2092050"/>
                <a:gridCol w="2092050"/>
              </a:tblGrid>
              <a:tr h="273650">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Net promoter score</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DECEB"/>
                    </a:solidFill>
                  </a:tcPr>
                </a:tc>
                <a:tc>
                  <a:txBody>
                    <a:bodyPr/>
                    <a:lstStyle/>
                    <a:p>
                      <a:pPr indent="0" lvl="0" marL="0" marR="0" rtl="0" algn="ctr">
                        <a:lnSpc>
                          <a:spcPct val="100000"/>
                        </a:lnSpc>
                        <a:spcBef>
                          <a:spcPts val="0"/>
                        </a:spcBef>
                        <a:spcAft>
                          <a:spcPts val="0"/>
                        </a:spcAft>
                        <a:buClr>
                          <a:schemeClr val="accent1"/>
                        </a:buClr>
                        <a:buSzPts val="900"/>
                        <a:buFont typeface="Montserrat SemiBold"/>
                        <a:buNone/>
                      </a:pPr>
                      <a:r>
                        <a:rPr i="0" lang="en-US" sz="900" u="none" cap="none" strike="noStrike">
                          <a:solidFill>
                            <a:schemeClr val="accent1"/>
                          </a:solidFill>
                          <a:latin typeface="Poppins SemiBold"/>
                          <a:ea typeface="Poppins SemiBold"/>
                          <a:cs typeface="Poppins SemiBold"/>
                          <a:sym typeface="Poppins SemiBold"/>
                        </a:rPr>
                        <a:t>+85%</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DECEB"/>
                    </a:solidFill>
                  </a:tcPr>
                </a:tc>
              </a:tr>
              <a:tr h="273650">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Resolution rate</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DECEB"/>
                    </a:solidFill>
                  </a:tcPr>
                </a:tc>
                <a:tc>
                  <a:txBody>
                    <a:bodyPr/>
                    <a:lstStyle/>
                    <a:p>
                      <a:pPr indent="0" lvl="0" marL="0" marR="0" rtl="0" algn="ctr">
                        <a:lnSpc>
                          <a:spcPct val="100000"/>
                        </a:lnSpc>
                        <a:spcBef>
                          <a:spcPts val="0"/>
                        </a:spcBef>
                        <a:spcAft>
                          <a:spcPts val="0"/>
                        </a:spcAft>
                        <a:buClr>
                          <a:schemeClr val="accent1"/>
                        </a:buClr>
                        <a:buSzPts val="900"/>
                        <a:buFont typeface="Montserrat SemiBold"/>
                        <a:buNone/>
                      </a:pPr>
                      <a:r>
                        <a:rPr i="0" lang="en-US" sz="900" u="none" cap="none" strike="noStrike">
                          <a:solidFill>
                            <a:schemeClr val="accent1"/>
                          </a:solidFill>
                          <a:latin typeface="Poppins SemiBold"/>
                          <a:ea typeface="Poppins SemiBold"/>
                          <a:cs typeface="Poppins SemiBold"/>
                          <a:sym typeface="Poppins SemiBold"/>
                        </a:rPr>
                        <a:t>90%</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DECEB"/>
                    </a:solidFill>
                  </a:tcPr>
                </a:tc>
              </a:tr>
              <a:tr h="273650">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New market penetration</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DECEB"/>
                    </a:solidFill>
                  </a:tcPr>
                </a:tc>
                <a:tc>
                  <a:txBody>
                    <a:bodyPr/>
                    <a:lstStyle/>
                    <a:p>
                      <a:pPr indent="0" lvl="0" marL="0" marR="0" rtl="0" algn="ctr">
                        <a:lnSpc>
                          <a:spcPct val="100000"/>
                        </a:lnSpc>
                        <a:spcBef>
                          <a:spcPts val="0"/>
                        </a:spcBef>
                        <a:spcAft>
                          <a:spcPts val="0"/>
                        </a:spcAft>
                        <a:buClr>
                          <a:schemeClr val="accent1"/>
                        </a:buClr>
                        <a:buSzPts val="900"/>
                        <a:buFont typeface="Montserrat SemiBold"/>
                        <a:buNone/>
                      </a:pPr>
                      <a:r>
                        <a:rPr i="0" lang="en-US" sz="900" u="none" cap="none" strike="noStrike">
                          <a:solidFill>
                            <a:schemeClr val="accent1"/>
                          </a:solidFill>
                          <a:latin typeface="Poppins SemiBold"/>
                          <a:ea typeface="Poppins SemiBold"/>
                          <a:cs typeface="Poppins SemiBold"/>
                          <a:sym typeface="Poppins SemiBold"/>
                        </a:rPr>
                        <a:t>+10%</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DECEB"/>
                    </a:solidFill>
                  </a:tcPr>
                </a:tc>
              </a:tr>
            </a:tbl>
          </a:graphicData>
        </a:graphic>
      </p:graphicFrame>
      <p:graphicFrame>
        <p:nvGraphicFramePr>
          <p:cNvPr id="1620" name="Google Shape;1620;p33"/>
          <p:cNvGraphicFramePr/>
          <p:nvPr/>
        </p:nvGraphicFramePr>
        <p:xfrm>
          <a:off x="7527850" y="4758302"/>
          <a:ext cx="3000000" cy="3000000"/>
        </p:xfrm>
        <a:graphic>
          <a:graphicData uri="http://schemas.openxmlformats.org/drawingml/2006/table">
            <a:tbl>
              <a:tblPr bandRow="1">
                <a:noFill/>
                <a:tableStyleId>{A89CD3A6-E48C-4FF2-8819-536A49FAF9BE}</a:tableStyleId>
              </a:tblPr>
              <a:tblGrid>
                <a:gridCol w="2092050"/>
                <a:gridCol w="2092050"/>
              </a:tblGrid>
              <a:tr h="273650">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Cycle time reduction</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BE9E9"/>
                    </a:solidFill>
                  </a:tcPr>
                </a:tc>
                <a:tc>
                  <a:txBody>
                    <a:bodyPr/>
                    <a:lstStyle/>
                    <a:p>
                      <a:pPr indent="0" lvl="0" marL="0" marR="0" rtl="0" algn="ctr">
                        <a:lnSpc>
                          <a:spcPct val="100000"/>
                        </a:lnSpc>
                        <a:spcBef>
                          <a:spcPts val="0"/>
                        </a:spcBef>
                        <a:spcAft>
                          <a:spcPts val="0"/>
                        </a:spcAft>
                        <a:buClr>
                          <a:schemeClr val="accent1"/>
                        </a:buClr>
                        <a:buSzPts val="900"/>
                        <a:buFont typeface="Montserrat SemiBold"/>
                        <a:buNone/>
                      </a:pPr>
                      <a:r>
                        <a:rPr i="0" lang="en-US" sz="900" u="none" cap="none" strike="noStrike">
                          <a:solidFill>
                            <a:schemeClr val="accent1"/>
                          </a:solidFill>
                          <a:latin typeface="Poppins SemiBold"/>
                          <a:ea typeface="Poppins SemiBold"/>
                          <a:cs typeface="Poppins SemiBold"/>
                          <a:sym typeface="Poppins SemiBold"/>
                        </a:rPr>
                        <a:t>50%</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BE9E9"/>
                    </a:solidFill>
                  </a:tcPr>
                </a:tc>
              </a:tr>
              <a:tr h="273650">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Error rate reduction</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BE9E9"/>
                    </a:solidFill>
                  </a:tcPr>
                </a:tc>
                <a:tc>
                  <a:txBody>
                    <a:bodyPr/>
                    <a:lstStyle/>
                    <a:p>
                      <a:pPr indent="0" lvl="0" marL="0" marR="0" rtl="0" algn="ctr">
                        <a:lnSpc>
                          <a:spcPct val="100000"/>
                        </a:lnSpc>
                        <a:spcBef>
                          <a:spcPts val="0"/>
                        </a:spcBef>
                        <a:spcAft>
                          <a:spcPts val="0"/>
                        </a:spcAft>
                        <a:buClr>
                          <a:schemeClr val="accent1"/>
                        </a:buClr>
                        <a:buSzPts val="900"/>
                        <a:buFont typeface="Montserrat SemiBold"/>
                        <a:buNone/>
                      </a:pPr>
                      <a:r>
                        <a:rPr i="0" lang="en-US" sz="900" u="none" cap="none" strike="noStrike">
                          <a:solidFill>
                            <a:schemeClr val="accent1"/>
                          </a:solidFill>
                          <a:latin typeface="Poppins SemiBold"/>
                          <a:ea typeface="Poppins SemiBold"/>
                          <a:cs typeface="Poppins SemiBold"/>
                          <a:sym typeface="Poppins SemiBold"/>
                        </a:rPr>
                        <a:t>30%</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BE9E9"/>
                    </a:solidFill>
                  </a:tcPr>
                </a:tc>
              </a:tr>
              <a:tr h="273650">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Automation coverage</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9E9"/>
                    </a:solidFill>
                  </a:tcPr>
                </a:tc>
                <a:tc>
                  <a:txBody>
                    <a:bodyPr/>
                    <a:lstStyle/>
                    <a:p>
                      <a:pPr indent="0" lvl="0" marL="0" marR="0" rtl="0" algn="ctr">
                        <a:lnSpc>
                          <a:spcPct val="100000"/>
                        </a:lnSpc>
                        <a:spcBef>
                          <a:spcPts val="0"/>
                        </a:spcBef>
                        <a:spcAft>
                          <a:spcPts val="0"/>
                        </a:spcAft>
                        <a:buClr>
                          <a:schemeClr val="accent1"/>
                        </a:buClr>
                        <a:buSzPts val="900"/>
                        <a:buFont typeface="Montserrat SemiBold"/>
                        <a:buNone/>
                      </a:pPr>
                      <a:r>
                        <a:rPr i="0" lang="en-US" sz="900" u="none" cap="none" strike="noStrike">
                          <a:solidFill>
                            <a:schemeClr val="accent1"/>
                          </a:solidFill>
                          <a:latin typeface="Poppins SemiBold"/>
                          <a:ea typeface="Poppins SemiBold"/>
                          <a:cs typeface="Poppins SemiBold"/>
                          <a:sym typeface="Poppins SemiBold"/>
                        </a:rPr>
                        <a:t>100% major workflows</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BE9E9"/>
                    </a:solidFill>
                  </a:tcPr>
                </a:tc>
              </a:tr>
            </a:tbl>
          </a:graphicData>
        </a:graphic>
      </p:graphicFrame>
      <p:graphicFrame>
        <p:nvGraphicFramePr>
          <p:cNvPr id="1621" name="Google Shape;1621;p33"/>
          <p:cNvGraphicFramePr/>
          <p:nvPr/>
        </p:nvGraphicFramePr>
        <p:xfrm>
          <a:off x="7527850" y="5766963"/>
          <a:ext cx="3000000" cy="3000000"/>
        </p:xfrm>
        <a:graphic>
          <a:graphicData uri="http://schemas.openxmlformats.org/drawingml/2006/table">
            <a:tbl>
              <a:tblPr bandRow="1">
                <a:noFill/>
                <a:tableStyleId>{A89CD3A6-E48C-4FF2-8819-536A49FAF9BE}</a:tableStyleId>
              </a:tblPr>
              <a:tblGrid>
                <a:gridCol w="2092050"/>
                <a:gridCol w="2092050"/>
              </a:tblGrid>
              <a:tr h="273650">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AI training completion rate</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4E3E3"/>
                    </a:solidFill>
                  </a:tcPr>
                </a:tc>
                <a:tc>
                  <a:txBody>
                    <a:bodyPr/>
                    <a:lstStyle/>
                    <a:p>
                      <a:pPr indent="0" lvl="0" marL="0" marR="0" rtl="0" algn="ctr">
                        <a:lnSpc>
                          <a:spcPct val="100000"/>
                        </a:lnSpc>
                        <a:spcBef>
                          <a:spcPts val="0"/>
                        </a:spcBef>
                        <a:spcAft>
                          <a:spcPts val="0"/>
                        </a:spcAft>
                        <a:buClr>
                          <a:schemeClr val="accent1"/>
                        </a:buClr>
                        <a:buSzPts val="900"/>
                        <a:buFont typeface="Montserrat SemiBold"/>
                        <a:buNone/>
                      </a:pPr>
                      <a:r>
                        <a:rPr i="0" lang="en-US" sz="900" u="none" cap="none" strike="noStrike">
                          <a:solidFill>
                            <a:schemeClr val="accent1"/>
                          </a:solidFill>
                          <a:latin typeface="Poppins SemiBold"/>
                          <a:ea typeface="Poppins SemiBold"/>
                          <a:cs typeface="Poppins SemiBold"/>
                          <a:sym typeface="Poppins SemiBold"/>
                        </a:rPr>
                        <a:t>95%</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4E3E3"/>
                    </a:solidFill>
                  </a:tcPr>
                </a:tc>
              </a:tr>
              <a:tr h="273650">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Employee retention in AI roles</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4E3E3"/>
                    </a:solidFill>
                  </a:tcPr>
                </a:tc>
                <a:tc>
                  <a:txBody>
                    <a:bodyPr/>
                    <a:lstStyle/>
                    <a:p>
                      <a:pPr indent="0" lvl="0" marL="0" marR="0" rtl="0" algn="ctr">
                        <a:lnSpc>
                          <a:spcPct val="100000"/>
                        </a:lnSpc>
                        <a:spcBef>
                          <a:spcPts val="0"/>
                        </a:spcBef>
                        <a:spcAft>
                          <a:spcPts val="0"/>
                        </a:spcAft>
                        <a:buClr>
                          <a:schemeClr val="accent1"/>
                        </a:buClr>
                        <a:buSzPts val="900"/>
                        <a:buFont typeface="Montserrat SemiBold"/>
                        <a:buNone/>
                      </a:pPr>
                      <a:r>
                        <a:rPr i="0" lang="en-US" sz="900" u="none" cap="none" strike="noStrike">
                          <a:solidFill>
                            <a:schemeClr val="accent1"/>
                          </a:solidFill>
                          <a:latin typeface="Poppins SemiBold"/>
                          <a:ea typeface="Poppins SemiBold"/>
                          <a:cs typeface="Poppins SemiBold"/>
                          <a:sym typeface="Poppins SemiBold"/>
                        </a:rPr>
                        <a:t>&lt; 5% turnover</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29803"/>
                        </a:srgbClr>
                      </a:solidFill>
                      <a:prstDash val="solid"/>
                      <a:round/>
                      <a:headEnd len="sm" w="sm" type="none"/>
                      <a:tailEnd len="sm" w="sm" type="none"/>
                    </a:lnB>
                    <a:solidFill>
                      <a:srgbClr val="E4E3E3"/>
                    </a:solidFill>
                  </a:tcPr>
                </a:tc>
              </a:tr>
              <a:tr h="273650">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New AI initiatives launched</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4E3E3"/>
                    </a:solidFill>
                  </a:tcPr>
                </a:tc>
                <a:tc>
                  <a:txBody>
                    <a:bodyPr/>
                    <a:lstStyle/>
                    <a:p>
                      <a:pPr indent="0" lvl="0" marL="0" marR="0" rtl="0" algn="ctr">
                        <a:lnSpc>
                          <a:spcPct val="100000"/>
                        </a:lnSpc>
                        <a:spcBef>
                          <a:spcPts val="0"/>
                        </a:spcBef>
                        <a:spcAft>
                          <a:spcPts val="0"/>
                        </a:spcAft>
                        <a:buClr>
                          <a:schemeClr val="accent1"/>
                        </a:buClr>
                        <a:buSzPts val="900"/>
                        <a:buFont typeface="Montserrat SemiBold"/>
                        <a:buNone/>
                      </a:pPr>
                      <a:r>
                        <a:rPr i="0" lang="en-US" sz="900" u="none" cap="none" strike="noStrike">
                          <a:solidFill>
                            <a:schemeClr val="accent1"/>
                          </a:solidFill>
                          <a:latin typeface="Poppins SemiBold"/>
                          <a:ea typeface="Poppins SemiBold"/>
                          <a:cs typeface="Poppins SemiBold"/>
                          <a:sym typeface="Poppins SemiBold"/>
                        </a:rPr>
                        <a:t>3 annually</a:t>
                      </a:r>
                      <a:endParaRPr>
                        <a:latin typeface="Poppins"/>
                        <a:ea typeface="Poppins"/>
                        <a:cs typeface="Poppins"/>
                        <a:sym typeface="Poppins"/>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4E3E3"/>
                    </a:solidFill>
                  </a:tcPr>
                </a:tc>
              </a:tr>
            </a:tbl>
          </a:graphicData>
        </a:graphic>
      </p:graphicFrame>
      <p:sp>
        <p:nvSpPr>
          <p:cNvPr id="1622" name="Google Shape;1622;p33"/>
          <p:cNvSpPr txBox="1"/>
          <p:nvPr/>
        </p:nvSpPr>
        <p:spPr>
          <a:xfrm>
            <a:off x="316969" y="974493"/>
            <a:ext cx="3216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E89C0"/>
              </a:buClr>
              <a:buSzPts val="2200"/>
              <a:buFont typeface="Montserrat SemiBold"/>
              <a:buNone/>
            </a:pPr>
            <a:r>
              <a:rPr i="0" lang="en-US" sz="2500" u="none" cap="none" strike="noStrike">
                <a:solidFill>
                  <a:schemeClr val="dk1"/>
                </a:solidFill>
                <a:latin typeface="Poppins Light"/>
                <a:ea typeface="Poppins Light"/>
                <a:cs typeface="Poppins Light"/>
                <a:sym typeface="Poppins Light"/>
              </a:rPr>
              <a:t>STRATEGIC GOALS</a:t>
            </a:r>
            <a:endParaRPr sz="1700">
              <a:solidFill>
                <a:schemeClr val="dk1"/>
              </a:solidFill>
              <a:latin typeface="Poppins Light"/>
              <a:ea typeface="Poppins Light"/>
              <a:cs typeface="Poppins Light"/>
              <a:sym typeface="Poppins Light"/>
            </a:endParaRPr>
          </a:p>
          <a:p>
            <a:pPr indent="0" lvl="0" marL="0" marR="0" rtl="0" algn="l">
              <a:lnSpc>
                <a:spcPct val="100000"/>
              </a:lnSpc>
              <a:spcBef>
                <a:spcPts val="600"/>
              </a:spcBef>
              <a:spcAft>
                <a:spcPts val="0"/>
              </a:spcAft>
              <a:buClr>
                <a:srgbClr val="6E89C0"/>
              </a:buClr>
              <a:buSzPts val="1800"/>
              <a:buFont typeface="Montserrat Medium"/>
              <a:buNone/>
            </a:pPr>
            <a:r>
              <a:rPr i="0" lang="en-US" sz="1800" u="none" cap="none" strike="noStrike">
                <a:solidFill>
                  <a:schemeClr val="dk1"/>
                </a:solidFill>
                <a:latin typeface="Poppins Medium"/>
                <a:ea typeface="Poppins Medium"/>
                <a:cs typeface="Poppins Medium"/>
                <a:sym typeface="Poppins Medium"/>
              </a:rPr>
              <a:t>Balanced Scorecard</a:t>
            </a:r>
            <a:endParaRPr>
              <a:solidFill>
                <a:schemeClr val="dk1"/>
              </a:solidFill>
              <a:latin typeface="Poppins"/>
              <a:ea typeface="Poppins"/>
              <a:cs typeface="Poppins"/>
              <a:sym typeface="Poppins"/>
            </a:endParaRPr>
          </a:p>
        </p:txBody>
      </p:sp>
      <p:cxnSp>
        <p:nvCxnSpPr>
          <p:cNvPr id="1623" name="Google Shape;1623;p33"/>
          <p:cNvCxnSpPr/>
          <p:nvPr/>
        </p:nvCxnSpPr>
        <p:spPr>
          <a:xfrm>
            <a:off x="480060" y="3655799"/>
            <a:ext cx="11232000" cy="0"/>
          </a:xfrm>
          <a:prstGeom prst="straightConnector1">
            <a:avLst/>
          </a:prstGeom>
          <a:noFill/>
          <a:ln cap="sq" cmpd="sng" w="31750">
            <a:solidFill>
              <a:srgbClr val="F7F4F1"/>
            </a:solidFill>
            <a:prstDash val="solid"/>
            <a:miter lim="800000"/>
            <a:headEnd len="sm" w="sm" type="none"/>
            <a:tailEnd len="sm" w="sm" type="none"/>
          </a:ln>
        </p:spPr>
      </p:cxnSp>
      <p:cxnSp>
        <p:nvCxnSpPr>
          <p:cNvPr id="1624" name="Google Shape;1624;p33"/>
          <p:cNvCxnSpPr/>
          <p:nvPr/>
        </p:nvCxnSpPr>
        <p:spPr>
          <a:xfrm>
            <a:off x="480060" y="4664460"/>
            <a:ext cx="11232000" cy="0"/>
          </a:xfrm>
          <a:prstGeom prst="straightConnector1">
            <a:avLst/>
          </a:prstGeom>
          <a:noFill/>
          <a:ln cap="sq" cmpd="sng" w="31750">
            <a:solidFill>
              <a:srgbClr val="F7F4F1"/>
            </a:solidFill>
            <a:prstDash val="solid"/>
            <a:miter lim="800000"/>
            <a:headEnd len="sm" w="sm" type="none"/>
            <a:tailEnd len="sm" w="sm" type="none"/>
          </a:ln>
        </p:spPr>
      </p:cxnSp>
      <p:cxnSp>
        <p:nvCxnSpPr>
          <p:cNvPr id="1625" name="Google Shape;1625;p33"/>
          <p:cNvCxnSpPr/>
          <p:nvPr/>
        </p:nvCxnSpPr>
        <p:spPr>
          <a:xfrm>
            <a:off x="480060" y="5673121"/>
            <a:ext cx="11232000" cy="0"/>
          </a:xfrm>
          <a:prstGeom prst="straightConnector1">
            <a:avLst/>
          </a:prstGeom>
          <a:noFill/>
          <a:ln cap="sq" cmpd="sng" w="31750">
            <a:solidFill>
              <a:srgbClr val="F7F4F1"/>
            </a:solidFill>
            <a:prstDash val="solid"/>
            <a:miter lim="800000"/>
            <a:headEnd len="sm" w="sm" type="none"/>
            <a:tailEnd len="sm" w="sm" type="none"/>
          </a:ln>
        </p:spPr>
      </p:cxnSp>
      <p:sp>
        <p:nvSpPr>
          <p:cNvPr id="1626" name="Google Shape;1626;p33"/>
          <p:cNvSpPr/>
          <p:nvPr/>
        </p:nvSpPr>
        <p:spPr>
          <a:xfrm>
            <a:off x="4007838" y="2812281"/>
            <a:ext cx="1263300" cy="678300"/>
          </a:xfrm>
          <a:prstGeom prst="roundRect">
            <a:avLst>
              <a:gd fmla="val 9881"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rPr lang="en-US" sz="900">
                <a:solidFill>
                  <a:schemeClr val="dk1"/>
                </a:solidFill>
                <a:latin typeface="Poppins"/>
                <a:ea typeface="Poppins"/>
                <a:cs typeface="Poppins"/>
                <a:sym typeface="Poppins"/>
              </a:rPr>
              <a:t>Reduce workflow overhead via automation</a:t>
            </a:r>
            <a:endParaRPr>
              <a:latin typeface="Poppins"/>
              <a:ea typeface="Poppins"/>
              <a:cs typeface="Poppins"/>
              <a:sym typeface="Poppins"/>
            </a:endParaRPr>
          </a:p>
        </p:txBody>
      </p:sp>
      <p:sp>
        <p:nvSpPr>
          <p:cNvPr id="1627" name="Google Shape;1627;p33"/>
          <p:cNvSpPr/>
          <p:nvPr/>
        </p:nvSpPr>
        <p:spPr>
          <a:xfrm>
            <a:off x="2212323" y="2812281"/>
            <a:ext cx="1263300" cy="678300"/>
          </a:xfrm>
          <a:prstGeom prst="roundRect">
            <a:avLst>
              <a:gd fmla="val 9881"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rPr lang="en-US" sz="900">
                <a:solidFill>
                  <a:schemeClr val="dk1"/>
                </a:solidFill>
                <a:latin typeface="Poppins"/>
                <a:ea typeface="Poppins"/>
                <a:cs typeface="Poppins"/>
                <a:sym typeface="Poppins"/>
              </a:rPr>
              <a:t>Increase AI-driven revenue streams</a:t>
            </a:r>
            <a:endParaRPr>
              <a:latin typeface="Poppins"/>
              <a:ea typeface="Poppins"/>
              <a:cs typeface="Poppins"/>
              <a:sym typeface="Poppins"/>
            </a:endParaRPr>
          </a:p>
        </p:txBody>
      </p:sp>
      <p:sp>
        <p:nvSpPr>
          <p:cNvPr id="1628" name="Google Shape;1628;p33"/>
          <p:cNvSpPr/>
          <p:nvPr/>
        </p:nvSpPr>
        <p:spPr>
          <a:xfrm>
            <a:off x="5803353" y="2812281"/>
            <a:ext cx="1263300" cy="678300"/>
          </a:xfrm>
          <a:prstGeom prst="roundRect">
            <a:avLst>
              <a:gd fmla="val 9881"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rPr lang="en-US" sz="900">
                <a:solidFill>
                  <a:schemeClr val="dk1"/>
                </a:solidFill>
                <a:latin typeface="Poppins"/>
                <a:ea typeface="Poppins"/>
                <a:cs typeface="Poppins"/>
                <a:sym typeface="Poppins"/>
              </a:rPr>
              <a:t>Maximize profitability with predictive analytics</a:t>
            </a:r>
            <a:endParaRPr>
              <a:latin typeface="Poppins"/>
              <a:ea typeface="Poppins"/>
              <a:cs typeface="Poppins"/>
              <a:sym typeface="Poppins"/>
            </a:endParaRPr>
          </a:p>
        </p:txBody>
      </p:sp>
      <p:sp>
        <p:nvSpPr>
          <p:cNvPr id="1629" name="Google Shape;1629;p33"/>
          <p:cNvSpPr/>
          <p:nvPr/>
        </p:nvSpPr>
        <p:spPr>
          <a:xfrm>
            <a:off x="1899919" y="4829605"/>
            <a:ext cx="1263300" cy="678300"/>
          </a:xfrm>
          <a:prstGeom prst="roundRect">
            <a:avLst>
              <a:gd fmla="val 9881"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rPr lang="en-US" sz="900">
                <a:solidFill>
                  <a:schemeClr val="dk1"/>
                </a:solidFill>
                <a:latin typeface="Poppins"/>
                <a:ea typeface="Poppins"/>
                <a:cs typeface="Poppins"/>
                <a:sym typeface="Poppins"/>
              </a:rPr>
              <a:t>Streamline supply chain via AI forecasting</a:t>
            </a:r>
            <a:endParaRPr>
              <a:latin typeface="Poppins"/>
              <a:ea typeface="Poppins"/>
              <a:cs typeface="Poppins"/>
              <a:sym typeface="Poppins"/>
            </a:endParaRPr>
          </a:p>
        </p:txBody>
      </p:sp>
      <p:sp>
        <p:nvSpPr>
          <p:cNvPr id="1630" name="Google Shape;1630;p33"/>
          <p:cNvSpPr/>
          <p:nvPr/>
        </p:nvSpPr>
        <p:spPr>
          <a:xfrm>
            <a:off x="3305198" y="4829605"/>
            <a:ext cx="1263300" cy="678300"/>
          </a:xfrm>
          <a:prstGeom prst="roundRect">
            <a:avLst>
              <a:gd fmla="val 9881"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rPr lang="en-US" sz="900">
                <a:solidFill>
                  <a:schemeClr val="dk1"/>
                </a:solidFill>
                <a:latin typeface="Poppins"/>
                <a:ea typeface="Poppins"/>
                <a:cs typeface="Poppins"/>
                <a:sym typeface="Poppins"/>
              </a:rPr>
              <a:t>Improve quality control with anomaly detection</a:t>
            </a:r>
            <a:endParaRPr>
              <a:latin typeface="Poppins"/>
              <a:ea typeface="Poppins"/>
              <a:cs typeface="Poppins"/>
              <a:sym typeface="Poppins"/>
            </a:endParaRPr>
          </a:p>
        </p:txBody>
      </p:sp>
      <p:sp>
        <p:nvSpPr>
          <p:cNvPr id="1631" name="Google Shape;1631;p33"/>
          <p:cNvSpPr/>
          <p:nvPr/>
        </p:nvSpPr>
        <p:spPr>
          <a:xfrm>
            <a:off x="4710477" y="4829605"/>
            <a:ext cx="1263300" cy="678300"/>
          </a:xfrm>
          <a:prstGeom prst="roundRect">
            <a:avLst>
              <a:gd fmla="val 9881"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rPr lang="en-US" sz="900">
                <a:solidFill>
                  <a:schemeClr val="dk1"/>
                </a:solidFill>
                <a:latin typeface="Poppins"/>
                <a:ea typeface="Poppins"/>
                <a:cs typeface="Poppins"/>
                <a:sym typeface="Poppins"/>
              </a:rPr>
              <a:t>Decision-making </a:t>
            </a:r>
            <a:endParaRPr>
              <a:latin typeface="Poppins"/>
              <a:ea typeface="Poppins"/>
              <a:cs typeface="Poppins"/>
              <a:sym typeface="Poppins"/>
            </a:endParaRPr>
          </a:p>
          <a:p>
            <a:pPr indent="0" lvl="0" marL="0" marR="0" rtl="0" algn="ctr">
              <a:lnSpc>
                <a:spcPct val="155555"/>
              </a:lnSpc>
              <a:spcBef>
                <a:spcPts val="0"/>
              </a:spcBef>
              <a:spcAft>
                <a:spcPts val="0"/>
              </a:spcAft>
              <a:buNone/>
            </a:pPr>
            <a:r>
              <a:rPr lang="en-US" sz="900">
                <a:solidFill>
                  <a:schemeClr val="dk1"/>
                </a:solidFill>
                <a:latin typeface="Poppins"/>
                <a:ea typeface="Poppins"/>
                <a:cs typeface="Poppins"/>
                <a:sym typeface="Poppins"/>
              </a:rPr>
              <a:t>w/ integrated data</a:t>
            </a:r>
            <a:endParaRPr>
              <a:latin typeface="Poppins"/>
              <a:ea typeface="Poppins"/>
              <a:cs typeface="Poppins"/>
              <a:sym typeface="Poppins"/>
            </a:endParaRPr>
          </a:p>
        </p:txBody>
      </p:sp>
      <p:sp>
        <p:nvSpPr>
          <p:cNvPr id="1632" name="Google Shape;1632;p33"/>
          <p:cNvSpPr/>
          <p:nvPr/>
        </p:nvSpPr>
        <p:spPr>
          <a:xfrm>
            <a:off x="6115757" y="4829605"/>
            <a:ext cx="1263300" cy="678300"/>
          </a:xfrm>
          <a:prstGeom prst="roundRect">
            <a:avLst>
              <a:gd fmla="val 9881"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rPr lang="en-US" sz="900">
                <a:solidFill>
                  <a:schemeClr val="dk1"/>
                </a:solidFill>
                <a:latin typeface="Poppins"/>
                <a:ea typeface="Poppins"/>
                <a:cs typeface="Poppins"/>
                <a:sym typeface="Poppins"/>
              </a:rPr>
              <a:t>Improve</a:t>
            </a:r>
            <a:endParaRPr>
              <a:latin typeface="Poppins"/>
              <a:ea typeface="Poppins"/>
              <a:cs typeface="Poppins"/>
              <a:sym typeface="Poppins"/>
            </a:endParaRPr>
          </a:p>
          <a:p>
            <a:pPr indent="0" lvl="0" marL="0" marR="0" rtl="0" algn="ctr">
              <a:lnSpc>
                <a:spcPct val="155555"/>
              </a:lnSpc>
              <a:spcBef>
                <a:spcPts val="0"/>
              </a:spcBef>
              <a:spcAft>
                <a:spcPts val="0"/>
              </a:spcAft>
              <a:buNone/>
            </a:pPr>
            <a:r>
              <a:rPr lang="en-US" sz="900">
                <a:solidFill>
                  <a:schemeClr val="dk1"/>
                </a:solidFill>
                <a:latin typeface="Poppins"/>
                <a:ea typeface="Poppins"/>
                <a:cs typeface="Poppins"/>
                <a:sym typeface="Poppins"/>
              </a:rPr>
              <a:t>cost control</a:t>
            </a:r>
            <a:endParaRPr>
              <a:latin typeface="Poppins"/>
              <a:ea typeface="Poppins"/>
              <a:cs typeface="Poppins"/>
              <a:sym typeface="Poppins"/>
            </a:endParaRPr>
          </a:p>
        </p:txBody>
      </p:sp>
      <p:sp>
        <p:nvSpPr>
          <p:cNvPr id="1633" name="Google Shape;1633;p33"/>
          <p:cNvSpPr/>
          <p:nvPr/>
        </p:nvSpPr>
        <p:spPr>
          <a:xfrm>
            <a:off x="2602559" y="3820943"/>
            <a:ext cx="1263300" cy="678300"/>
          </a:xfrm>
          <a:prstGeom prst="roundRect">
            <a:avLst>
              <a:gd fmla="val 9881"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rPr lang="en-US" sz="900">
                <a:solidFill>
                  <a:schemeClr val="dk1"/>
                </a:solidFill>
                <a:latin typeface="Poppins"/>
                <a:ea typeface="Poppins"/>
                <a:cs typeface="Poppins"/>
                <a:sym typeface="Poppins"/>
              </a:rPr>
              <a:t>Boost satisfaction with real-time support</a:t>
            </a:r>
            <a:endParaRPr>
              <a:latin typeface="Poppins"/>
              <a:ea typeface="Poppins"/>
              <a:cs typeface="Poppins"/>
              <a:sym typeface="Poppins"/>
            </a:endParaRPr>
          </a:p>
        </p:txBody>
      </p:sp>
      <p:sp>
        <p:nvSpPr>
          <p:cNvPr id="1634" name="Google Shape;1634;p33"/>
          <p:cNvSpPr/>
          <p:nvPr/>
        </p:nvSpPr>
        <p:spPr>
          <a:xfrm>
            <a:off x="4007838" y="3820943"/>
            <a:ext cx="1263300" cy="678300"/>
          </a:xfrm>
          <a:prstGeom prst="roundRect">
            <a:avLst>
              <a:gd fmla="val 9881"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rPr lang="en-US" sz="900">
                <a:solidFill>
                  <a:schemeClr val="dk1"/>
                </a:solidFill>
                <a:latin typeface="Poppins"/>
                <a:ea typeface="Poppins"/>
                <a:cs typeface="Poppins"/>
                <a:sym typeface="Poppins"/>
              </a:rPr>
              <a:t>Personalize interactions</a:t>
            </a:r>
            <a:endParaRPr>
              <a:latin typeface="Poppins"/>
              <a:ea typeface="Poppins"/>
              <a:cs typeface="Poppins"/>
              <a:sym typeface="Poppins"/>
            </a:endParaRPr>
          </a:p>
        </p:txBody>
      </p:sp>
      <p:sp>
        <p:nvSpPr>
          <p:cNvPr id="1635" name="Google Shape;1635;p33"/>
          <p:cNvSpPr/>
          <p:nvPr/>
        </p:nvSpPr>
        <p:spPr>
          <a:xfrm>
            <a:off x="5413118" y="3820943"/>
            <a:ext cx="1263300" cy="678300"/>
          </a:xfrm>
          <a:prstGeom prst="roundRect">
            <a:avLst>
              <a:gd fmla="val 9881"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rPr lang="en-US" sz="900">
                <a:solidFill>
                  <a:schemeClr val="dk1"/>
                </a:solidFill>
                <a:latin typeface="Poppins"/>
                <a:ea typeface="Poppins"/>
                <a:cs typeface="Poppins"/>
                <a:sym typeface="Poppins"/>
              </a:rPr>
              <a:t>Expand market by targeted insights</a:t>
            </a:r>
            <a:endParaRPr>
              <a:latin typeface="Poppins"/>
              <a:ea typeface="Poppins"/>
              <a:cs typeface="Poppins"/>
              <a:sym typeface="Poppins"/>
            </a:endParaRPr>
          </a:p>
        </p:txBody>
      </p:sp>
      <p:sp>
        <p:nvSpPr>
          <p:cNvPr id="1636" name="Google Shape;1636;p33"/>
          <p:cNvSpPr/>
          <p:nvPr/>
        </p:nvSpPr>
        <p:spPr>
          <a:xfrm>
            <a:off x="2602559" y="5838267"/>
            <a:ext cx="1263300" cy="678300"/>
          </a:xfrm>
          <a:prstGeom prst="roundRect">
            <a:avLst>
              <a:gd fmla="val 9881"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rPr lang="en-US" sz="900">
                <a:solidFill>
                  <a:schemeClr val="dk1"/>
                </a:solidFill>
                <a:latin typeface="Poppins"/>
                <a:ea typeface="Poppins"/>
                <a:cs typeface="Poppins"/>
                <a:sym typeface="Poppins"/>
              </a:rPr>
              <a:t>Upskill teams in advanced AI applications</a:t>
            </a:r>
            <a:endParaRPr>
              <a:latin typeface="Poppins"/>
              <a:ea typeface="Poppins"/>
              <a:cs typeface="Poppins"/>
              <a:sym typeface="Poppins"/>
            </a:endParaRPr>
          </a:p>
        </p:txBody>
      </p:sp>
      <p:sp>
        <p:nvSpPr>
          <p:cNvPr id="1637" name="Google Shape;1637;p33"/>
          <p:cNvSpPr/>
          <p:nvPr/>
        </p:nvSpPr>
        <p:spPr>
          <a:xfrm>
            <a:off x="4007836" y="5838267"/>
            <a:ext cx="1263300" cy="678300"/>
          </a:xfrm>
          <a:prstGeom prst="roundRect">
            <a:avLst>
              <a:gd fmla="val 9881"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rPr lang="en-US" sz="900">
                <a:solidFill>
                  <a:schemeClr val="dk1"/>
                </a:solidFill>
                <a:latin typeface="Poppins"/>
                <a:ea typeface="Poppins"/>
                <a:cs typeface="Poppins"/>
                <a:sym typeface="Poppins"/>
              </a:rPr>
              <a:t>Culture of continuous innovation</a:t>
            </a:r>
            <a:endParaRPr>
              <a:latin typeface="Poppins"/>
              <a:ea typeface="Poppins"/>
              <a:cs typeface="Poppins"/>
              <a:sym typeface="Poppins"/>
            </a:endParaRPr>
          </a:p>
        </p:txBody>
      </p:sp>
      <p:sp>
        <p:nvSpPr>
          <p:cNvPr id="1638" name="Google Shape;1638;p33"/>
          <p:cNvSpPr/>
          <p:nvPr/>
        </p:nvSpPr>
        <p:spPr>
          <a:xfrm>
            <a:off x="5413114" y="5838267"/>
            <a:ext cx="1263300" cy="678300"/>
          </a:xfrm>
          <a:prstGeom prst="roundRect">
            <a:avLst>
              <a:gd fmla="val 9881"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rPr lang="en-US" sz="900">
                <a:solidFill>
                  <a:schemeClr val="dk1"/>
                </a:solidFill>
                <a:latin typeface="Poppins"/>
                <a:ea typeface="Poppins"/>
                <a:cs typeface="Poppins"/>
                <a:sym typeface="Poppins"/>
              </a:rPr>
              <a:t>Attract top-tier AI and data talents</a:t>
            </a:r>
            <a:endParaRPr>
              <a:latin typeface="Poppins"/>
              <a:ea typeface="Poppins"/>
              <a:cs typeface="Poppins"/>
              <a:sym typeface="Poppins"/>
            </a:endParaRPr>
          </a:p>
        </p:txBody>
      </p:sp>
      <p:cxnSp>
        <p:nvCxnSpPr>
          <p:cNvPr id="1639" name="Google Shape;1639;p33"/>
          <p:cNvCxnSpPr/>
          <p:nvPr/>
        </p:nvCxnSpPr>
        <p:spPr>
          <a:xfrm>
            <a:off x="480060" y="6681785"/>
            <a:ext cx="11232000" cy="0"/>
          </a:xfrm>
          <a:prstGeom prst="straightConnector1">
            <a:avLst/>
          </a:prstGeom>
          <a:noFill/>
          <a:ln cap="sq" cmpd="sng" w="31750">
            <a:solidFill>
              <a:srgbClr val="F7F4F1"/>
            </a:solidFill>
            <a:prstDash val="solid"/>
            <a:miter lim="800000"/>
            <a:headEnd len="sm" w="sm" type="none"/>
            <a:tailEnd len="sm" w="sm" type="none"/>
          </a:ln>
        </p:spPr>
      </p:cxnSp>
      <p:cxnSp>
        <p:nvCxnSpPr>
          <p:cNvPr id="1640" name="Google Shape;1640;p33"/>
          <p:cNvCxnSpPr/>
          <p:nvPr/>
        </p:nvCxnSpPr>
        <p:spPr>
          <a:xfrm>
            <a:off x="480060" y="2647137"/>
            <a:ext cx="11232000" cy="0"/>
          </a:xfrm>
          <a:prstGeom prst="straightConnector1">
            <a:avLst/>
          </a:prstGeom>
          <a:noFill/>
          <a:ln cap="sq" cmpd="sng" w="31750">
            <a:solidFill>
              <a:srgbClr val="F7F4F1"/>
            </a:solidFill>
            <a:prstDash val="solid"/>
            <a:miter lim="800000"/>
            <a:headEnd len="sm" w="sm" type="none"/>
            <a:tailEnd len="sm" w="sm" type="none"/>
          </a:ln>
        </p:spPr>
      </p:cxnSp>
      <p:cxnSp>
        <p:nvCxnSpPr>
          <p:cNvPr id="1641" name="Google Shape;1641;p33"/>
          <p:cNvCxnSpPr>
            <a:stCxn id="1627" idx="3"/>
            <a:endCxn id="1626" idx="1"/>
          </p:cNvCxnSpPr>
          <p:nvPr/>
        </p:nvCxnSpPr>
        <p:spPr>
          <a:xfrm>
            <a:off x="3475623" y="3151431"/>
            <a:ext cx="532200" cy="0"/>
          </a:xfrm>
          <a:prstGeom prst="straightConnector1">
            <a:avLst/>
          </a:prstGeom>
          <a:noFill/>
          <a:ln cap="flat" cmpd="sng" w="9525">
            <a:solidFill>
              <a:srgbClr val="747474"/>
            </a:solidFill>
            <a:prstDash val="solid"/>
            <a:miter lim="800000"/>
            <a:headEnd len="sm" w="sm" type="none"/>
            <a:tailEnd len="med" w="med" type="stealth"/>
          </a:ln>
        </p:spPr>
      </p:cxnSp>
      <p:cxnSp>
        <p:nvCxnSpPr>
          <p:cNvPr id="1642" name="Google Shape;1642;p33"/>
          <p:cNvCxnSpPr/>
          <p:nvPr/>
        </p:nvCxnSpPr>
        <p:spPr>
          <a:xfrm rot="10800000">
            <a:off x="5271153" y="3151468"/>
            <a:ext cx="532200" cy="0"/>
          </a:xfrm>
          <a:prstGeom prst="straightConnector1">
            <a:avLst/>
          </a:prstGeom>
          <a:noFill/>
          <a:ln cap="flat" cmpd="sng" w="9525">
            <a:solidFill>
              <a:srgbClr val="747474"/>
            </a:solidFill>
            <a:prstDash val="solid"/>
            <a:miter lim="800000"/>
            <a:headEnd len="sm" w="sm" type="none"/>
            <a:tailEnd len="med" w="med" type="stealth"/>
          </a:ln>
        </p:spPr>
      </p:cxnSp>
      <p:grpSp>
        <p:nvGrpSpPr>
          <p:cNvPr id="1643" name="Google Shape;1643;p33"/>
          <p:cNvGrpSpPr/>
          <p:nvPr/>
        </p:nvGrpSpPr>
        <p:grpSpPr>
          <a:xfrm>
            <a:off x="2531539" y="5595581"/>
            <a:ext cx="4215838" cy="155082"/>
            <a:chOff x="2531539" y="5089056"/>
            <a:chExt cx="4215838" cy="155082"/>
          </a:xfrm>
        </p:grpSpPr>
        <p:sp>
          <p:nvSpPr>
            <p:cNvPr id="1644" name="Google Shape;1644;p33"/>
            <p:cNvSpPr/>
            <p:nvPr/>
          </p:nvSpPr>
          <p:spPr>
            <a:xfrm>
              <a:off x="2531539" y="5089056"/>
              <a:ext cx="77542" cy="77542"/>
            </a:xfrm>
            <a:custGeom>
              <a:rect b="b" l="l" r="r" t="t"/>
              <a:pathLst>
                <a:path extrusionOk="0" h="342900" w="342900">
                  <a:moveTo>
                    <a:pt x="0" y="0"/>
                  </a:moveTo>
                  <a:cubicBezTo>
                    <a:pt x="0" y="189357"/>
                    <a:pt x="153543" y="342900"/>
                    <a:pt x="34290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5" name="Google Shape;1645;p33"/>
            <p:cNvSpPr/>
            <p:nvPr/>
          </p:nvSpPr>
          <p:spPr>
            <a:xfrm>
              <a:off x="3859276" y="5089056"/>
              <a:ext cx="77542" cy="77542"/>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6" name="Google Shape;1646;p33"/>
            <p:cNvSpPr/>
            <p:nvPr/>
          </p:nvSpPr>
          <p:spPr>
            <a:xfrm>
              <a:off x="3936818" y="5089056"/>
              <a:ext cx="77542" cy="77542"/>
            </a:xfrm>
            <a:custGeom>
              <a:rect b="b" l="l" r="r" t="t"/>
              <a:pathLst>
                <a:path extrusionOk="0" h="342900" w="342900">
                  <a:moveTo>
                    <a:pt x="0" y="0"/>
                  </a:moveTo>
                  <a:cubicBezTo>
                    <a:pt x="0" y="189357"/>
                    <a:pt x="153543" y="342900"/>
                    <a:pt x="34290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7" name="Google Shape;1647;p33"/>
            <p:cNvSpPr/>
            <p:nvPr/>
          </p:nvSpPr>
          <p:spPr>
            <a:xfrm>
              <a:off x="5264555" y="5089056"/>
              <a:ext cx="77542" cy="77542"/>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8" name="Google Shape;1648;p33"/>
            <p:cNvSpPr/>
            <p:nvPr/>
          </p:nvSpPr>
          <p:spPr>
            <a:xfrm>
              <a:off x="5342097" y="5089056"/>
              <a:ext cx="77542" cy="77542"/>
            </a:xfrm>
            <a:custGeom>
              <a:rect b="b" l="l" r="r" t="t"/>
              <a:pathLst>
                <a:path extrusionOk="0" h="342900" w="342900">
                  <a:moveTo>
                    <a:pt x="0" y="0"/>
                  </a:moveTo>
                  <a:cubicBezTo>
                    <a:pt x="0" y="189357"/>
                    <a:pt x="153543" y="342900"/>
                    <a:pt x="34290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9" name="Google Shape;1649;p33"/>
            <p:cNvSpPr/>
            <p:nvPr/>
          </p:nvSpPr>
          <p:spPr>
            <a:xfrm>
              <a:off x="6669835" y="5089056"/>
              <a:ext cx="77542" cy="77542"/>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0" name="Google Shape;1650;p33"/>
            <p:cNvSpPr/>
            <p:nvPr/>
          </p:nvSpPr>
          <p:spPr>
            <a:xfrm rot="10800000">
              <a:off x="3234179" y="5166598"/>
              <a:ext cx="77540" cy="77540"/>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1" name="Google Shape;1651;p33"/>
            <p:cNvSpPr/>
            <p:nvPr/>
          </p:nvSpPr>
          <p:spPr>
            <a:xfrm rot="10800000">
              <a:off x="3156639" y="5166598"/>
              <a:ext cx="77540" cy="77540"/>
            </a:xfrm>
            <a:custGeom>
              <a:rect b="b" l="l" r="r" t="t"/>
              <a:pathLst>
                <a:path extrusionOk="0" h="342900" w="342900">
                  <a:moveTo>
                    <a:pt x="0" y="0"/>
                  </a:moveTo>
                  <a:cubicBezTo>
                    <a:pt x="0" y="189357"/>
                    <a:pt x="153543" y="342900"/>
                    <a:pt x="34290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2" name="Google Shape;1652;p33"/>
            <p:cNvSpPr/>
            <p:nvPr/>
          </p:nvSpPr>
          <p:spPr>
            <a:xfrm rot="10800000">
              <a:off x="4639456" y="5166598"/>
              <a:ext cx="77540" cy="77540"/>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3" name="Google Shape;1653;p33"/>
            <p:cNvSpPr/>
            <p:nvPr/>
          </p:nvSpPr>
          <p:spPr>
            <a:xfrm rot="10800000">
              <a:off x="4561916" y="5166598"/>
              <a:ext cx="77540" cy="77540"/>
            </a:xfrm>
            <a:custGeom>
              <a:rect b="b" l="l" r="r" t="t"/>
              <a:pathLst>
                <a:path extrusionOk="0" h="342900" w="342900">
                  <a:moveTo>
                    <a:pt x="0" y="0"/>
                  </a:moveTo>
                  <a:cubicBezTo>
                    <a:pt x="0" y="189357"/>
                    <a:pt x="153543" y="342900"/>
                    <a:pt x="34290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4" name="Google Shape;1654;p33"/>
            <p:cNvSpPr/>
            <p:nvPr/>
          </p:nvSpPr>
          <p:spPr>
            <a:xfrm rot="10800000">
              <a:off x="6044735" y="5166598"/>
              <a:ext cx="77540" cy="77540"/>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5" name="Google Shape;1655;p33"/>
            <p:cNvSpPr/>
            <p:nvPr/>
          </p:nvSpPr>
          <p:spPr>
            <a:xfrm rot="10800000">
              <a:off x="5967195" y="5166598"/>
              <a:ext cx="77540" cy="77540"/>
            </a:xfrm>
            <a:custGeom>
              <a:rect b="b" l="l" r="r" t="t"/>
              <a:pathLst>
                <a:path extrusionOk="0" h="342900" w="342900">
                  <a:moveTo>
                    <a:pt x="0" y="0"/>
                  </a:moveTo>
                  <a:cubicBezTo>
                    <a:pt x="0" y="189357"/>
                    <a:pt x="153543" y="342900"/>
                    <a:pt x="34290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656" name="Google Shape;1656;p33"/>
            <p:cNvCxnSpPr>
              <a:stCxn id="1651" idx="1"/>
              <a:endCxn id="1644" idx="1"/>
            </p:cNvCxnSpPr>
            <p:nvPr/>
          </p:nvCxnSpPr>
          <p:spPr>
            <a:xfrm rot="10800000">
              <a:off x="2609139" y="5166598"/>
              <a:ext cx="547500" cy="0"/>
            </a:xfrm>
            <a:prstGeom prst="straightConnector1">
              <a:avLst/>
            </a:prstGeom>
            <a:noFill/>
            <a:ln cap="flat" cmpd="sng" w="9525">
              <a:solidFill>
                <a:srgbClr val="747474"/>
              </a:solidFill>
              <a:prstDash val="solid"/>
              <a:miter lim="800000"/>
              <a:headEnd len="sm" w="sm" type="none"/>
              <a:tailEnd len="sm" w="sm" type="none"/>
            </a:ln>
          </p:spPr>
        </p:cxnSp>
        <p:cxnSp>
          <p:nvCxnSpPr>
            <p:cNvPr id="1657" name="Google Shape;1657;p33"/>
            <p:cNvCxnSpPr>
              <a:stCxn id="1645" idx="1"/>
              <a:endCxn id="1650" idx="1"/>
            </p:cNvCxnSpPr>
            <p:nvPr/>
          </p:nvCxnSpPr>
          <p:spPr>
            <a:xfrm rot="10800000">
              <a:off x="3311776" y="5166598"/>
              <a:ext cx="547500" cy="0"/>
            </a:xfrm>
            <a:prstGeom prst="straightConnector1">
              <a:avLst/>
            </a:prstGeom>
            <a:noFill/>
            <a:ln cap="flat" cmpd="sng" w="9525">
              <a:solidFill>
                <a:srgbClr val="747474"/>
              </a:solidFill>
              <a:prstDash val="solid"/>
              <a:miter lim="800000"/>
              <a:headEnd len="sm" w="sm" type="none"/>
              <a:tailEnd len="sm" w="sm" type="none"/>
            </a:ln>
          </p:spPr>
        </p:cxnSp>
        <p:cxnSp>
          <p:nvCxnSpPr>
            <p:cNvPr id="1658" name="Google Shape;1658;p33"/>
            <p:cNvCxnSpPr>
              <a:stCxn id="1653" idx="1"/>
              <a:endCxn id="1646" idx="1"/>
            </p:cNvCxnSpPr>
            <p:nvPr/>
          </p:nvCxnSpPr>
          <p:spPr>
            <a:xfrm rot="10800000">
              <a:off x="4014416" y="5166598"/>
              <a:ext cx="547500" cy="0"/>
            </a:xfrm>
            <a:prstGeom prst="straightConnector1">
              <a:avLst/>
            </a:prstGeom>
            <a:noFill/>
            <a:ln cap="flat" cmpd="sng" w="9525">
              <a:solidFill>
                <a:srgbClr val="747474"/>
              </a:solidFill>
              <a:prstDash val="solid"/>
              <a:miter lim="800000"/>
              <a:headEnd len="sm" w="sm" type="none"/>
              <a:tailEnd len="sm" w="sm" type="none"/>
            </a:ln>
          </p:spPr>
        </p:cxnSp>
        <p:cxnSp>
          <p:nvCxnSpPr>
            <p:cNvPr id="1659" name="Google Shape;1659;p33"/>
            <p:cNvCxnSpPr>
              <a:stCxn id="1647" idx="1"/>
              <a:endCxn id="1652" idx="1"/>
            </p:cNvCxnSpPr>
            <p:nvPr/>
          </p:nvCxnSpPr>
          <p:spPr>
            <a:xfrm rot="10800000">
              <a:off x="4717055" y="5166598"/>
              <a:ext cx="547500" cy="0"/>
            </a:xfrm>
            <a:prstGeom prst="straightConnector1">
              <a:avLst/>
            </a:prstGeom>
            <a:noFill/>
            <a:ln cap="flat" cmpd="sng" w="9525">
              <a:solidFill>
                <a:srgbClr val="747474"/>
              </a:solidFill>
              <a:prstDash val="solid"/>
              <a:miter lim="800000"/>
              <a:headEnd len="sm" w="sm" type="none"/>
              <a:tailEnd len="sm" w="sm" type="none"/>
            </a:ln>
          </p:spPr>
        </p:cxnSp>
        <p:cxnSp>
          <p:nvCxnSpPr>
            <p:cNvPr id="1660" name="Google Shape;1660;p33"/>
            <p:cNvCxnSpPr>
              <a:stCxn id="1655" idx="1"/>
            </p:cNvCxnSpPr>
            <p:nvPr/>
          </p:nvCxnSpPr>
          <p:spPr>
            <a:xfrm rot="10800000">
              <a:off x="5413095" y="5166598"/>
              <a:ext cx="554100" cy="0"/>
            </a:xfrm>
            <a:prstGeom prst="straightConnector1">
              <a:avLst/>
            </a:prstGeom>
            <a:noFill/>
            <a:ln cap="flat" cmpd="sng" w="9525">
              <a:solidFill>
                <a:srgbClr val="747474"/>
              </a:solidFill>
              <a:prstDash val="solid"/>
              <a:miter lim="800000"/>
              <a:headEnd len="sm" w="sm" type="none"/>
              <a:tailEnd len="sm" w="sm" type="none"/>
            </a:ln>
          </p:spPr>
        </p:cxnSp>
        <p:cxnSp>
          <p:nvCxnSpPr>
            <p:cNvPr id="1661" name="Google Shape;1661;p33"/>
            <p:cNvCxnSpPr>
              <a:stCxn id="1649" idx="1"/>
              <a:endCxn id="1654" idx="1"/>
            </p:cNvCxnSpPr>
            <p:nvPr/>
          </p:nvCxnSpPr>
          <p:spPr>
            <a:xfrm rot="10800000">
              <a:off x="6122335" y="5166598"/>
              <a:ext cx="547500" cy="0"/>
            </a:xfrm>
            <a:prstGeom prst="straightConnector1">
              <a:avLst/>
            </a:prstGeom>
            <a:noFill/>
            <a:ln cap="flat" cmpd="sng" w="9525">
              <a:solidFill>
                <a:srgbClr val="747474"/>
              </a:solidFill>
              <a:prstDash val="solid"/>
              <a:miter lim="800000"/>
              <a:headEnd len="sm" w="sm" type="none"/>
              <a:tailEnd len="sm" w="sm" type="none"/>
            </a:ln>
          </p:spPr>
        </p:cxnSp>
      </p:grpSp>
      <p:grpSp>
        <p:nvGrpSpPr>
          <p:cNvPr id="1662" name="Google Shape;1662;p33"/>
          <p:cNvGrpSpPr/>
          <p:nvPr/>
        </p:nvGrpSpPr>
        <p:grpSpPr>
          <a:xfrm>
            <a:off x="2531539" y="4586919"/>
            <a:ext cx="3513200" cy="155082"/>
            <a:chOff x="2531539" y="4080394"/>
            <a:chExt cx="3513200" cy="155082"/>
          </a:xfrm>
        </p:grpSpPr>
        <p:sp>
          <p:nvSpPr>
            <p:cNvPr id="1663" name="Google Shape;1663;p33"/>
            <p:cNvSpPr/>
            <p:nvPr/>
          </p:nvSpPr>
          <p:spPr>
            <a:xfrm>
              <a:off x="3156637" y="4080394"/>
              <a:ext cx="77542" cy="77542"/>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4" name="Google Shape;1664;p33"/>
            <p:cNvSpPr/>
            <p:nvPr/>
          </p:nvSpPr>
          <p:spPr>
            <a:xfrm>
              <a:off x="3234179" y="4080394"/>
              <a:ext cx="77542" cy="77542"/>
            </a:xfrm>
            <a:custGeom>
              <a:rect b="b" l="l" r="r" t="t"/>
              <a:pathLst>
                <a:path extrusionOk="0" h="342900" w="342900">
                  <a:moveTo>
                    <a:pt x="0" y="0"/>
                  </a:moveTo>
                  <a:cubicBezTo>
                    <a:pt x="0" y="189357"/>
                    <a:pt x="153543" y="342900"/>
                    <a:pt x="34290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5" name="Google Shape;1665;p33"/>
            <p:cNvSpPr/>
            <p:nvPr/>
          </p:nvSpPr>
          <p:spPr>
            <a:xfrm>
              <a:off x="4561916" y="4080394"/>
              <a:ext cx="77542" cy="77542"/>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6" name="Google Shape;1666;p33"/>
            <p:cNvSpPr/>
            <p:nvPr/>
          </p:nvSpPr>
          <p:spPr>
            <a:xfrm>
              <a:off x="5967197" y="4080394"/>
              <a:ext cx="77542" cy="77542"/>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7" name="Google Shape;1667;p33"/>
            <p:cNvSpPr/>
            <p:nvPr/>
          </p:nvSpPr>
          <p:spPr>
            <a:xfrm rot="10800000">
              <a:off x="2531539" y="4157936"/>
              <a:ext cx="77540" cy="77540"/>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8" name="Google Shape;1668;p33"/>
            <p:cNvSpPr/>
            <p:nvPr/>
          </p:nvSpPr>
          <p:spPr>
            <a:xfrm rot="10800000">
              <a:off x="3936818" y="4157936"/>
              <a:ext cx="77540" cy="77540"/>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9" name="Google Shape;1669;p33"/>
            <p:cNvSpPr/>
            <p:nvPr/>
          </p:nvSpPr>
          <p:spPr>
            <a:xfrm rot="10800000">
              <a:off x="3859278" y="4157936"/>
              <a:ext cx="77540" cy="77540"/>
            </a:xfrm>
            <a:custGeom>
              <a:rect b="b" l="l" r="r" t="t"/>
              <a:pathLst>
                <a:path extrusionOk="0" h="342900" w="342900">
                  <a:moveTo>
                    <a:pt x="0" y="0"/>
                  </a:moveTo>
                  <a:cubicBezTo>
                    <a:pt x="0" y="189357"/>
                    <a:pt x="153543" y="342900"/>
                    <a:pt x="34290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0" name="Google Shape;1670;p33"/>
            <p:cNvSpPr/>
            <p:nvPr/>
          </p:nvSpPr>
          <p:spPr>
            <a:xfrm rot="10800000">
              <a:off x="5342097" y="4157936"/>
              <a:ext cx="77540" cy="77540"/>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671" name="Google Shape;1671;p33"/>
            <p:cNvCxnSpPr>
              <a:stCxn id="1670" idx="1"/>
              <a:endCxn id="1666" idx="1"/>
            </p:cNvCxnSpPr>
            <p:nvPr/>
          </p:nvCxnSpPr>
          <p:spPr>
            <a:xfrm>
              <a:off x="5419637" y="4157936"/>
              <a:ext cx="547500" cy="0"/>
            </a:xfrm>
            <a:prstGeom prst="straightConnector1">
              <a:avLst/>
            </a:prstGeom>
            <a:noFill/>
            <a:ln cap="flat" cmpd="sng" w="9525">
              <a:solidFill>
                <a:srgbClr val="747474"/>
              </a:solidFill>
              <a:prstDash val="solid"/>
              <a:miter lim="800000"/>
              <a:headEnd len="sm" w="sm" type="none"/>
              <a:tailEnd len="sm" w="sm" type="none"/>
            </a:ln>
          </p:spPr>
        </p:cxnSp>
        <p:cxnSp>
          <p:nvCxnSpPr>
            <p:cNvPr id="1672" name="Google Shape;1672;p33"/>
            <p:cNvCxnSpPr>
              <a:stCxn id="1668" idx="1"/>
              <a:endCxn id="1665" idx="1"/>
            </p:cNvCxnSpPr>
            <p:nvPr/>
          </p:nvCxnSpPr>
          <p:spPr>
            <a:xfrm>
              <a:off x="4014358" y="4157936"/>
              <a:ext cx="547500" cy="0"/>
            </a:xfrm>
            <a:prstGeom prst="straightConnector1">
              <a:avLst/>
            </a:prstGeom>
            <a:noFill/>
            <a:ln cap="flat" cmpd="sng" w="9525">
              <a:solidFill>
                <a:srgbClr val="747474"/>
              </a:solidFill>
              <a:prstDash val="solid"/>
              <a:miter lim="800000"/>
              <a:headEnd len="sm" w="sm" type="none"/>
              <a:tailEnd len="sm" w="sm" type="none"/>
            </a:ln>
          </p:spPr>
        </p:cxnSp>
        <p:cxnSp>
          <p:nvCxnSpPr>
            <p:cNvPr id="1673" name="Google Shape;1673;p33"/>
            <p:cNvCxnSpPr>
              <a:stCxn id="1664" idx="1"/>
              <a:endCxn id="1669" idx="1"/>
            </p:cNvCxnSpPr>
            <p:nvPr/>
          </p:nvCxnSpPr>
          <p:spPr>
            <a:xfrm>
              <a:off x="3311721" y="4157936"/>
              <a:ext cx="547500" cy="0"/>
            </a:xfrm>
            <a:prstGeom prst="straightConnector1">
              <a:avLst/>
            </a:prstGeom>
            <a:noFill/>
            <a:ln cap="flat" cmpd="sng" w="9525">
              <a:solidFill>
                <a:srgbClr val="747474"/>
              </a:solidFill>
              <a:prstDash val="solid"/>
              <a:miter lim="800000"/>
              <a:headEnd len="sm" w="sm" type="none"/>
              <a:tailEnd len="sm" w="sm" type="none"/>
            </a:ln>
          </p:spPr>
        </p:cxnSp>
        <p:cxnSp>
          <p:nvCxnSpPr>
            <p:cNvPr id="1674" name="Google Shape;1674;p33"/>
            <p:cNvCxnSpPr>
              <a:stCxn id="1667" idx="1"/>
              <a:endCxn id="1663" idx="1"/>
            </p:cNvCxnSpPr>
            <p:nvPr/>
          </p:nvCxnSpPr>
          <p:spPr>
            <a:xfrm>
              <a:off x="2609079" y="4157936"/>
              <a:ext cx="547500" cy="0"/>
            </a:xfrm>
            <a:prstGeom prst="straightConnector1">
              <a:avLst/>
            </a:prstGeom>
            <a:noFill/>
            <a:ln cap="flat" cmpd="sng" w="9525">
              <a:solidFill>
                <a:srgbClr val="747474"/>
              </a:solidFill>
              <a:prstDash val="solid"/>
              <a:miter lim="800000"/>
              <a:headEnd len="sm" w="sm" type="none"/>
              <a:tailEnd len="sm" w="sm" type="none"/>
            </a:ln>
          </p:spPr>
        </p:cxnSp>
      </p:grpSp>
      <p:grpSp>
        <p:nvGrpSpPr>
          <p:cNvPr id="1675" name="Google Shape;1675;p33"/>
          <p:cNvGrpSpPr/>
          <p:nvPr/>
        </p:nvGrpSpPr>
        <p:grpSpPr>
          <a:xfrm>
            <a:off x="6747377" y="3151468"/>
            <a:ext cx="519500" cy="1678137"/>
            <a:chOff x="6747377" y="2644943"/>
            <a:chExt cx="519500" cy="1678137"/>
          </a:xfrm>
        </p:grpSpPr>
        <p:sp>
          <p:nvSpPr>
            <p:cNvPr id="1676" name="Google Shape;1676;p33"/>
            <p:cNvSpPr/>
            <p:nvPr/>
          </p:nvSpPr>
          <p:spPr>
            <a:xfrm rot="10800000">
              <a:off x="6747377" y="4157936"/>
              <a:ext cx="77540" cy="77540"/>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677" name="Google Shape;1677;p33"/>
            <p:cNvCxnSpPr>
              <a:stCxn id="1632" idx="0"/>
              <a:endCxn id="1676" idx="0"/>
            </p:cNvCxnSpPr>
            <p:nvPr/>
          </p:nvCxnSpPr>
          <p:spPr>
            <a:xfrm rot="10800000">
              <a:off x="6747407" y="4235480"/>
              <a:ext cx="0" cy="87600"/>
            </a:xfrm>
            <a:prstGeom prst="straightConnector1">
              <a:avLst/>
            </a:prstGeom>
            <a:noFill/>
            <a:ln cap="flat" cmpd="sng" w="9525">
              <a:solidFill>
                <a:srgbClr val="747474"/>
              </a:solidFill>
              <a:prstDash val="solid"/>
              <a:miter lim="800000"/>
              <a:headEnd len="sm" w="sm" type="none"/>
              <a:tailEnd len="sm" w="sm" type="none"/>
            </a:ln>
          </p:spPr>
        </p:cxnSp>
        <p:sp>
          <p:nvSpPr>
            <p:cNvPr id="1678" name="Google Shape;1678;p33"/>
            <p:cNvSpPr/>
            <p:nvPr/>
          </p:nvSpPr>
          <p:spPr>
            <a:xfrm rot="-5400000">
              <a:off x="7189336" y="2644943"/>
              <a:ext cx="77540" cy="77540"/>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9" name="Google Shape;1679;p33"/>
            <p:cNvSpPr/>
            <p:nvPr/>
          </p:nvSpPr>
          <p:spPr>
            <a:xfrm>
              <a:off x="7189335" y="4080394"/>
              <a:ext cx="77542" cy="77542"/>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680" name="Google Shape;1680;p33"/>
            <p:cNvCxnSpPr>
              <a:stCxn id="1676" idx="1"/>
              <a:endCxn id="1679" idx="1"/>
            </p:cNvCxnSpPr>
            <p:nvPr/>
          </p:nvCxnSpPr>
          <p:spPr>
            <a:xfrm>
              <a:off x="6824917" y="4157936"/>
              <a:ext cx="364500" cy="0"/>
            </a:xfrm>
            <a:prstGeom prst="straightConnector1">
              <a:avLst/>
            </a:prstGeom>
            <a:noFill/>
            <a:ln cap="flat" cmpd="sng" w="9525">
              <a:solidFill>
                <a:srgbClr val="747474"/>
              </a:solidFill>
              <a:prstDash val="solid"/>
              <a:miter lim="800000"/>
              <a:headEnd len="sm" w="sm" type="none"/>
              <a:tailEnd len="sm" w="sm" type="none"/>
            </a:ln>
          </p:spPr>
        </p:cxnSp>
        <p:cxnSp>
          <p:nvCxnSpPr>
            <p:cNvPr id="1681" name="Google Shape;1681;p33"/>
            <p:cNvCxnSpPr>
              <a:stCxn id="1679" idx="0"/>
              <a:endCxn id="1678" idx="1"/>
            </p:cNvCxnSpPr>
            <p:nvPr/>
          </p:nvCxnSpPr>
          <p:spPr>
            <a:xfrm rot="10800000">
              <a:off x="7266877" y="2722594"/>
              <a:ext cx="0" cy="1357800"/>
            </a:xfrm>
            <a:prstGeom prst="straightConnector1">
              <a:avLst/>
            </a:prstGeom>
            <a:noFill/>
            <a:ln cap="flat" cmpd="sng" w="9525">
              <a:solidFill>
                <a:srgbClr val="747474"/>
              </a:solidFill>
              <a:prstDash val="solid"/>
              <a:miter lim="800000"/>
              <a:headEnd len="sm" w="sm" type="none"/>
              <a:tailEnd len="sm" w="sm" type="none"/>
            </a:ln>
          </p:spPr>
        </p:cxnSp>
      </p:grpSp>
      <p:sp>
        <p:nvSpPr>
          <p:cNvPr id="1682" name="Google Shape;1682;p33"/>
          <p:cNvSpPr txBox="1"/>
          <p:nvPr/>
        </p:nvSpPr>
        <p:spPr>
          <a:xfrm>
            <a:off x="570579" y="3013193"/>
            <a:ext cx="904500" cy="231000"/>
          </a:xfrm>
          <a:prstGeom prst="rect">
            <a:avLst/>
          </a:prstGeom>
          <a:noFill/>
          <a:ln>
            <a:noFill/>
          </a:ln>
        </p:spPr>
        <p:txBody>
          <a:bodyPr anchorCtr="0" anchor="ctr" bIns="45700" lIns="91425" spcFirstLastPara="1" rIns="91425" wrap="square" tIns="0">
            <a:spAutoFit/>
          </a:bodyPr>
          <a:lstStyle/>
          <a:p>
            <a:pPr indent="0" lvl="0" marL="0" marR="0" rtl="0" algn="l">
              <a:lnSpc>
                <a:spcPct val="166666"/>
              </a:lnSpc>
              <a:spcBef>
                <a:spcPts val="0"/>
              </a:spcBef>
              <a:spcAft>
                <a:spcPts val="0"/>
              </a:spcAft>
              <a:buNone/>
            </a:pPr>
            <a:r>
              <a:rPr lang="en-US" sz="1200">
                <a:solidFill>
                  <a:schemeClr val="dk1"/>
                </a:solidFill>
                <a:latin typeface="Poppins SemiBold"/>
                <a:ea typeface="Poppins SemiBold"/>
                <a:cs typeface="Poppins SemiBold"/>
                <a:sym typeface="Poppins SemiBold"/>
              </a:rPr>
              <a:t>Financial</a:t>
            </a:r>
            <a:endParaRPr>
              <a:latin typeface="Poppins"/>
              <a:ea typeface="Poppins"/>
              <a:cs typeface="Poppins"/>
              <a:sym typeface="Poppins"/>
            </a:endParaRPr>
          </a:p>
        </p:txBody>
      </p:sp>
      <p:sp>
        <p:nvSpPr>
          <p:cNvPr id="1683" name="Google Shape;1683;p33"/>
          <p:cNvSpPr txBox="1"/>
          <p:nvPr/>
        </p:nvSpPr>
        <p:spPr>
          <a:xfrm>
            <a:off x="570579" y="4021855"/>
            <a:ext cx="966900" cy="231000"/>
          </a:xfrm>
          <a:prstGeom prst="rect">
            <a:avLst/>
          </a:prstGeom>
          <a:noFill/>
          <a:ln>
            <a:noFill/>
          </a:ln>
        </p:spPr>
        <p:txBody>
          <a:bodyPr anchorCtr="0" anchor="ctr" bIns="45700" lIns="91425" spcFirstLastPara="1" rIns="91425" wrap="square" tIns="0">
            <a:spAutoFit/>
          </a:bodyPr>
          <a:lstStyle/>
          <a:p>
            <a:pPr indent="0" lvl="0" marL="0" marR="0" rtl="0" algn="l">
              <a:lnSpc>
                <a:spcPct val="166666"/>
              </a:lnSpc>
              <a:spcBef>
                <a:spcPts val="0"/>
              </a:spcBef>
              <a:spcAft>
                <a:spcPts val="0"/>
              </a:spcAft>
              <a:buNone/>
            </a:pPr>
            <a:r>
              <a:rPr lang="en-US" sz="1200">
                <a:solidFill>
                  <a:schemeClr val="dk1"/>
                </a:solidFill>
                <a:latin typeface="Poppins SemiBold"/>
                <a:ea typeface="Poppins SemiBold"/>
                <a:cs typeface="Poppins SemiBold"/>
                <a:sym typeface="Poppins SemiBold"/>
              </a:rPr>
              <a:t>Customer</a:t>
            </a:r>
            <a:endParaRPr>
              <a:latin typeface="Poppins"/>
              <a:ea typeface="Poppins"/>
              <a:cs typeface="Poppins"/>
              <a:sym typeface="Poppins"/>
            </a:endParaRPr>
          </a:p>
        </p:txBody>
      </p:sp>
      <p:sp>
        <p:nvSpPr>
          <p:cNvPr id="1684" name="Google Shape;1684;p33"/>
          <p:cNvSpPr txBox="1"/>
          <p:nvPr/>
        </p:nvSpPr>
        <p:spPr>
          <a:xfrm>
            <a:off x="570579" y="4902277"/>
            <a:ext cx="978300" cy="538800"/>
          </a:xfrm>
          <a:prstGeom prst="rect">
            <a:avLst/>
          </a:prstGeom>
          <a:noFill/>
          <a:ln>
            <a:noFill/>
          </a:ln>
        </p:spPr>
        <p:txBody>
          <a:bodyPr anchorCtr="0" anchor="ctr" bIns="45700" lIns="91425" spcFirstLastPara="1" rIns="91425" wrap="square" tIns="0">
            <a:spAutoFit/>
          </a:bodyPr>
          <a:lstStyle/>
          <a:p>
            <a:pPr indent="0" lvl="0" marL="0" marR="0" rtl="0" algn="l">
              <a:lnSpc>
                <a:spcPct val="166666"/>
              </a:lnSpc>
              <a:spcBef>
                <a:spcPts val="0"/>
              </a:spcBef>
              <a:spcAft>
                <a:spcPts val="0"/>
              </a:spcAft>
              <a:buNone/>
            </a:pPr>
            <a:r>
              <a:rPr lang="en-US" sz="1200">
                <a:solidFill>
                  <a:schemeClr val="dk1"/>
                </a:solidFill>
                <a:latin typeface="Poppins SemiBold"/>
                <a:ea typeface="Poppins SemiBold"/>
                <a:cs typeface="Poppins SemiBold"/>
                <a:sym typeface="Poppins SemiBold"/>
              </a:rPr>
              <a:t>Internal</a:t>
            </a:r>
            <a:endParaRPr>
              <a:latin typeface="Poppins"/>
              <a:ea typeface="Poppins"/>
              <a:cs typeface="Poppins"/>
              <a:sym typeface="Poppins"/>
            </a:endParaRPr>
          </a:p>
          <a:p>
            <a:pPr indent="0" lvl="0" marL="0" marR="0" rtl="0" algn="l">
              <a:lnSpc>
                <a:spcPct val="166666"/>
              </a:lnSpc>
              <a:spcBef>
                <a:spcPts val="0"/>
              </a:spcBef>
              <a:spcAft>
                <a:spcPts val="0"/>
              </a:spcAft>
              <a:buNone/>
            </a:pPr>
            <a:r>
              <a:rPr lang="en-US" sz="1200">
                <a:solidFill>
                  <a:schemeClr val="dk1"/>
                </a:solidFill>
                <a:latin typeface="Poppins SemiBold"/>
                <a:ea typeface="Poppins SemiBold"/>
                <a:cs typeface="Poppins SemiBold"/>
                <a:sym typeface="Poppins SemiBold"/>
              </a:rPr>
              <a:t>Processes</a:t>
            </a:r>
            <a:endParaRPr>
              <a:latin typeface="Poppins"/>
              <a:ea typeface="Poppins"/>
              <a:cs typeface="Poppins"/>
              <a:sym typeface="Poppins"/>
            </a:endParaRPr>
          </a:p>
        </p:txBody>
      </p:sp>
      <p:sp>
        <p:nvSpPr>
          <p:cNvPr id="1685" name="Google Shape;1685;p33"/>
          <p:cNvSpPr txBox="1"/>
          <p:nvPr/>
        </p:nvSpPr>
        <p:spPr>
          <a:xfrm>
            <a:off x="570579" y="5910938"/>
            <a:ext cx="1354800" cy="538800"/>
          </a:xfrm>
          <a:prstGeom prst="rect">
            <a:avLst/>
          </a:prstGeom>
          <a:noFill/>
          <a:ln>
            <a:noFill/>
          </a:ln>
        </p:spPr>
        <p:txBody>
          <a:bodyPr anchorCtr="0" anchor="ctr" bIns="45700" lIns="91425" spcFirstLastPara="1" rIns="91425" wrap="square" tIns="0">
            <a:spAutoFit/>
          </a:bodyPr>
          <a:lstStyle/>
          <a:p>
            <a:pPr indent="0" lvl="0" marL="0" marR="0" rtl="0" algn="l">
              <a:lnSpc>
                <a:spcPct val="166666"/>
              </a:lnSpc>
              <a:spcBef>
                <a:spcPts val="0"/>
              </a:spcBef>
              <a:spcAft>
                <a:spcPts val="0"/>
              </a:spcAft>
              <a:buNone/>
            </a:pPr>
            <a:r>
              <a:rPr lang="en-US" sz="1200">
                <a:solidFill>
                  <a:schemeClr val="dk1"/>
                </a:solidFill>
                <a:latin typeface="Poppins SemiBold"/>
                <a:ea typeface="Poppins SemiBold"/>
                <a:cs typeface="Poppins SemiBold"/>
                <a:sym typeface="Poppins SemiBold"/>
              </a:rPr>
              <a:t>Organizational</a:t>
            </a:r>
            <a:endParaRPr>
              <a:latin typeface="Poppins"/>
              <a:ea typeface="Poppins"/>
              <a:cs typeface="Poppins"/>
              <a:sym typeface="Poppins"/>
            </a:endParaRPr>
          </a:p>
          <a:p>
            <a:pPr indent="0" lvl="0" marL="0" marR="0" rtl="0" algn="l">
              <a:lnSpc>
                <a:spcPct val="166666"/>
              </a:lnSpc>
              <a:spcBef>
                <a:spcPts val="0"/>
              </a:spcBef>
              <a:spcAft>
                <a:spcPts val="0"/>
              </a:spcAft>
              <a:buNone/>
            </a:pPr>
            <a:r>
              <a:rPr lang="en-US" sz="1200">
                <a:solidFill>
                  <a:schemeClr val="dk1"/>
                </a:solidFill>
                <a:latin typeface="Poppins SemiBold"/>
                <a:ea typeface="Poppins SemiBold"/>
                <a:cs typeface="Poppins SemiBold"/>
                <a:sym typeface="Poppins SemiBold"/>
              </a:rPr>
              <a:t>Capacity</a:t>
            </a:r>
            <a:endParaRPr>
              <a:latin typeface="Poppins"/>
              <a:ea typeface="Poppins"/>
              <a:cs typeface="Poppins"/>
              <a:sym typeface="Poppins"/>
            </a:endParaRPr>
          </a:p>
        </p:txBody>
      </p:sp>
      <p:sp>
        <p:nvSpPr>
          <p:cNvPr id="1686" name="Google Shape;1686;p33"/>
          <p:cNvSpPr txBox="1"/>
          <p:nvPr/>
        </p:nvSpPr>
        <p:spPr>
          <a:xfrm>
            <a:off x="2863254" y="2273527"/>
            <a:ext cx="2281500" cy="246300"/>
          </a:xfrm>
          <a:prstGeom prst="rect">
            <a:avLst/>
          </a:prstGeom>
          <a:noFill/>
          <a:ln>
            <a:noFill/>
          </a:ln>
        </p:spPr>
        <p:txBody>
          <a:bodyPr anchorCtr="0" anchor="ctr" bIns="45700" lIns="91425" spcFirstLastPara="1" rIns="91425" wrap="square" tIns="0">
            <a:spAutoFit/>
          </a:bodyPr>
          <a:lstStyle/>
          <a:p>
            <a:pPr indent="0" lvl="0" marL="0" marR="0" rtl="0" algn="ctr">
              <a:lnSpc>
                <a:spcPct val="153846"/>
              </a:lnSpc>
              <a:spcBef>
                <a:spcPts val="0"/>
              </a:spcBef>
              <a:spcAft>
                <a:spcPts val="0"/>
              </a:spcAft>
              <a:buNone/>
            </a:pPr>
            <a:r>
              <a:rPr b="1" lang="en-US" sz="1300">
                <a:solidFill>
                  <a:schemeClr val="lt1"/>
                </a:solidFill>
                <a:latin typeface="Poppins"/>
                <a:ea typeface="Poppins"/>
                <a:cs typeface="Poppins"/>
                <a:sym typeface="Poppins"/>
              </a:rPr>
              <a:t>STRATEGIC OBJECTIVES</a:t>
            </a:r>
            <a:endParaRPr>
              <a:latin typeface="Poppins"/>
              <a:ea typeface="Poppins"/>
              <a:cs typeface="Poppins"/>
              <a:sym typeface="Poppins"/>
            </a:endParaRPr>
          </a:p>
        </p:txBody>
      </p:sp>
      <p:sp>
        <p:nvSpPr>
          <p:cNvPr id="1687" name="Google Shape;1687;p33"/>
          <p:cNvSpPr/>
          <p:nvPr/>
        </p:nvSpPr>
        <p:spPr>
          <a:xfrm>
            <a:off x="3646026" y="874887"/>
            <a:ext cx="8065800" cy="1046400"/>
          </a:xfrm>
          <a:prstGeom prst="roundRect">
            <a:avLst>
              <a:gd fmla="val 11106" name="adj"/>
            </a:avLst>
          </a:prstGeom>
          <a:noFill/>
          <a:ln cap="flat" cmpd="sng" w="9525">
            <a:solidFill>
              <a:schemeClr val="lt1"/>
            </a:solidFill>
            <a:prstDash val="solid"/>
            <a:miter lim="800000"/>
            <a:headEnd len="sm" w="sm" type="none"/>
            <a:tailEnd len="sm" w="sm" type="none"/>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graphicFrame>
        <p:nvGraphicFramePr>
          <p:cNvPr id="1688" name="Google Shape;1688;p33"/>
          <p:cNvGraphicFramePr/>
          <p:nvPr/>
        </p:nvGraphicFramePr>
        <p:xfrm>
          <a:off x="3646025" y="875110"/>
          <a:ext cx="3000000" cy="3000000"/>
        </p:xfrm>
        <a:graphic>
          <a:graphicData uri="http://schemas.openxmlformats.org/drawingml/2006/table">
            <a:tbl>
              <a:tblPr bandRow="1" firstRow="1">
                <a:noFill/>
                <a:tableStyleId>{A89CD3A6-E48C-4FF2-8819-536A49FAF9BE}</a:tableStyleId>
              </a:tblPr>
              <a:tblGrid>
                <a:gridCol w="994550"/>
                <a:gridCol w="2357125"/>
                <a:gridCol w="2357125"/>
                <a:gridCol w="2357125"/>
              </a:tblGrid>
              <a:tr h="478950">
                <a:tc>
                  <a:txBody>
                    <a:bodyPr/>
                    <a:lstStyle/>
                    <a:p>
                      <a:pPr indent="0" lvl="0" marL="0" marR="0" rtl="0" algn="l">
                        <a:spcBef>
                          <a:spcPts val="0"/>
                        </a:spcBef>
                        <a:spcAft>
                          <a:spcPts val="0"/>
                        </a:spcAft>
                        <a:buNone/>
                      </a:pPr>
                      <a:r>
                        <a:rPr b="0" lang="en-US" sz="1000">
                          <a:solidFill>
                            <a:schemeClr val="lt1"/>
                          </a:solidFill>
                          <a:latin typeface="Poppins SemiBold"/>
                          <a:ea typeface="Poppins SemiBold"/>
                          <a:cs typeface="Poppins SemiBold"/>
                          <a:sym typeface="Poppins SemiBold"/>
                        </a:rPr>
                        <a:t>Strategic</a:t>
                      </a:r>
                      <a:endParaRPr>
                        <a:latin typeface="Poppins"/>
                        <a:ea typeface="Poppins"/>
                        <a:cs typeface="Poppins"/>
                        <a:sym typeface="Poppins"/>
                      </a:endParaRPr>
                    </a:p>
                    <a:p>
                      <a:pPr indent="0" lvl="0" marL="0" marR="0" rtl="0" algn="l">
                        <a:spcBef>
                          <a:spcPts val="0"/>
                        </a:spcBef>
                        <a:spcAft>
                          <a:spcPts val="0"/>
                        </a:spcAft>
                        <a:buNone/>
                      </a:pPr>
                      <a:r>
                        <a:rPr b="0" lang="en-US" sz="1000">
                          <a:solidFill>
                            <a:schemeClr val="lt1"/>
                          </a:solidFill>
                          <a:latin typeface="Poppins SemiBold"/>
                          <a:ea typeface="Poppins SemiBold"/>
                          <a:cs typeface="Poppins SemiBold"/>
                          <a:sym typeface="Poppins SemiBold"/>
                        </a:rPr>
                        <a:t>Priority</a:t>
                      </a:r>
                      <a:endParaRPr>
                        <a:latin typeface="Poppins"/>
                        <a:ea typeface="Poppins"/>
                        <a:cs typeface="Poppins"/>
                        <a:sym typeface="Poppins"/>
                      </a:endParaRPr>
                    </a:p>
                  </a:txBody>
                  <a:tcPr marT="45725" marB="45725" marR="91450" marL="137150" anchor="ctr">
                    <a:lnL cap="flat" cmpd="sng" w="9525">
                      <a:solidFill>
                        <a:srgbClr val="000000">
                          <a:alpha val="0"/>
                        </a:srgbClr>
                      </a:solidFill>
                      <a:prstDash val="solid"/>
                      <a:round/>
                      <a:headEnd len="sm" w="sm" type="none"/>
                      <a:tailEnd len="sm" w="sm" type="none"/>
                    </a:lnL>
                    <a:lnR cap="flat" cmpd="sng" w="9525">
                      <a:solidFill>
                        <a:srgbClr val="000000">
                          <a:alpha val="2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a:txBody>
                    <a:bodyPr/>
                    <a:lstStyle/>
                    <a:p>
                      <a:pPr indent="0" lvl="0" marL="0" marR="0" rtl="0" algn="l">
                        <a:spcBef>
                          <a:spcPts val="0"/>
                        </a:spcBef>
                        <a:spcAft>
                          <a:spcPts val="0"/>
                        </a:spcAft>
                        <a:buNone/>
                      </a:pPr>
                      <a:r>
                        <a:rPr b="0" lang="en-US" sz="1000">
                          <a:solidFill>
                            <a:schemeClr val="accent1"/>
                          </a:solidFill>
                          <a:latin typeface="Poppins SemiBold"/>
                          <a:ea typeface="Poppins SemiBold"/>
                          <a:cs typeface="Poppins SemiBold"/>
                          <a:sym typeface="Poppins SemiBold"/>
                        </a:rPr>
                        <a:t>AI-First Innovation</a:t>
                      </a:r>
                      <a:endParaRPr>
                        <a:latin typeface="Poppins"/>
                        <a:ea typeface="Poppins"/>
                        <a:cs typeface="Poppins"/>
                        <a:sym typeface="Poppins"/>
                      </a:endParaRPr>
                    </a:p>
                  </a:txBody>
                  <a:tcPr marT="45725" marB="45725" marR="91450" marL="137150" anchor="ctr">
                    <a:lnL cap="flat" cmpd="sng" w="9525">
                      <a:solidFill>
                        <a:srgbClr val="000000">
                          <a:alpha val="29803"/>
                        </a:srgbClr>
                      </a:solidFill>
                      <a:prstDash val="solid"/>
                      <a:round/>
                      <a:headEnd len="sm" w="sm" type="none"/>
                      <a:tailEnd len="sm" w="sm" type="none"/>
                    </a:lnL>
                    <a:lnR cap="flat" cmpd="sng" w="9525">
                      <a:solidFill>
                        <a:srgbClr val="000000">
                          <a:alpha val="2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lang="en-US" sz="1000">
                          <a:solidFill>
                            <a:schemeClr val="accent1"/>
                          </a:solidFill>
                          <a:latin typeface="Poppins SemiBold"/>
                          <a:ea typeface="Poppins SemiBold"/>
                          <a:cs typeface="Poppins SemiBold"/>
                          <a:sym typeface="Poppins SemiBold"/>
                        </a:rPr>
                        <a:t>Predictive Engagement</a:t>
                      </a:r>
                      <a:endParaRPr>
                        <a:latin typeface="Poppins"/>
                        <a:ea typeface="Poppins"/>
                        <a:cs typeface="Poppins"/>
                        <a:sym typeface="Poppins"/>
                      </a:endParaRPr>
                    </a:p>
                  </a:txBody>
                  <a:tcPr marT="45725" marB="45725" marR="91450" marL="137150" anchor="ctr">
                    <a:lnL cap="flat" cmpd="sng" w="9525">
                      <a:solidFill>
                        <a:srgbClr val="000000">
                          <a:alpha val="29803"/>
                        </a:srgbClr>
                      </a:solidFill>
                      <a:prstDash val="solid"/>
                      <a:round/>
                      <a:headEnd len="sm" w="sm" type="none"/>
                      <a:tailEnd len="sm" w="sm" type="none"/>
                    </a:lnL>
                    <a:lnR cap="flat" cmpd="sng" w="9525">
                      <a:solidFill>
                        <a:srgbClr val="000000">
                          <a:alpha val="2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lang="en-US" sz="1000">
                          <a:solidFill>
                            <a:schemeClr val="accent1"/>
                          </a:solidFill>
                          <a:latin typeface="Poppins SemiBold"/>
                          <a:ea typeface="Poppins SemiBold"/>
                          <a:cs typeface="Poppins SemiBold"/>
                          <a:sym typeface="Poppins SemiBold"/>
                        </a:rPr>
                        <a:t>Scalable Market Expansion</a:t>
                      </a:r>
                      <a:endParaRPr>
                        <a:latin typeface="Poppins"/>
                        <a:ea typeface="Poppins"/>
                        <a:cs typeface="Poppins"/>
                        <a:sym typeface="Poppins"/>
                      </a:endParaRPr>
                    </a:p>
                  </a:txBody>
                  <a:tcPr marT="45725" marB="45725" marR="91450" marL="137150" anchor="ctr">
                    <a:lnL cap="flat" cmpd="sng" w="9525">
                      <a:solidFill>
                        <a:srgbClr val="000000">
                          <a:alpha val="29803"/>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r>
              <a:tr h="567175">
                <a:tc>
                  <a:txBody>
                    <a:bodyPr/>
                    <a:lstStyle/>
                    <a:p>
                      <a:pPr indent="0" lvl="0" marL="0" marR="0" rtl="0" algn="l">
                        <a:spcBef>
                          <a:spcPts val="0"/>
                        </a:spcBef>
                        <a:spcAft>
                          <a:spcPts val="0"/>
                        </a:spcAft>
                        <a:buNone/>
                      </a:pPr>
                      <a:r>
                        <a:rPr lang="en-US" sz="1000">
                          <a:solidFill>
                            <a:schemeClr val="lt1"/>
                          </a:solidFill>
                          <a:latin typeface="Poppins SemiBold"/>
                          <a:ea typeface="Poppins SemiBold"/>
                          <a:cs typeface="Poppins SemiBold"/>
                          <a:sym typeface="Poppins SemiBold"/>
                        </a:rPr>
                        <a:t>Strategic</a:t>
                      </a:r>
                      <a:endParaRPr>
                        <a:latin typeface="Poppins"/>
                        <a:ea typeface="Poppins"/>
                        <a:cs typeface="Poppins"/>
                        <a:sym typeface="Poppins"/>
                      </a:endParaRPr>
                    </a:p>
                    <a:p>
                      <a:pPr indent="0" lvl="0" marL="0" marR="0" rtl="0" algn="l">
                        <a:spcBef>
                          <a:spcPts val="0"/>
                        </a:spcBef>
                        <a:spcAft>
                          <a:spcPts val="0"/>
                        </a:spcAft>
                        <a:buNone/>
                      </a:pPr>
                      <a:r>
                        <a:rPr lang="en-US" sz="1000">
                          <a:solidFill>
                            <a:schemeClr val="lt1"/>
                          </a:solidFill>
                          <a:latin typeface="Poppins SemiBold"/>
                          <a:ea typeface="Poppins SemiBold"/>
                          <a:cs typeface="Poppins SemiBold"/>
                          <a:sym typeface="Poppins SemiBold"/>
                        </a:rPr>
                        <a:t>Results</a:t>
                      </a:r>
                      <a:endParaRPr>
                        <a:latin typeface="Poppins"/>
                        <a:ea typeface="Poppins"/>
                        <a:cs typeface="Poppins"/>
                        <a:sym typeface="Poppins"/>
                      </a:endParaRPr>
                    </a:p>
                  </a:txBody>
                  <a:tcPr marT="45725" marB="45725" marR="91450" marL="137150" anchor="ctr">
                    <a:lnL cap="flat" cmpd="sng" w="9525">
                      <a:solidFill>
                        <a:srgbClr val="000000">
                          <a:alpha val="0"/>
                        </a:srgbClr>
                      </a:solidFill>
                      <a:prstDash val="solid"/>
                      <a:round/>
                      <a:headEnd len="sm" w="sm" type="none"/>
                      <a:tailEnd len="sm" w="sm" type="none"/>
                    </a:lnL>
                    <a:lnR cap="flat" cmpd="sng" w="9525">
                      <a:solidFill>
                        <a:srgbClr val="000000">
                          <a:alpha val="29803"/>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33333"/>
                        </a:lnSpc>
                        <a:spcBef>
                          <a:spcPts val="0"/>
                        </a:spcBef>
                        <a:spcAft>
                          <a:spcPts val="0"/>
                        </a:spcAft>
                        <a:buNone/>
                      </a:pPr>
                      <a:r>
                        <a:rPr lang="en-US" sz="900">
                          <a:solidFill>
                            <a:schemeClr val="dk1"/>
                          </a:solidFill>
                          <a:latin typeface="Poppins"/>
                          <a:ea typeface="Poppins"/>
                          <a:cs typeface="Poppins"/>
                          <a:sym typeface="Poppins"/>
                        </a:rPr>
                        <a:t>Elevated and more streamlined operational efficiency and output</a:t>
                      </a:r>
                      <a:endParaRPr>
                        <a:latin typeface="Poppins"/>
                        <a:ea typeface="Poppins"/>
                        <a:cs typeface="Poppins"/>
                        <a:sym typeface="Poppins"/>
                      </a:endParaRPr>
                    </a:p>
                  </a:txBody>
                  <a:tcPr marT="45725" marB="45725" marR="91450" marL="137150" anchor="ctr">
                    <a:lnL cap="flat" cmpd="sng" w="9525">
                      <a:solidFill>
                        <a:srgbClr val="000000">
                          <a:alpha val="29803"/>
                        </a:srgbClr>
                      </a:solidFill>
                      <a:prstDash val="solid"/>
                      <a:round/>
                      <a:headEnd len="sm" w="sm" type="none"/>
                      <a:tailEnd len="sm" w="sm" type="none"/>
                    </a:lnL>
                    <a:lnR cap="flat" cmpd="sng" w="9525">
                      <a:solidFill>
                        <a:srgbClr val="000000">
                          <a:alpha val="29803"/>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a:txBody>
                    <a:bodyPr/>
                    <a:lstStyle/>
                    <a:p>
                      <a:pPr indent="0" lvl="0" marL="0" marR="0" rtl="0" algn="l">
                        <a:lnSpc>
                          <a:spcPct val="133333"/>
                        </a:lnSpc>
                        <a:spcBef>
                          <a:spcPts val="0"/>
                        </a:spcBef>
                        <a:spcAft>
                          <a:spcPts val="0"/>
                        </a:spcAft>
                        <a:buNone/>
                      </a:pPr>
                      <a:r>
                        <a:rPr lang="en-US" sz="900">
                          <a:solidFill>
                            <a:schemeClr val="dk1"/>
                          </a:solidFill>
                          <a:latin typeface="Poppins"/>
                          <a:ea typeface="Poppins"/>
                          <a:cs typeface="Poppins"/>
                          <a:sym typeface="Poppins"/>
                        </a:rPr>
                        <a:t>Strengthened competitive position in the market and industry</a:t>
                      </a:r>
                      <a:endParaRPr>
                        <a:latin typeface="Poppins"/>
                        <a:ea typeface="Poppins"/>
                        <a:cs typeface="Poppins"/>
                        <a:sym typeface="Poppins"/>
                      </a:endParaRPr>
                    </a:p>
                  </a:txBody>
                  <a:tcPr marT="45725" marB="45725" marR="91450" marL="137150" anchor="ctr">
                    <a:lnL cap="flat" cmpd="sng" w="9525">
                      <a:solidFill>
                        <a:srgbClr val="000000">
                          <a:alpha val="29803"/>
                        </a:srgbClr>
                      </a:solidFill>
                      <a:prstDash val="solid"/>
                      <a:round/>
                      <a:headEnd len="sm" w="sm" type="none"/>
                      <a:tailEnd len="sm" w="sm" type="none"/>
                    </a:lnL>
                    <a:lnR cap="flat" cmpd="sng" w="9525">
                      <a:solidFill>
                        <a:srgbClr val="000000">
                          <a:alpha val="29803"/>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a:txBody>
                    <a:bodyPr/>
                    <a:lstStyle/>
                    <a:p>
                      <a:pPr indent="0" lvl="0" marL="0" marR="0" rtl="0" algn="l">
                        <a:lnSpc>
                          <a:spcPct val="133333"/>
                        </a:lnSpc>
                        <a:spcBef>
                          <a:spcPts val="0"/>
                        </a:spcBef>
                        <a:spcAft>
                          <a:spcPts val="0"/>
                        </a:spcAft>
                        <a:buNone/>
                      </a:pPr>
                      <a:r>
                        <a:rPr lang="en-US" sz="900">
                          <a:solidFill>
                            <a:schemeClr val="dk1"/>
                          </a:solidFill>
                          <a:latin typeface="Poppins"/>
                          <a:ea typeface="Poppins"/>
                          <a:cs typeface="Poppins"/>
                          <a:sym typeface="Poppins"/>
                        </a:rPr>
                        <a:t>Enhanced brand recognition </a:t>
                      </a:r>
                      <a:endParaRPr>
                        <a:latin typeface="Poppins"/>
                        <a:ea typeface="Poppins"/>
                        <a:cs typeface="Poppins"/>
                        <a:sym typeface="Poppins"/>
                      </a:endParaRPr>
                    </a:p>
                    <a:p>
                      <a:pPr indent="0" lvl="0" marL="0" marR="0" rtl="0" algn="l">
                        <a:lnSpc>
                          <a:spcPct val="133333"/>
                        </a:lnSpc>
                        <a:spcBef>
                          <a:spcPts val="0"/>
                        </a:spcBef>
                        <a:spcAft>
                          <a:spcPts val="0"/>
                        </a:spcAft>
                        <a:buNone/>
                      </a:pPr>
                      <a:r>
                        <a:rPr lang="en-US" sz="900">
                          <a:solidFill>
                            <a:schemeClr val="dk1"/>
                          </a:solidFill>
                          <a:latin typeface="Poppins"/>
                          <a:ea typeface="Poppins"/>
                          <a:cs typeface="Poppins"/>
                          <a:sym typeface="Poppins"/>
                        </a:rPr>
                        <a:t>across broader regional spread</a:t>
                      </a:r>
                      <a:endParaRPr>
                        <a:latin typeface="Poppins"/>
                        <a:ea typeface="Poppins"/>
                        <a:cs typeface="Poppins"/>
                        <a:sym typeface="Poppins"/>
                      </a:endParaRPr>
                    </a:p>
                  </a:txBody>
                  <a:tcPr marT="45725" marB="45725" marR="91450" marL="137150" anchor="ctr">
                    <a:lnL cap="flat" cmpd="sng" w="9525">
                      <a:solidFill>
                        <a:srgbClr val="000000">
                          <a:alpha val="29803"/>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r>
            </a:tbl>
          </a:graphicData>
        </a:graphic>
      </p:graphicFrame>
      <p:sp>
        <p:nvSpPr>
          <p:cNvPr id="1689" name="Google Shape;1689;p33"/>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grpSp>
        <p:nvGrpSpPr>
          <p:cNvPr id="1690" name="Google Shape;1690;p33"/>
          <p:cNvGrpSpPr/>
          <p:nvPr/>
        </p:nvGrpSpPr>
        <p:grpSpPr>
          <a:xfrm>
            <a:off x="2843943" y="3578257"/>
            <a:ext cx="3590642" cy="242686"/>
            <a:chOff x="2843943" y="3071732"/>
            <a:chExt cx="3590642" cy="242686"/>
          </a:xfrm>
        </p:grpSpPr>
        <p:sp>
          <p:nvSpPr>
            <p:cNvPr id="1691" name="Google Shape;1691;p33"/>
            <p:cNvSpPr/>
            <p:nvPr/>
          </p:nvSpPr>
          <p:spPr>
            <a:xfrm>
              <a:off x="6357432" y="3071732"/>
              <a:ext cx="77153" cy="77153"/>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2" name="Google Shape;1692;p33"/>
            <p:cNvSpPr/>
            <p:nvPr/>
          </p:nvSpPr>
          <p:spPr>
            <a:xfrm>
              <a:off x="2843943" y="3071732"/>
              <a:ext cx="77153" cy="77153"/>
            </a:xfrm>
            <a:custGeom>
              <a:rect b="b" l="l" r="r" t="t"/>
              <a:pathLst>
                <a:path extrusionOk="0" h="342900" w="342900">
                  <a:moveTo>
                    <a:pt x="0" y="0"/>
                  </a:moveTo>
                  <a:cubicBezTo>
                    <a:pt x="0" y="189357"/>
                    <a:pt x="153543" y="342900"/>
                    <a:pt x="34290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3" name="Google Shape;1693;p33"/>
            <p:cNvSpPr/>
            <p:nvPr/>
          </p:nvSpPr>
          <p:spPr>
            <a:xfrm rot="10800000">
              <a:off x="3157027" y="3149662"/>
              <a:ext cx="77153" cy="77153"/>
            </a:xfrm>
            <a:custGeom>
              <a:rect b="b" l="l" r="r" t="t"/>
              <a:pathLst>
                <a:path extrusionOk="0" h="342900" w="342900">
                  <a:moveTo>
                    <a:pt x="0" y="0"/>
                  </a:moveTo>
                  <a:cubicBezTo>
                    <a:pt x="0" y="189357"/>
                    <a:pt x="153543" y="342900"/>
                    <a:pt x="34290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4" name="Google Shape;1694;p33"/>
            <p:cNvSpPr/>
            <p:nvPr/>
          </p:nvSpPr>
          <p:spPr>
            <a:xfrm rot="10800000">
              <a:off x="4639846" y="3149662"/>
              <a:ext cx="77153" cy="77153"/>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5" name="Google Shape;1695;p33"/>
            <p:cNvSpPr/>
            <p:nvPr/>
          </p:nvSpPr>
          <p:spPr>
            <a:xfrm rot="10800000">
              <a:off x="4562306" y="3149662"/>
              <a:ext cx="77153" cy="77153"/>
            </a:xfrm>
            <a:custGeom>
              <a:rect b="b" l="l" r="r" t="t"/>
              <a:pathLst>
                <a:path extrusionOk="0" h="342900" w="342900">
                  <a:moveTo>
                    <a:pt x="0" y="0"/>
                  </a:moveTo>
                  <a:cubicBezTo>
                    <a:pt x="0" y="189357"/>
                    <a:pt x="153543" y="342900"/>
                    <a:pt x="34290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6" name="Google Shape;1696;p33"/>
            <p:cNvSpPr/>
            <p:nvPr/>
          </p:nvSpPr>
          <p:spPr>
            <a:xfrm rot="10800000">
              <a:off x="6045127" y="3149662"/>
              <a:ext cx="77153" cy="77153"/>
            </a:xfrm>
            <a:custGeom>
              <a:rect b="b" l="l" r="r" t="t"/>
              <a:pathLst>
                <a:path extrusionOk="0" h="342900" w="342900">
                  <a:moveTo>
                    <a:pt x="342900" y="0"/>
                  </a:moveTo>
                  <a:cubicBezTo>
                    <a:pt x="342900" y="189357"/>
                    <a:pt x="189357" y="342900"/>
                    <a:pt x="0" y="342900"/>
                  </a:cubicBezTo>
                </a:path>
              </a:pathLst>
            </a:custGeom>
            <a:noFill/>
            <a:ln cap="flat" cmpd="sng" w="9525">
              <a:solidFill>
                <a:srgbClr val="74747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697" name="Google Shape;1697;p33"/>
            <p:cNvCxnSpPr>
              <a:stCxn id="1695" idx="1"/>
              <a:endCxn id="1692" idx="1"/>
            </p:cNvCxnSpPr>
            <p:nvPr/>
          </p:nvCxnSpPr>
          <p:spPr>
            <a:xfrm rot="10800000">
              <a:off x="2921518" y="3149274"/>
              <a:ext cx="1640400" cy="0"/>
            </a:xfrm>
            <a:prstGeom prst="straightConnector1">
              <a:avLst/>
            </a:prstGeom>
            <a:noFill/>
            <a:ln cap="flat" cmpd="sng" w="9525">
              <a:solidFill>
                <a:srgbClr val="747474"/>
              </a:solidFill>
              <a:prstDash val="solid"/>
              <a:miter lim="800000"/>
              <a:headEnd len="sm" w="sm" type="none"/>
              <a:tailEnd len="sm" w="sm" type="none"/>
            </a:ln>
          </p:spPr>
        </p:cxnSp>
        <p:cxnSp>
          <p:nvCxnSpPr>
            <p:cNvPr id="1698" name="Google Shape;1698;p33"/>
            <p:cNvCxnSpPr>
              <a:stCxn id="1691" idx="1"/>
              <a:endCxn id="1694" idx="1"/>
            </p:cNvCxnSpPr>
            <p:nvPr/>
          </p:nvCxnSpPr>
          <p:spPr>
            <a:xfrm rot="10800000">
              <a:off x="4717032" y="3149274"/>
              <a:ext cx="1640400" cy="0"/>
            </a:xfrm>
            <a:prstGeom prst="straightConnector1">
              <a:avLst/>
            </a:prstGeom>
            <a:noFill/>
            <a:ln cap="flat" cmpd="sng" w="9525">
              <a:solidFill>
                <a:srgbClr val="747474"/>
              </a:solidFill>
              <a:prstDash val="solid"/>
              <a:miter lim="800000"/>
              <a:headEnd len="sm" w="sm" type="none"/>
              <a:tailEnd len="sm" w="sm" type="none"/>
            </a:ln>
          </p:spPr>
        </p:cxnSp>
        <p:cxnSp>
          <p:nvCxnSpPr>
            <p:cNvPr id="1699" name="Google Shape;1699;p33"/>
            <p:cNvCxnSpPr>
              <a:stCxn id="1634" idx="0"/>
              <a:endCxn id="1695" idx="0"/>
            </p:cNvCxnSpPr>
            <p:nvPr/>
          </p:nvCxnSpPr>
          <p:spPr>
            <a:xfrm rot="10800000">
              <a:off x="4639488" y="3226818"/>
              <a:ext cx="0" cy="87600"/>
            </a:xfrm>
            <a:prstGeom prst="straightConnector1">
              <a:avLst/>
            </a:prstGeom>
            <a:noFill/>
            <a:ln cap="flat" cmpd="sng" w="9525">
              <a:solidFill>
                <a:srgbClr val="747474"/>
              </a:solidFill>
              <a:prstDash val="solid"/>
              <a:miter lim="800000"/>
              <a:headEnd len="sm" w="sm" type="none"/>
              <a:tailEnd len="sm" w="sm" type="none"/>
            </a:ln>
          </p:spPr>
        </p:cxn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p:nvPr/>
        </p:nvSpPr>
        <p:spPr>
          <a:xfrm>
            <a:off x="2392045" y="4810809"/>
            <a:ext cx="2695500" cy="508800"/>
          </a:xfrm>
          <a:prstGeom prst="rect">
            <a:avLst/>
          </a:prstGeom>
          <a:noFill/>
          <a:ln>
            <a:noFill/>
          </a:ln>
        </p:spPr>
        <p:txBody>
          <a:bodyPr anchorCtr="0" anchor="ctr" bIns="45700" lIns="91425" spcFirstLastPara="1" rIns="91425" wrap="square" tIns="45700">
            <a:noAutofit/>
          </a:bodyPr>
          <a:lstStyle/>
          <a:p>
            <a:pPr indent="0" lvl="0" marL="0" marR="0" rtl="0" algn="l">
              <a:lnSpc>
                <a:spcPct val="154545"/>
              </a:lnSpc>
              <a:spcBef>
                <a:spcPts val="0"/>
              </a:spcBef>
              <a:spcAft>
                <a:spcPts val="0"/>
              </a:spcAft>
              <a:buClr>
                <a:schemeClr val="lt1"/>
              </a:buClr>
              <a:buSzPts val="1100"/>
              <a:buFont typeface="Montserrat"/>
              <a:buNone/>
            </a:pPr>
            <a:r>
              <a:rPr i="0" lang="en-US" sz="1100" u="none" cap="none" strike="noStrike">
                <a:solidFill>
                  <a:schemeClr val="dk1"/>
                </a:solidFill>
                <a:latin typeface="Poppins"/>
                <a:ea typeface="Poppins"/>
                <a:cs typeface="Poppins"/>
                <a:sym typeface="Poppins"/>
              </a:rPr>
              <a:t>Increase in revenue by 20XX through enhanced AI capabilities</a:t>
            </a:r>
            <a:endParaRPr>
              <a:solidFill>
                <a:schemeClr val="dk1"/>
              </a:solidFill>
              <a:latin typeface="Poppins"/>
              <a:ea typeface="Poppins"/>
              <a:cs typeface="Poppins"/>
              <a:sym typeface="Poppins"/>
            </a:endParaRPr>
          </a:p>
        </p:txBody>
      </p:sp>
      <p:sp>
        <p:nvSpPr>
          <p:cNvPr id="124" name="Google Shape;124;p16"/>
          <p:cNvSpPr/>
          <p:nvPr/>
        </p:nvSpPr>
        <p:spPr>
          <a:xfrm>
            <a:off x="1226426" y="4757552"/>
            <a:ext cx="1117200" cy="613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E89C0"/>
              </a:buClr>
              <a:buSzPts val="3500"/>
              <a:buFont typeface="Montserrat SemiBold"/>
              <a:buNone/>
            </a:pPr>
            <a:r>
              <a:rPr b="1" i="0" lang="en-US" sz="3500" u="none" cap="none" strike="noStrike">
                <a:solidFill>
                  <a:schemeClr val="dk1"/>
                </a:solidFill>
                <a:latin typeface="Poppins"/>
                <a:ea typeface="Poppins"/>
                <a:cs typeface="Poppins"/>
                <a:sym typeface="Poppins"/>
              </a:rPr>
              <a:t>15%</a:t>
            </a:r>
            <a:endParaRPr i="0" sz="3500" u="none" cap="none" strike="noStrike">
              <a:solidFill>
                <a:schemeClr val="dk1"/>
              </a:solidFill>
              <a:latin typeface="Poppins SemiBold"/>
              <a:ea typeface="Poppins SemiBold"/>
              <a:cs typeface="Poppins SemiBold"/>
              <a:sym typeface="Poppins SemiBold"/>
            </a:endParaRPr>
          </a:p>
        </p:txBody>
      </p:sp>
      <p:sp>
        <p:nvSpPr>
          <p:cNvPr id="125" name="Google Shape;125;p16"/>
          <p:cNvSpPr/>
          <p:nvPr/>
        </p:nvSpPr>
        <p:spPr>
          <a:xfrm>
            <a:off x="2392045" y="4157063"/>
            <a:ext cx="2886000" cy="508800"/>
          </a:xfrm>
          <a:prstGeom prst="rect">
            <a:avLst/>
          </a:prstGeom>
          <a:noFill/>
          <a:ln>
            <a:noFill/>
          </a:ln>
        </p:spPr>
        <p:txBody>
          <a:bodyPr anchorCtr="0" anchor="ctr" bIns="45700" lIns="91425" spcFirstLastPara="1" rIns="91425" wrap="square" tIns="45700">
            <a:noAutofit/>
          </a:bodyPr>
          <a:lstStyle/>
          <a:p>
            <a:pPr indent="0" lvl="0" marL="0" marR="0" rtl="0" algn="l">
              <a:lnSpc>
                <a:spcPct val="154545"/>
              </a:lnSpc>
              <a:spcBef>
                <a:spcPts val="0"/>
              </a:spcBef>
              <a:spcAft>
                <a:spcPts val="0"/>
              </a:spcAft>
              <a:buClr>
                <a:schemeClr val="lt1"/>
              </a:buClr>
              <a:buSzPts val="1100"/>
              <a:buFont typeface="Montserrat"/>
              <a:buNone/>
            </a:pPr>
            <a:r>
              <a:rPr i="0" lang="en-US" sz="1100" u="none" cap="none" strike="noStrike">
                <a:solidFill>
                  <a:schemeClr val="dk1"/>
                </a:solidFill>
                <a:latin typeface="Poppins"/>
                <a:ea typeface="Poppins"/>
                <a:cs typeface="Poppins"/>
                <a:sym typeface="Poppins"/>
              </a:rPr>
              <a:t>Reduction in operating costs within three years with a goal of &gt;5% per year</a:t>
            </a:r>
            <a:endParaRPr>
              <a:solidFill>
                <a:schemeClr val="dk1"/>
              </a:solidFill>
              <a:latin typeface="Poppins"/>
              <a:ea typeface="Poppins"/>
              <a:cs typeface="Poppins"/>
              <a:sym typeface="Poppins"/>
            </a:endParaRPr>
          </a:p>
        </p:txBody>
      </p:sp>
      <p:sp>
        <p:nvSpPr>
          <p:cNvPr id="126" name="Google Shape;126;p16"/>
          <p:cNvSpPr/>
          <p:nvPr/>
        </p:nvSpPr>
        <p:spPr>
          <a:xfrm>
            <a:off x="1226426" y="4116925"/>
            <a:ext cx="1259700" cy="613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E89C0"/>
              </a:buClr>
              <a:buSzPts val="3500"/>
              <a:buFont typeface="Montserrat SemiBold"/>
              <a:buNone/>
            </a:pPr>
            <a:r>
              <a:rPr b="1" i="0" lang="en-US" sz="3500" u="none" cap="none" strike="noStrike">
                <a:solidFill>
                  <a:schemeClr val="dk1"/>
                </a:solidFill>
                <a:latin typeface="Poppins"/>
                <a:ea typeface="Poppins"/>
                <a:cs typeface="Poppins"/>
                <a:sym typeface="Poppins"/>
              </a:rPr>
              <a:t>20%</a:t>
            </a:r>
            <a:endParaRPr i="0" sz="3500" u="none" cap="none" strike="noStrike">
              <a:solidFill>
                <a:schemeClr val="dk1"/>
              </a:solidFill>
              <a:latin typeface="Poppins SemiBold"/>
              <a:ea typeface="Poppins SemiBold"/>
              <a:cs typeface="Poppins SemiBold"/>
              <a:sym typeface="Poppins SemiBold"/>
            </a:endParaRPr>
          </a:p>
        </p:txBody>
      </p:sp>
      <p:sp>
        <p:nvSpPr>
          <p:cNvPr id="127" name="Google Shape;127;p16"/>
          <p:cNvSpPr/>
          <p:nvPr/>
        </p:nvSpPr>
        <p:spPr>
          <a:xfrm>
            <a:off x="7233633" y="4813639"/>
            <a:ext cx="2943300" cy="508800"/>
          </a:xfrm>
          <a:prstGeom prst="rect">
            <a:avLst/>
          </a:prstGeom>
          <a:noFill/>
          <a:ln>
            <a:noFill/>
          </a:ln>
        </p:spPr>
        <p:txBody>
          <a:bodyPr anchorCtr="0" anchor="ctr" bIns="45700" lIns="91425" spcFirstLastPara="1" rIns="91425" wrap="square" tIns="45700">
            <a:noAutofit/>
          </a:bodyPr>
          <a:lstStyle/>
          <a:p>
            <a:pPr indent="0" lvl="0" marL="0" marR="0" rtl="0" algn="r">
              <a:lnSpc>
                <a:spcPct val="154545"/>
              </a:lnSpc>
              <a:spcBef>
                <a:spcPts val="0"/>
              </a:spcBef>
              <a:spcAft>
                <a:spcPts val="0"/>
              </a:spcAft>
              <a:buClr>
                <a:schemeClr val="lt1"/>
              </a:buClr>
              <a:buSzPts val="1100"/>
              <a:buFont typeface="Montserrat"/>
              <a:buNone/>
            </a:pPr>
            <a:r>
              <a:rPr i="0" lang="en-US" sz="1100" u="none" cap="none" strike="noStrike">
                <a:solidFill>
                  <a:schemeClr val="dk1"/>
                </a:solidFill>
                <a:latin typeface="Poppins"/>
                <a:ea typeface="Poppins"/>
                <a:cs typeface="Poppins"/>
                <a:sym typeface="Poppins"/>
              </a:rPr>
              <a:t>Competitive pressure: industry leaders are already heavily invested in AI</a:t>
            </a:r>
            <a:endParaRPr>
              <a:solidFill>
                <a:schemeClr val="dk1"/>
              </a:solidFill>
              <a:latin typeface="Poppins"/>
              <a:ea typeface="Poppins"/>
              <a:cs typeface="Poppins"/>
              <a:sym typeface="Poppins"/>
            </a:endParaRPr>
          </a:p>
        </p:txBody>
      </p:sp>
      <p:sp>
        <p:nvSpPr>
          <p:cNvPr id="128" name="Google Shape;128;p16"/>
          <p:cNvSpPr/>
          <p:nvPr/>
        </p:nvSpPr>
        <p:spPr>
          <a:xfrm>
            <a:off x="7291036" y="4159893"/>
            <a:ext cx="2886000" cy="508800"/>
          </a:xfrm>
          <a:prstGeom prst="rect">
            <a:avLst/>
          </a:prstGeom>
          <a:noFill/>
          <a:ln>
            <a:noFill/>
          </a:ln>
        </p:spPr>
        <p:txBody>
          <a:bodyPr anchorCtr="0" anchor="ctr" bIns="45700" lIns="91425" spcFirstLastPara="1" rIns="91425" wrap="square" tIns="45700">
            <a:noAutofit/>
          </a:bodyPr>
          <a:lstStyle/>
          <a:p>
            <a:pPr indent="0" lvl="0" marL="0" marR="0" rtl="0" algn="r">
              <a:lnSpc>
                <a:spcPct val="154545"/>
              </a:lnSpc>
              <a:spcBef>
                <a:spcPts val="0"/>
              </a:spcBef>
              <a:spcAft>
                <a:spcPts val="0"/>
              </a:spcAft>
              <a:buClr>
                <a:schemeClr val="lt1"/>
              </a:buClr>
              <a:buSzPts val="1100"/>
              <a:buFont typeface="Montserrat"/>
              <a:buNone/>
            </a:pPr>
            <a:r>
              <a:rPr i="0" lang="en-US" sz="1100" u="none" cap="none" strike="noStrike">
                <a:solidFill>
                  <a:schemeClr val="dk1"/>
                </a:solidFill>
                <a:latin typeface="Poppins"/>
                <a:ea typeface="Poppins"/>
                <a:cs typeface="Poppins"/>
                <a:sym typeface="Poppins"/>
              </a:rPr>
              <a:t>Rapid advancements in machine learning and data analytics</a:t>
            </a:r>
            <a:endParaRPr>
              <a:solidFill>
                <a:schemeClr val="dk1"/>
              </a:solidFill>
              <a:latin typeface="Poppins"/>
              <a:ea typeface="Poppins"/>
              <a:cs typeface="Poppins"/>
              <a:sym typeface="Poppins"/>
            </a:endParaRPr>
          </a:p>
        </p:txBody>
      </p:sp>
      <p:grpSp>
        <p:nvGrpSpPr>
          <p:cNvPr id="129" name="Google Shape;129;p16"/>
          <p:cNvGrpSpPr/>
          <p:nvPr/>
        </p:nvGrpSpPr>
        <p:grpSpPr>
          <a:xfrm>
            <a:off x="1097410" y="3445676"/>
            <a:ext cx="9992013" cy="2055300"/>
            <a:chOff x="1097410" y="3734926"/>
            <a:chExt cx="9992013" cy="2055300"/>
          </a:xfrm>
        </p:grpSpPr>
        <p:grpSp>
          <p:nvGrpSpPr>
            <p:cNvPr id="130" name="Google Shape;130;p16"/>
            <p:cNvGrpSpPr/>
            <p:nvPr/>
          </p:nvGrpSpPr>
          <p:grpSpPr>
            <a:xfrm>
              <a:off x="1097410" y="3734926"/>
              <a:ext cx="4111224" cy="2052438"/>
              <a:chOff x="1097410" y="3734926"/>
              <a:chExt cx="4111224" cy="2052438"/>
            </a:xfrm>
          </p:grpSpPr>
          <p:cxnSp>
            <p:nvCxnSpPr>
              <p:cNvPr id="131" name="Google Shape;131;p16"/>
              <p:cNvCxnSpPr/>
              <p:nvPr/>
            </p:nvCxnSpPr>
            <p:spPr>
              <a:xfrm>
                <a:off x="1102578" y="3957071"/>
                <a:ext cx="0" cy="1830293"/>
              </a:xfrm>
              <a:prstGeom prst="straightConnector1">
                <a:avLst/>
              </a:prstGeom>
              <a:noFill/>
              <a:ln cap="flat" cmpd="sng" w="12700">
                <a:solidFill>
                  <a:schemeClr val="dk1"/>
                </a:solidFill>
                <a:prstDash val="solid"/>
                <a:miter lim="800000"/>
                <a:headEnd len="sm" w="sm" type="none"/>
                <a:tailEnd len="sm" w="sm" type="none"/>
              </a:ln>
            </p:spPr>
          </p:cxnSp>
          <p:grpSp>
            <p:nvGrpSpPr>
              <p:cNvPr id="132" name="Google Shape;132;p16"/>
              <p:cNvGrpSpPr/>
              <p:nvPr/>
            </p:nvGrpSpPr>
            <p:grpSpPr>
              <a:xfrm flipH="1" rot="-5400000">
                <a:off x="2807103" y="2025232"/>
                <a:ext cx="691837" cy="4111224"/>
                <a:chOff x="458678" y="3712317"/>
                <a:chExt cx="383332" cy="2277943"/>
              </a:xfrm>
            </p:grpSpPr>
            <p:sp>
              <p:nvSpPr>
                <p:cNvPr id="133" name="Google Shape;133;p16"/>
                <p:cNvSpPr/>
                <p:nvPr/>
              </p:nvSpPr>
              <p:spPr>
                <a:xfrm>
                  <a:off x="458678" y="3712317"/>
                  <a:ext cx="246172" cy="2277943"/>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 name="Google Shape;134;p16"/>
                <p:cNvSpPr/>
                <p:nvPr/>
              </p:nvSpPr>
              <p:spPr>
                <a:xfrm>
                  <a:off x="701040" y="3712318"/>
                  <a:ext cx="140970" cy="140970"/>
                </a:xfrm>
                <a:custGeom>
                  <a:rect b="b" l="l" r="r" t="t"/>
                  <a:pathLst>
                    <a:path extrusionOk="0" h="123086" w="123086">
                      <a:moveTo>
                        <a:pt x="0" y="0"/>
                      </a:moveTo>
                      <a:lnTo>
                        <a:pt x="123086" y="0"/>
                      </a:lnTo>
                      <a:cubicBezTo>
                        <a:pt x="55107" y="0"/>
                        <a:pt x="0" y="55107"/>
                        <a:pt x="0" y="123086"/>
                      </a:cubicBez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5" name="Google Shape;135;p16"/>
                <p:cNvSpPr/>
                <p:nvPr/>
              </p:nvSpPr>
              <p:spPr>
                <a:xfrm>
                  <a:off x="577954" y="3712318"/>
                  <a:ext cx="123086" cy="123086"/>
                </a:xfrm>
                <a:custGeom>
                  <a:rect b="b" l="l" r="r" t="t"/>
                  <a:pathLst>
                    <a:path extrusionOk="0" h="123086" w="123086">
                      <a:moveTo>
                        <a:pt x="0" y="0"/>
                      </a:moveTo>
                      <a:lnTo>
                        <a:pt x="123086" y="0"/>
                      </a:lnTo>
                      <a:lnTo>
                        <a:pt x="123086" y="123086"/>
                      </a:lnTo>
                      <a:cubicBezTo>
                        <a:pt x="123086" y="55107"/>
                        <a:pt x="67979" y="0"/>
                        <a:pt x="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136" name="Google Shape;136;p16"/>
            <p:cNvGrpSpPr/>
            <p:nvPr/>
          </p:nvGrpSpPr>
          <p:grpSpPr>
            <a:xfrm flipH="1">
              <a:off x="6978199" y="3737788"/>
              <a:ext cx="4111224" cy="2052439"/>
              <a:chOff x="6560448" y="3529860"/>
              <a:chExt cx="4111224" cy="2052439"/>
            </a:xfrm>
          </p:grpSpPr>
          <p:cxnSp>
            <p:nvCxnSpPr>
              <p:cNvPr id="137" name="Google Shape;137;p16"/>
              <p:cNvCxnSpPr/>
              <p:nvPr/>
            </p:nvCxnSpPr>
            <p:spPr>
              <a:xfrm>
                <a:off x="6565616" y="3752006"/>
                <a:ext cx="0" cy="1830293"/>
              </a:xfrm>
              <a:prstGeom prst="straightConnector1">
                <a:avLst/>
              </a:prstGeom>
              <a:noFill/>
              <a:ln cap="flat" cmpd="sng" w="12700">
                <a:solidFill>
                  <a:schemeClr val="dk1"/>
                </a:solidFill>
                <a:prstDash val="solid"/>
                <a:miter lim="800000"/>
                <a:headEnd len="sm" w="sm" type="none"/>
                <a:tailEnd len="sm" w="sm" type="none"/>
              </a:ln>
            </p:spPr>
          </p:cxnSp>
          <p:grpSp>
            <p:nvGrpSpPr>
              <p:cNvPr id="138" name="Google Shape;138;p16"/>
              <p:cNvGrpSpPr/>
              <p:nvPr/>
            </p:nvGrpSpPr>
            <p:grpSpPr>
              <a:xfrm flipH="1" rot="-5400000">
                <a:off x="8270141" y="1820167"/>
                <a:ext cx="691837" cy="4111224"/>
                <a:chOff x="458678" y="3712317"/>
                <a:chExt cx="383332" cy="2277943"/>
              </a:xfrm>
            </p:grpSpPr>
            <p:sp>
              <p:nvSpPr>
                <p:cNvPr id="139" name="Google Shape;139;p16"/>
                <p:cNvSpPr/>
                <p:nvPr/>
              </p:nvSpPr>
              <p:spPr>
                <a:xfrm>
                  <a:off x="458678" y="3712317"/>
                  <a:ext cx="246172" cy="2277943"/>
                </a:xfrm>
                <a:prstGeom prst="roundRect">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0" name="Google Shape;140;p16"/>
                <p:cNvSpPr/>
                <p:nvPr/>
              </p:nvSpPr>
              <p:spPr>
                <a:xfrm>
                  <a:off x="701040" y="3712318"/>
                  <a:ext cx="140970" cy="140970"/>
                </a:xfrm>
                <a:custGeom>
                  <a:rect b="b" l="l" r="r" t="t"/>
                  <a:pathLst>
                    <a:path extrusionOk="0" h="123086" w="123086">
                      <a:moveTo>
                        <a:pt x="0" y="0"/>
                      </a:moveTo>
                      <a:lnTo>
                        <a:pt x="123086" y="0"/>
                      </a:lnTo>
                      <a:cubicBezTo>
                        <a:pt x="55107" y="0"/>
                        <a:pt x="0" y="55107"/>
                        <a:pt x="0" y="123086"/>
                      </a:cubicBez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 name="Google Shape;141;p16"/>
                <p:cNvSpPr/>
                <p:nvPr/>
              </p:nvSpPr>
              <p:spPr>
                <a:xfrm>
                  <a:off x="577954" y="3712318"/>
                  <a:ext cx="123086" cy="123086"/>
                </a:xfrm>
                <a:custGeom>
                  <a:rect b="b" l="l" r="r" t="t"/>
                  <a:pathLst>
                    <a:path extrusionOk="0" h="123086" w="123086">
                      <a:moveTo>
                        <a:pt x="0" y="0"/>
                      </a:moveTo>
                      <a:lnTo>
                        <a:pt x="123086" y="0"/>
                      </a:lnTo>
                      <a:lnTo>
                        <a:pt x="123086" y="123086"/>
                      </a:lnTo>
                      <a:cubicBezTo>
                        <a:pt x="123086" y="55107"/>
                        <a:pt x="67979" y="0"/>
                        <a:pt x="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sp>
        <p:nvSpPr>
          <p:cNvPr id="142" name="Google Shape;142;p16"/>
          <p:cNvSpPr/>
          <p:nvPr/>
        </p:nvSpPr>
        <p:spPr>
          <a:xfrm>
            <a:off x="10325246" y="4231394"/>
            <a:ext cx="442937" cy="421115"/>
          </a:xfrm>
          <a:custGeom>
            <a:rect b="b" l="l" r="r" t="t"/>
            <a:pathLst>
              <a:path extrusionOk="0" h="3368916" w="3002964">
                <a:moveTo>
                  <a:pt x="1048060" y="1648749"/>
                </a:moveTo>
                <a:lnTo>
                  <a:pt x="1048060" y="925707"/>
                </a:lnTo>
                <a:cubicBezTo>
                  <a:pt x="1048060" y="904561"/>
                  <a:pt x="1104924" y="874367"/>
                  <a:pt x="1122355" y="863318"/>
                </a:cubicBezTo>
                <a:cubicBezTo>
                  <a:pt x="1182743" y="825027"/>
                  <a:pt x="1429822" y="676152"/>
                  <a:pt x="1484210" y="671008"/>
                </a:cubicBezTo>
                <a:cubicBezTo>
                  <a:pt x="1581746" y="661769"/>
                  <a:pt x="1672043" y="760829"/>
                  <a:pt x="1760339" y="792547"/>
                </a:cubicBezTo>
                <a:lnTo>
                  <a:pt x="1760339" y="249336"/>
                </a:lnTo>
                <a:cubicBezTo>
                  <a:pt x="1760339" y="246193"/>
                  <a:pt x="1794439" y="216094"/>
                  <a:pt x="1801202" y="211046"/>
                </a:cubicBezTo>
                <a:cubicBezTo>
                  <a:pt x="1860066" y="166755"/>
                  <a:pt x="2066187" y="47978"/>
                  <a:pt x="2134100" y="18736"/>
                </a:cubicBezTo>
                <a:cubicBezTo>
                  <a:pt x="2209729" y="-13839"/>
                  <a:pt x="2246115" y="-695"/>
                  <a:pt x="2314504" y="33309"/>
                </a:cubicBezTo>
                <a:cubicBezTo>
                  <a:pt x="2400514" y="76077"/>
                  <a:pt x="2515957" y="144276"/>
                  <a:pt x="2597206" y="196758"/>
                </a:cubicBezTo>
                <a:cubicBezTo>
                  <a:pt x="2674549" y="246669"/>
                  <a:pt x="2655499" y="251241"/>
                  <a:pt x="2667214" y="342586"/>
                </a:cubicBezTo>
                <a:lnTo>
                  <a:pt x="2666929" y="1587599"/>
                </a:lnTo>
                <a:lnTo>
                  <a:pt x="2674073" y="1602077"/>
                </a:lnTo>
                <a:cubicBezTo>
                  <a:pt x="2758083" y="1653798"/>
                  <a:pt x="2860096" y="1696946"/>
                  <a:pt x="2939725" y="1753715"/>
                </a:cubicBezTo>
                <a:cubicBezTo>
                  <a:pt x="2975634" y="1779242"/>
                  <a:pt x="2993636" y="1790672"/>
                  <a:pt x="2998304" y="1839059"/>
                </a:cubicBezTo>
                <a:cubicBezTo>
                  <a:pt x="3004019" y="1898304"/>
                  <a:pt x="3005066" y="2040703"/>
                  <a:pt x="2998113" y="2098615"/>
                </a:cubicBezTo>
                <a:cubicBezTo>
                  <a:pt x="2991064" y="2157480"/>
                  <a:pt x="2936391" y="2181102"/>
                  <a:pt x="2892195" y="2208534"/>
                </a:cubicBezTo>
                <a:cubicBezTo>
                  <a:pt x="2256592" y="2603155"/>
                  <a:pt x="1584984" y="2943578"/>
                  <a:pt x="947762" y="3336198"/>
                </a:cubicBezTo>
                <a:cubicBezTo>
                  <a:pt x="873371" y="3371155"/>
                  <a:pt x="804125" y="3377823"/>
                  <a:pt x="724400" y="3357534"/>
                </a:cubicBezTo>
                <a:cubicBezTo>
                  <a:pt x="521137" y="3249426"/>
                  <a:pt x="311491" y="3139412"/>
                  <a:pt x="115276" y="3017016"/>
                </a:cubicBezTo>
                <a:cubicBezTo>
                  <a:pt x="70033" y="2988726"/>
                  <a:pt x="12121" y="2964819"/>
                  <a:pt x="4882" y="2904430"/>
                </a:cubicBezTo>
                <a:cubicBezTo>
                  <a:pt x="-1309" y="2852805"/>
                  <a:pt x="-2167" y="2681069"/>
                  <a:pt x="5549" y="2631348"/>
                </a:cubicBezTo>
                <a:cubicBezTo>
                  <a:pt x="9168" y="2608107"/>
                  <a:pt x="24408" y="2588581"/>
                  <a:pt x="41648" y="2573913"/>
                </a:cubicBezTo>
                <a:cubicBezTo>
                  <a:pt x="81844" y="2539718"/>
                  <a:pt x="335209" y="2412369"/>
                  <a:pt x="342067" y="2392271"/>
                </a:cubicBezTo>
                <a:cubicBezTo>
                  <a:pt x="343686" y="2363982"/>
                  <a:pt x="344543" y="2335121"/>
                  <a:pt x="343591" y="2306832"/>
                </a:cubicBezTo>
                <a:cubicBezTo>
                  <a:pt x="338352" y="2154718"/>
                  <a:pt x="321302" y="1960122"/>
                  <a:pt x="335685" y="1810293"/>
                </a:cubicBezTo>
                <a:cubicBezTo>
                  <a:pt x="337780" y="1788386"/>
                  <a:pt x="342257" y="1770098"/>
                  <a:pt x="358164" y="1753620"/>
                </a:cubicBezTo>
                <a:lnTo>
                  <a:pt x="712399" y="1546737"/>
                </a:lnTo>
                <a:cubicBezTo>
                  <a:pt x="838034" y="1482252"/>
                  <a:pt x="939951" y="1604934"/>
                  <a:pt x="1048250" y="1648749"/>
                </a:cubicBezTo>
                <a:close/>
                <a:moveTo>
                  <a:pt x="1810727" y="281626"/>
                </a:moveTo>
                <a:lnTo>
                  <a:pt x="2160294" y="482508"/>
                </a:lnTo>
                <a:cubicBezTo>
                  <a:pt x="2191727" y="495272"/>
                  <a:pt x="2234208" y="495843"/>
                  <a:pt x="2264212" y="479937"/>
                </a:cubicBezTo>
                <a:cubicBezTo>
                  <a:pt x="2300216" y="447171"/>
                  <a:pt x="2604635" y="297533"/>
                  <a:pt x="2609207" y="278102"/>
                </a:cubicBezTo>
                <a:cubicBezTo>
                  <a:pt x="2611779" y="267243"/>
                  <a:pt x="2597015" y="259528"/>
                  <a:pt x="2589967" y="254289"/>
                </a:cubicBezTo>
                <a:cubicBezTo>
                  <a:pt x="2523196" y="205426"/>
                  <a:pt x="2351746" y="106461"/>
                  <a:pt x="2276023" y="71790"/>
                </a:cubicBezTo>
                <a:cubicBezTo>
                  <a:pt x="2211729" y="42358"/>
                  <a:pt x="2203157" y="47502"/>
                  <a:pt x="2141435" y="76553"/>
                </a:cubicBezTo>
                <a:cubicBezTo>
                  <a:pt x="2063330" y="113319"/>
                  <a:pt x="1960364" y="176946"/>
                  <a:pt x="1884926" y="222952"/>
                </a:cubicBezTo>
                <a:cubicBezTo>
                  <a:pt x="1871877" y="230953"/>
                  <a:pt x="1801011" y="267624"/>
                  <a:pt x="1810631" y="281626"/>
                </a:cubicBezTo>
                <a:close/>
                <a:moveTo>
                  <a:pt x="2235161" y="540801"/>
                </a:moveTo>
                <a:lnTo>
                  <a:pt x="2235161" y="2051657"/>
                </a:lnTo>
                <a:lnTo>
                  <a:pt x="2269165" y="2046037"/>
                </a:lnTo>
                <a:lnTo>
                  <a:pt x="2601873" y="1853537"/>
                </a:lnTo>
                <a:cubicBezTo>
                  <a:pt x="2615398" y="1845917"/>
                  <a:pt x="2617780" y="1832868"/>
                  <a:pt x="2616923" y="1818199"/>
                </a:cubicBezTo>
                <a:lnTo>
                  <a:pt x="2609303" y="346491"/>
                </a:lnTo>
                <a:cubicBezTo>
                  <a:pt x="2491764" y="392402"/>
                  <a:pt x="2379750" y="491367"/>
                  <a:pt x="2263926" y="537277"/>
                </a:cubicBezTo>
                <a:cubicBezTo>
                  <a:pt x="2254591" y="540992"/>
                  <a:pt x="2236304" y="539754"/>
                  <a:pt x="2235256" y="540706"/>
                </a:cubicBezTo>
                <a:close/>
                <a:moveTo>
                  <a:pt x="1098447" y="936565"/>
                </a:moveTo>
                <a:cubicBezTo>
                  <a:pt x="1089398" y="949614"/>
                  <a:pt x="1139881" y="973903"/>
                  <a:pt x="1151120" y="980856"/>
                </a:cubicBezTo>
                <a:cubicBezTo>
                  <a:pt x="1225034" y="1026767"/>
                  <a:pt x="1373815" y="1122207"/>
                  <a:pt x="1448110" y="1151544"/>
                </a:cubicBezTo>
                <a:cubicBezTo>
                  <a:pt x="1481733" y="1164784"/>
                  <a:pt x="1520119" y="1163070"/>
                  <a:pt x="1553361" y="1150306"/>
                </a:cubicBezTo>
                <a:cubicBezTo>
                  <a:pt x="1615750" y="1126398"/>
                  <a:pt x="1818728" y="1005431"/>
                  <a:pt x="1877878" y="963997"/>
                </a:cubicBezTo>
                <a:cubicBezTo>
                  <a:pt x="1883116" y="960282"/>
                  <a:pt x="1895975" y="951805"/>
                  <a:pt x="1896928" y="946947"/>
                </a:cubicBezTo>
                <a:cubicBezTo>
                  <a:pt x="1899880" y="933422"/>
                  <a:pt x="1836730" y="900465"/>
                  <a:pt x="1822728" y="891988"/>
                </a:cubicBezTo>
                <a:cubicBezTo>
                  <a:pt x="1755767" y="851507"/>
                  <a:pt x="1614130" y="757876"/>
                  <a:pt x="1549741" y="733302"/>
                </a:cubicBezTo>
                <a:cubicBezTo>
                  <a:pt x="1525453" y="724062"/>
                  <a:pt x="1477638" y="723967"/>
                  <a:pt x="1452968" y="733302"/>
                </a:cubicBezTo>
                <a:lnTo>
                  <a:pt x="1098447" y="936470"/>
                </a:lnTo>
                <a:close/>
                <a:moveTo>
                  <a:pt x="1530120" y="2461708"/>
                </a:moveTo>
                <a:cubicBezTo>
                  <a:pt x="1544407" y="2464089"/>
                  <a:pt x="1554504" y="2456755"/>
                  <a:pt x="1566315" y="2451231"/>
                </a:cubicBezTo>
                <a:cubicBezTo>
                  <a:pt x="1673472" y="2401510"/>
                  <a:pt x="1781199" y="2315404"/>
                  <a:pt x="1889498" y="2263683"/>
                </a:cubicBezTo>
                <a:lnTo>
                  <a:pt x="1902738" y="2248158"/>
                </a:lnTo>
                <a:cubicBezTo>
                  <a:pt x="1907310" y="1837059"/>
                  <a:pt x="1903500" y="1425960"/>
                  <a:pt x="1896832" y="1015718"/>
                </a:cubicBezTo>
                <a:lnTo>
                  <a:pt x="1523738" y="1221744"/>
                </a:lnTo>
                <a:lnTo>
                  <a:pt x="1530025" y="2461804"/>
                </a:lnTo>
                <a:close/>
                <a:moveTo>
                  <a:pt x="393692" y="1813818"/>
                </a:moveTo>
                <a:cubicBezTo>
                  <a:pt x="505230" y="1863633"/>
                  <a:pt x="608481" y="1944310"/>
                  <a:pt x="716971" y="1997841"/>
                </a:cubicBezTo>
                <a:cubicBezTo>
                  <a:pt x="772121" y="2025082"/>
                  <a:pt x="787837" y="2030988"/>
                  <a:pt x="846987" y="2005270"/>
                </a:cubicBezTo>
                <a:cubicBezTo>
                  <a:pt x="925473" y="1971171"/>
                  <a:pt x="1068539" y="1882874"/>
                  <a:pt x="1143786" y="1834392"/>
                </a:cubicBezTo>
                <a:cubicBezTo>
                  <a:pt x="1153692" y="1828010"/>
                  <a:pt x="1188077" y="1809722"/>
                  <a:pt x="1184744" y="1796387"/>
                </a:cubicBezTo>
                <a:cubicBezTo>
                  <a:pt x="1179886" y="1776765"/>
                  <a:pt x="874133" y="1621603"/>
                  <a:pt x="837462" y="1589599"/>
                </a:cubicBezTo>
                <a:cubicBezTo>
                  <a:pt x="813840" y="1580550"/>
                  <a:pt x="776979" y="1581217"/>
                  <a:pt x="752880" y="1587408"/>
                </a:cubicBezTo>
                <a:cubicBezTo>
                  <a:pt x="718114" y="1596362"/>
                  <a:pt x="451700" y="1751048"/>
                  <a:pt x="412457" y="1779432"/>
                </a:cubicBezTo>
                <a:cubicBezTo>
                  <a:pt x="399312" y="1788957"/>
                  <a:pt x="389692" y="1794958"/>
                  <a:pt x="393692" y="1813913"/>
                </a:cubicBezTo>
                <a:close/>
                <a:moveTo>
                  <a:pt x="343020" y="2461708"/>
                </a:moveTo>
                <a:lnTo>
                  <a:pt x="91655" y="2602488"/>
                </a:lnTo>
                <a:cubicBezTo>
                  <a:pt x="25551" y="2653732"/>
                  <a:pt x="57174" y="2676211"/>
                  <a:pt x="110609" y="2712121"/>
                </a:cubicBezTo>
                <a:cubicBezTo>
                  <a:pt x="293108" y="2834802"/>
                  <a:pt x="514374" y="2929386"/>
                  <a:pt x="700016" y="3050830"/>
                </a:cubicBezTo>
                <a:cubicBezTo>
                  <a:pt x="762405" y="3081214"/>
                  <a:pt x="835843" y="3080929"/>
                  <a:pt x="900898" y="3059212"/>
                </a:cubicBezTo>
                <a:lnTo>
                  <a:pt x="2922104" y="1886017"/>
                </a:lnTo>
                <a:cubicBezTo>
                  <a:pt x="2964109" y="1855251"/>
                  <a:pt x="2951060" y="1828105"/>
                  <a:pt x="2915055" y="1799911"/>
                </a:cubicBezTo>
                <a:cubicBezTo>
                  <a:pt x="2872193" y="1766383"/>
                  <a:pt x="2766846" y="1710852"/>
                  <a:pt x="2714839" y="1683516"/>
                </a:cubicBezTo>
                <a:cubicBezTo>
                  <a:pt x="2699980" y="1675705"/>
                  <a:pt x="2683502" y="1664656"/>
                  <a:pt x="2666834" y="1663132"/>
                </a:cubicBezTo>
                <a:lnTo>
                  <a:pt x="2666834" y="1860966"/>
                </a:lnTo>
                <a:cubicBezTo>
                  <a:pt x="2666834" y="1878873"/>
                  <a:pt x="2586443" y="1923927"/>
                  <a:pt x="2568250" y="1935071"/>
                </a:cubicBezTo>
                <a:cubicBezTo>
                  <a:pt x="2513481" y="1968694"/>
                  <a:pt x="2298787" y="2099377"/>
                  <a:pt x="2251449" y="2107473"/>
                </a:cubicBezTo>
                <a:cubicBezTo>
                  <a:pt x="2135529" y="2127381"/>
                  <a:pt x="2053329" y="2029940"/>
                  <a:pt x="1954554" y="1986887"/>
                </a:cubicBezTo>
                <a:lnTo>
                  <a:pt x="1954554" y="2271113"/>
                </a:lnTo>
                <a:cubicBezTo>
                  <a:pt x="1954554" y="2291877"/>
                  <a:pt x="1876259" y="2332930"/>
                  <a:pt x="1855970" y="2345218"/>
                </a:cubicBezTo>
                <a:cubicBezTo>
                  <a:pt x="1798153" y="2380365"/>
                  <a:pt x="1590413" y="2508762"/>
                  <a:pt x="1539169" y="2517620"/>
                </a:cubicBezTo>
                <a:cubicBezTo>
                  <a:pt x="1426583" y="2536956"/>
                  <a:pt x="1339430" y="2437229"/>
                  <a:pt x="1242370" y="2397033"/>
                </a:cubicBezTo>
                <a:lnTo>
                  <a:pt x="1241989" y="2595154"/>
                </a:lnTo>
                <a:cubicBezTo>
                  <a:pt x="1241989" y="2631063"/>
                  <a:pt x="1258753" y="2660685"/>
                  <a:pt x="1231416" y="2699071"/>
                </a:cubicBezTo>
                <a:cubicBezTo>
                  <a:pt x="1140548" y="2756793"/>
                  <a:pt x="1046631" y="2814324"/>
                  <a:pt x="952143" y="2865854"/>
                </a:cubicBezTo>
                <a:cubicBezTo>
                  <a:pt x="857655" y="2917384"/>
                  <a:pt x="816031" y="2957389"/>
                  <a:pt x="702588" y="2904335"/>
                </a:cubicBezTo>
                <a:cubicBezTo>
                  <a:pt x="632579" y="2871569"/>
                  <a:pt x="436078" y="2761936"/>
                  <a:pt x="379500" y="2716597"/>
                </a:cubicBezTo>
                <a:cubicBezTo>
                  <a:pt x="370832" y="2709644"/>
                  <a:pt x="343020" y="2682212"/>
                  <a:pt x="343020" y="2673925"/>
                </a:cubicBezTo>
                <a:lnTo>
                  <a:pt x="343020" y="2461708"/>
                </a:lnTo>
                <a:close/>
                <a:moveTo>
                  <a:pt x="1191888" y="1871730"/>
                </a:moveTo>
                <a:lnTo>
                  <a:pt x="817745" y="2076803"/>
                </a:lnTo>
                <a:lnTo>
                  <a:pt x="817745" y="2871759"/>
                </a:lnTo>
                <a:lnTo>
                  <a:pt x="1191888" y="2659542"/>
                </a:lnTo>
                <a:lnTo>
                  <a:pt x="1191888" y="187173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6E89C0"/>
              </a:solidFill>
              <a:latin typeface="Arial"/>
              <a:ea typeface="Arial"/>
              <a:cs typeface="Arial"/>
              <a:sym typeface="Arial"/>
            </a:endParaRPr>
          </a:p>
        </p:txBody>
      </p:sp>
      <p:sp>
        <p:nvSpPr>
          <p:cNvPr id="143" name="Google Shape;143;p16"/>
          <p:cNvSpPr/>
          <p:nvPr/>
        </p:nvSpPr>
        <p:spPr>
          <a:xfrm>
            <a:off x="10241582" y="4908948"/>
            <a:ext cx="530694" cy="409938"/>
          </a:xfrm>
          <a:custGeom>
            <a:rect b="b" l="l" r="r" t="t"/>
            <a:pathLst>
              <a:path extrusionOk="0" h="2827159" w="3659957">
                <a:moveTo>
                  <a:pt x="27051" y="696467"/>
                </a:moveTo>
                <a:cubicBezTo>
                  <a:pt x="341757" y="697229"/>
                  <a:pt x="510826" y="694562"/>
                  <a:pt x="825627" y="697705"/>
                </a:cubicBezTo>
                <a:cubicBezTo>
                  <a:pt x="840391" y="697896"/>
                  <a:pt x="852297" y="709802"/>
                  <a:pt x="852392" y="724470"/>
                </a:cubicBezTo>
                <a:lnTo>
                  <a:pt x="852392" y="724470"/>
                </a:lnTo>
                <a:cubicBezTo>
                  <a:pt x="852488" y="739425"/>
                  <a:pt x="840391" y="751617"/>
                  <a:pt x="825437" y="751617"/>
                </a:cubicBezTo>
                <a:lnTo>
                  <a:pt x="26956" y="751617"/>
                </a:lnTo>
                <a:cubicBezTo>
                  <a:pt x="12097" y="751617"/>
                  <a:pt x="0" y="739520"/>
                  <a:pt x="0" y="724661"/>
                </a:cubicBezTo>
                <a:lnTo>
                  <a:pt x="0" y="723423"/>
                </a:lnTo>
                <a:cubicBezTo>
                  <a:pt x="0" y="708468"/>
                  <a:pt x="12097" y="696372"/>
                  <a:pt x="27051" y="696467"/>
                </a:cubicBezTo>
                <a:close/>
                <a:moveTo>
                  <a:pt x="804863" y="2093213"/>
                </a:moveTo>
                <a:cubicBezTo>
                  <a:pt x="662845" y="2213228"/>
                  <a:pt x="491490" y="2312764"/>
                  <a:pt x="350806" y="2432112"/>
                </a:cubicBezTo>
                <a:cubicBezTo>
                  <a:pt x="120396" y="2627470"/>
                  <a:pt x="346329" y="2916554"/>
                  <a:pt x="569214" y="2800539"/>
                </a:cubicBezTo>
                <a:lnTo>
                  <a:pt x="1450181" y="2145600"/>
                </a:lnTo>
                <a:cubicBezTo>
                  <a:pt x="1325785" y="2145981"/>
                  <a:pt x="1199007" y="2184939"/>
                  <a:pt x="1075087" y="2191987"/>
                </a:cubicBezTo>
                <a:cubicBezTo>
                  <a:pt x="979837" y="2197416"/>
                  <a:pt x="878300" y="2172747"/>
                  <a:pt x="827913" y="2085498"/>
                </a:cubicBezTo>
                <a:lnTo>
                  <a:pt x="804863" y="2093308"/>
                </a:lnTo>
                <a:close/>
                <a:moveTo>
                  <a:pt x="1321689" y="1156239"/>
                </a:moveTo>
                <a:lnTo>
                  <a:pt x="1185863" y="1656206"/>
                </a:lnTo>
                <a:lnTo>
                  <a:pt x="1621631" y="1599056"/>
                </a:lnTo>
                <a:lnTo>
                  <a:pt x="1321689" y="1156239"/>
                </a:lnTo>
                <a:close/>
                <a:moveTo>
                  <a:pt x="2821020" y="524826"/>
                </a:moveTo>
                <a:cubicBezTo>
                  <a:pt x="2779300" y="334136"/>
                  <a:pt x="2570988" y="229551"/>
                  <a:pt x="2386013" y="263365"/>
                </a:cubicBezTo>
                <a:cubicBezTo>
                  <a:pt x="2460212" y="335850"/>
                  <a:pt x="2604802" y="371760"/>
                  <a:pt x="2621090" y="488917"/>
                </a:cubicBezTo>
                <a:cubicBezTo>
                  <a:pt x="2640616" y="628744"/>
                  <a:pt x="2533745" y="722851"/>
                  <a:pt x="2398490" y="697229"/>
                </a:cubicBezTo>
                <a:cubicBezTo>
                  <a:pt x="2238851" y="615695"/>
                  <a:pt x="2097500" y="500252"/>
                  <a:pt x="1942719" y="409383"/>
                </a:cubicBezTo>
                <a:cubicBezTo>
                  <a:pt x="1857661" y="450341"/>
                  <a:pt x="1775841" y="496918"/>
                  <a:pt x="1697927" y="550449"/>
                </a:cubicBezTo>
                <a:cubicBezTo>
                  <a:pt x="1431703" y="733329"/>
                  <a:pt x="1204913" y="904969"/>
                  <a:pt x="1418654" y="1241487"/>
                </a:cubicBezTo>
                <a:cubicBezTo>
                  <a:pt x="1501997" y="1372647"/>
                  <a:pt x="1613726" y="1497519"/>
                  <a:pt x="1700213" y="1627821"/>
                </a:cubicBezTo>
                <a:lnTo>
                  <a:pt x="1033272" y="1714594"/>
                </a:lnTo>
                <a:cubicBezTo>
                  <a:pt x="742569" y="1738978"/>
                  <a:pt x="744665" y="2132932"/>
                  <a:pt x="1032320" y="2156459"/>
                </a:cubicBezTo>
                <a:cubicBezTo>
                  <a:pt x="1375696" y="2099309"/>
                  <a:pt x="1732026" y="2078068"/>
                  <a:pt x="2074259" y="2019775"/>
                </a:cubicBezTo>
                <a:cubicBezTo>
                  <a:pt x="2159889" y="2005202"/>
                  <a:pt x="2225897" y="1992915"/>
                  <a:pt x="2274761" y="1913095"/>
                </a:cubicBezTo>
                <a:cubicBezTo>
                  <a:pt x="2328672" y="1824989"/>
                  <a:pt x="2315623" y="1744693"/>
                  <a:pt x="2263331" y="1661445"/>
                </a:cubicBezTo>
                <a:cubicBezTo>
                  <a:pt x="2163604" y="1502758"/>
                  <a:pt x="2026634" y="1352358"/>
                  <a:pt x="1922907" y="1194529"/>
                </a:cubicBezTo>
                <a:lnTo>
                  <a:pt x="1915192" y="1175003"/>
                </a:lnTo>
                <a:cubicBezTo>
                  <a:pt x="2107025" y="1035747"/>
                  <a:pt x="2333054" y="955166"/>
                  <a:pt x="2546985" y="856392"/>
                </a:cubicBezTo>
                <a:cubicBezTo>
                  <a:pt x="2555081" y="911827"/>
                  <a:pt x="2548319" y="968691"/>
                  <a:pt x="2550224" y="1024508"/>
                </a:cubicBezTo>
                <a:cubicBezTo>
                  <a:pt x="2550795" y="1041367"/>
                  <a:pt x="2557367" y="1056988"/>
                  <a:pt x="2557939" y="1073943"/>
                </a:cubicBezTo>
                <a:cubicBezTo>
                  <a:pt x="2562225" y="1198149"/>
                  <a:pt x="2521363" y="1308448"/>
                  <a:pt x="2643283" y="1381505"/>
                </a:cubicBezTo>
                <a:cubicBezTo>
                  <a:pt x="2869787" y="1517331"/>
                  <a:pt x="3143631" y="1610200"/>
                  <a:pt x="3374422" y="1743360"/>
                </a:cubicBezTo>
                <a:cubicBezTo>
                  <a:pt x="3526060" y="1814416"/>
                  <a:pt x="3655409" y="1615439"/>
                  <a:pt x="3522250" y="1509807"/>
                </a:cubicBezTo>
                <a:cubicBezTo>
                  <a:pt x="3296031" y="1392554"/>
                  <a:pt x="3068955" y="1274730"/>
                  <a:pt x="2837212" y="1169669"/>
                </a:cubicBezTo>
                <a:lnTo>
                  <a:pt x="2821210" y="524922"/>
                </a:lnTo>
                <a:close/>
                <a:moveTo>
                  <a:pt x="3450527" y="123824"/>
                </a:moveTo>
                <a:cubicBezTo>
                  <a:pt x="3092672" y="-61437"/>
                  <a:pt x="2721959" y="341184"/>
                  <a:pt x="2934653" y="682560"/>
                </a:cubicBezTo>
                <a:cubicBezTo>
                  <a:pt x="3125629" y="989075"/>
                  <a:pt x="3615785" y="876299"/>
                  <a:pt x="3657600" y="527589"/>
                </a:cubicBezTo>
                <a:cubicBezTo>
                  <a:pt x="3660743" y="501204"/>
                  <a:pt x="3660743" y="439673"/>
                  <a:pt x="3657600" y="413289"/>
                </a:cubicBezTo>
                <a:cubicBezTo>
                  <a:pt x="3644170" y="301846"/>
                  <a:pt x="3549206" y="174878"/>
                  <a:pt x="3450527" y="123824"/>
                </a:cubicBezTo>
                <a:close/>
                <a:moveTo>
                  <a:pt x="1098423" y="122205"/>
                </a:moveTo>
                <a:cubicBezTo>
                  <a:pt x="961835" y="192118"/>
                  <a:pt x="1004983" y="378999"/>
                  <a:pt x="1153763" y="391762"/>
                </a:cubicBezTo>
                <a:lnTo>
                  <a:pt x="1830991" y="285939"/>
                </a:lnTo>
                <a:lnTo>
                  <a:pt x="2383441" y="647985"/>
                </a:lnTo>
                <a:cubicBezTo>
                  <a:pt x="2531555" y="717136"/>
                  <a:pt x="2660237" y="529303"/>
                  <a:pt x="2536222" y="416622"/>
                </a:cubicBezTo>
                <a:cubicBezTo>
                  <a:pt x="2338292" y="309752"/>
                  <a:pt x="2131695" y="113823"/>
                  <a:pt x="1933861" y="18858"/>
                </a:cubicBezTo>
                <a:cubicBezTo>
                  <a:pt x="1899666" y="2475"/>
                  <a:pt x="1879949" y="-2001"/>
                  <a:pt x="1841849" y="761"/>
                </a:cubicBezTo>
                <a:lnTo>
                  <a:pt x="1098614" y="122014"/>
                </a:lnTo>
                <a:close/>
                <a:moveTo>
                  <a:pt x="2673572" y="2392774"/>
                </a:moveTo>
                <a:lnTo>
                  <a:pt x="1691450" y="2392774"/>
                </a:lnTo>
                <a:cubicBezTo>
                  <a:pt x="1676591" y="2392774"/>
                  <a:pt x="1664494" y="2404871"/>
                  <a:pt x="1664494" y="2419730"/>
                </a:cubicBezTo>
                <a:lnTo>
                  <a:pt x="1664494" y="2428683"/>
                </a:lnTo>
                <a:cubicBezTo>
                  <a:pt x="1664494" y="2443542"/>
                  <a:pt x="1676591" y="2455639"/>
                  <a:pt x="1691450" y="2455639"/>
                </a:cubicBezTo>
                <a:lnTo>
                  <a:pt x="2673572" y="2455639"/>
                </a:lnTo>
                <a:cubicBezTo>
                  <a:pt x="2688431" y="2455639"/>
                  <a:pt x="2700528" y="2443542"/>
                  <a:pt x="2700528" y="2428683"/>
                </a:cubicBezTo>
                <a:lnTo>
                  <a:pt x="2700528" y="2419730"/>
                </a:lnTo>
                <a:cubicBezTo>
                  <a:pt x="2700528" y="2404871"/>
                  <a:pt x="2688431" y="2392774"/>
                  <a:pt x="2673572" y="2392774"/>
                </a:cubicBezTo>
                <a:close/>
                <a:moveTo>
                  <a:pt x="972884" y="862107"/>
                </a:moveTo>
                <a:lnTo>
                  <a:pt x="419862" y="862107"/>
                </a:lnTo>
                <a:cubicBezTo>
                  <a:pt x="405003" y="862107"/>
                  <a:pt x="392906" y="874203"/>
                  <a:pt x="392906" y="889062"/>
                </a:cubicBezTo>
                <a:lnTo>
                  <a:pt x="392906" y="890396"/>
                </a:lnTo>
                <a:cubicBezTo>
                  <a:pt x="392906" y="905255"/>
                  <a:pt x="405003" y="917352"/>
                  <a:pt x="419862" y="917352"/>
                </a:cubicBezTo>
                <a:lnTo>
                  <a:pt x="972884" y="917352"/>
                </a:lnTo>
                <a:cubicBezTo>
                  <a:pt x="987743" y="917352"/>
                  <a:pt x="999839" y="905255"/>
                  <a:pt x="999839" y="890396"/>
                </a:cubicBezTo>
                <a:lnTo>
                  <a:pt x="999839" y="889062"/>
                </a:lnTo>
                <a:cubicBezTo>
                  <a:pt x="999839" y="874203"/>
                  <a:pt x="987743" y="862107"/>
                  <a:pt x="972884" y="862107"/>
                </a:cubicBezTo>
                <a:close/>
                <a:moveTo>
                  <a:pt x="2959322" y="2203989"/>
                </a:moveTo>
                <a:lnTo>
                  <a:pt x="2291525" y="2203989"/>
                </a:lnTo>
                <a:cubicBezTo>
                  <a:pt x="2276666" y="2203989"/>
                  <a:pt x="2264569" y="2216085"/>
                  <a:pt x="2264569" y="2230944"/>
                </a:cubicBezTo>
                <a:lnTo>
                  <a:pt x="2264569" y="2239898"/>
                </a:lnTo>
                <a:cubicBezTo>
                  <a:pt x="2264569" y="2254757"/>
                  <a:pt x="2276666" y="2266854"/>
                  <a:pt x="2291525" y="2266854"/>
                </a:cubicBezTo>
                <a:lnTo>
                  <a:pt x="2959322" y="2266854"/>
                </a:lnTo>
                <a:cubicBezTo>
                  <a:pt x="2974181" y="2266854"/>
                  <a:pt x="2986278" y="2254757"/>
                  <a:pt x="2986278" y="2239898"/>
                </a:cubicBezTo>
                <a:lnTo>
                  <a:pt x="2986278" y="2230944"/>
                </a:lnTo>
                <a:cubicBezTo>
                  <a:pt x="2986278" y="2216085"/>
                  <a:pt x="2974181" y="2203989"/>
                  <a:pt x="2959322" y="2203989"/>
                </a:cubicBezTo>
                <a:close/>
                <a:moveTo>
                  <a:pt x="2809304" y="2581560"/>
                </a:moveTo>
                <a:lnTo>
                  <a:pt x="2141506" y="2581560"/>
                </a:lnTo>
                <a:cubicBezTo>
                  <a:pt x="2126647" y="2581560"/>
                  <a:pt x="2114550" y="2593657"/>
                  <a:pt x="2114550" y="2608516"/>
                </a:cubicBezTo>
                <a:lnTo>
                  <a:pt x="2114550" y="2617469"/>
                </a:lnTo>
                <a:cubicBezTo>
                  <a:pt x="2114550" y="2632328"/>
                  <a:pt x="2126647" y="2644425"/>
                  <a:pt x="2141506" y="2644425"/>
                </a:cubicBezTo>
                <a:lnTo>
                  <a:pt x="2809304" y="2644425"/>
                </a:lnTo>
                <a:cubicBezTo>
                  <a:pt x="2824163" y="2644425"/>
                  <a:pt x="2836259" y="2632328"/>
                  <a:pt x="2836259" y="2617469"/>
                </a:cubicBezTo>
                <a:lnTo>
                  <a:pt x="2836259" y="2608516"/>
                </a:lnTo>
                <a:cubicBezTo>
                  <a:pt x="2836259" y="2593657"/>
                  <a:pt x="2824163" y="2581560"/>
                  <a:pt x="2809304" y="2581560"/>
                </a:cubicBezTo>
                <a:close/>
                <a:moveTo>
                  <a:pt x="1115568" y="530732"/>
                </a:moveTo>
                <a:lnTo>
                  <a:pt x="627031" y="530732"/>
                </a:lnTo>
                <a:cubicBezTo>
                  <a:pt x="612172" y="530732"/>
                  <a:pt x="600075" y="542829"/>
                  <a:pt x="600075" y="557688"/>
                </a:cubicBezTo>
                <a:lnTo>
                  <a:pt x="600075" y="559021"/>
                </a:lnTo>
                <a:cubicBezTo>
                  <a:pt x="600075" y="573880"/>
                  <a:pt x="612172" y="585977"/>
                  <a:pt x="627031" y="585977"/>
                </a:cubicBezTo>
                <a:lnTo>
                  <a:pt x="1115568" y="585977"/>
                </a:lnTo>
                <a:cubicBezTo>
                  <a:pt x="1130427" y="585977"/>
                  <a:pt x="1142524" y="573880"/>
                  <a:pt x="1142524" y="559021"/>
                </a:cubicBezTo>
                <a:lnTo>
                  <a:pt x="1142524" y="557688"/>
                </a:lnTo>
                <a:cubicBezTo>
                  <a:pt x="1142524" y="542829"/>
                  <a:pt x="1130427" y="530732"/>
                  <a:pt x="1115568" y="530732"/>
                </a:cubicBezTo>
                <a:close/>
              </a:path>
            </a:pathLst>
          </a:custGeom>
          <a:gradFill>
            <a:gsLst>
              <a:gs pos="0">
                <a:srgbClr val="305550"/>
              </a:gs>
              <a:gs pos="100000">
                <a:srgbClr val="010101"/>
              </a:gs>
            </a:gsLst>
            <a:lin ang="5400012"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6E89C0"/>
              </a:solidFill>
              <a:latin typeface="Arial"/>
              <a:ea typeface="Arial"/>
              <a:cs typeface="Arial"/>
              <a:sym typeface="Arial"/>
            </a:endParaRPr>
          </a:p>
        </p:txBody>
      </p:sp>
      <p:sp>
        <p:nvSpPr>
          <p:cNvPr id="144" name="Google Shape;144;p16"/>
          <p:cNvSpPr txBox="1"/>
          <p:nvPr/>
        </p:nvSpPr>
        <p:spPr>
          <a:xfrm>
            <a:off x="822768" y="2049615"/>
            <a:ext cx="105465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FFFFFF"/>
              </a:buClr>
              <a:buSzPts val="2600"/>
              <a:buFont typeface="Montserrat"/>
              <a:buNone/>
            </a:pPr>
            <a:r>
              <a:t/>
            </a:r>
            <a:endParaRPr/>
          </a:p>
        </p:txBody>
      </p:sp>
      <p:sp>
        <p:nvSpPr>
          <p:cNvPr id="145" name="Google Shape;145;p16"/>
          <p:cNvSpPr txBox="1"/>
          <p:nvPr/>
        </p:nvSpPr>
        <p:spPr>
          <a:xfrm>
            <a:off x="822768" y="1587950"/>
            <a:ext cx="105465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FFFFFF"/>
              </a:buClr>
              <a:buSzPts val="2600"/>
              <a:buFont typeface="Montserrat"/>
              <a:buNone/>
            </a:pPr>
            <a:r>
              <a:t/>
            </a:r>
            <a:endParaRPr/>
          </a:p>
        </p:txBody>
      </p:sp>
      <p:sp>
        <p:nvSpPr>
          <p:cNvPr id="146" name="Google Shape;146;p16"/>
          <p:cNvSpPr txBox="1"/>
          <p:nvPr/>
        </p:nvSpPr>
        <p:spPr>
          <a:xfrm>
            <a:off x="2042318" y="3511995"/>
            <a:ext cx="23871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Montserrat SemiBold"/>
                <a:ea typeface="Montserrat SemiBold"/>
                <a:cs typeface="Montserrat SemiBold"/>
                <a:sym typeface="Montserrat SemiBold"/>
              </a:rPr>
              <a:t>STRATEGIC PRIORITY</a:t>
            </a:r>
            <a:endParaRPr/>
          </a:p>
        </p:txBody>
      </p:sp>
      <p:sp>
        <p:nvSpPr>
          <p:cNvPr id="147" name="Google Shape;147;p16"/>
          <p:cNvSpPr txBox="1"/>
          <p:nvPr/>
        </p:nvSpPr>
        <p:spPr>
          <a:xfrm>
            <a:off x="7926315" y="3514857"/>
            <a:ext cx="23808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Montserrat SemiBold"/>
                <a:ea typeface="Montserrat SemiBold"/>
                <a:cs typeface="Montserrat SemiBold"/>
                <a:sym typeface="Montserrat SemiBold"/>
              </a:rPr>
              <a:t>WHY AI? WHY NOW?</a:t>
            </a:r>
            <a:endParaRPr/>
          </a:p>
        </p:txBody>
      </p:sp>
      <p:sp>
        <p:nvSpPr>
          <p:cNvPr id="148" name="Google Shape;148;p16"/>
          <p:cNvSpPr txBox="1"/>
          <p:nvPr>
            <p:ph idx="1" type="subTitle"/>
          </p:nvPr>
        </p:nvSpPr>
        <p:spPr>
          <a:xfrm>
            <a:off x="1915325" y="1741525"/>
            <a:ext cx="8521500" cy="308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sz="2300"/>
              <a:t>Transforming our business into an AI-first organization that leverages smart insights to revolutionize operations, customer engagement, and revenue growth.</a:t>
            </a:r>
            <a:endParaRPr sz="2300"/>
          </a:p>
          <a:p>
            <a:pPr indent="0" lvl="0" marL="0" rtl="0" algn="ctr">
              <a:spcBef>
                <a:spcPts val="0"/>
              </a:spcBef>
              <a:spcAft>
                <a:spcPts val="0"/>
              </a:spcAft>
              <a:buNone/>
            </a:pPr>
            <a:r>
              <a:t/>
            </a:r>
            <a:endParaRPr sz="2300"/>
          </a:p>
          <a:p>
            <a:pPr indent="0" lvl="0" marL="0" rtl="0" algn="ctr">
              <a:spcBef>
                <a:spcPts val="0"/>
              </a:spcBef>
              <a:spcAft>
                <a:spcPts val="0"/>
              </a:spcAft>
              <a:buNone/>
            </a:pPr>
            <a:r>
              <a:t/>
            </a:r>
            <a:endParaRPr sz="2300"/>
          </a:p>
        </p:txBody>
      </p:sp>
      <p:sp>
        <p:nvSpPr>
          <p:cNvPr id="149" name="Google Shape;149;p16"/>
          <p:cNvSpPr txBox="1"/>
          <p:nvPr>
            <p:ph idx="3"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t>AI Strategic Plan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3" name="Shape 1703"/>
        <p:cNvGrpSpPr/>
        <p:nvPr/>
      </p:nvGrpSpPr>
      <p:grpSpPr>
        <a:xfrm>
          <a:off x="0" y="0"/>
          <a:ext cx="0" cy="0"/>
          <a:chOff x="0" y="0"/>
          <a:chExt cx="0" cy="0"/>
        </a:xfrm>
      </p:grpSpPr>
      <p:sp>
        <p:nvSpPr>
          <p:cNvPr id="1704" name="Google Shape;1704;p34"/>
          <p:cNvSpPr/>
          <p:nvPr/>
        </p:nvSpPr>
        <p:spPr>
          <a:xfrm rot="-2236782">
            <a:off x="2198080" y="4690221"/>
            <a:ext cx="693148" cy="1002538"/>
          </a:xfrm>
          <a:custGeom>
            <a:rect b="b" l="l" r="r" t="t"/>
            <a:pathLst>
              <a:path extrusionOk="0" h="896301" w="619696">
                <a:moveTo>
                  <a:pt x="619696" y="448151"/>
                </a:moveTo>
                <a:cubicBezTo>
                  <a:pt x="619696" y="695658"/>
                  <a:pt x="480972" y="896302"/>
                  <a:pt x="309848" y="896302"/>
                </a:cubicBezTo>
                <a:cubicBezTo>
                  <a:pt x="138724" y="896302"/>
                  <a:pt x="0" y="695658"/>
                  <a:pt x="0" y="448151"/>
                </a:cubicBezTo>
                <a:cubicBezTo>
                  <a:pt x="0" y="200644"/>
                  <a:pt x="138724" y="0"/>
                  <a:pt x="309848" y="0"/>
                </a:cubicBezTo>
                <a:cubicBezTo>
                  <a:pt x="480972" y="0"/>
                  <a:pt x="619696" y="200644"/>
                  <a:pt x="619696" y="448151"/>
                </a:cubicBezTo>
                <a:close/>
              </a:path>
            </a:pathLst>
          </a:custGeom>
          <a:noFill/>
          <a:ln cap="flat" cmpd="sng" w="9525">
            <a:solidFill>
              <a:schemeClr val="accent1">
                <a:alpha val="34901"/>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5" name="Google Shape;1705;p34"/>
          <p:cNvSpPr/>
          <p:nvPr/>
        </p:nvSpPr>
        <p:spPr>
          <a:xfrm>
            <a:off x="2260919" y="4879771"/>
            <a:ext cx="566568" cy="622640"/>
          </a:xfrm>
          <a:custGeom>
            <a:rect b="b" l="l" r="r" t="t"/>
            <a:pathLst>
              <a:path extrusionOk="0" h="557172" w="506996">
                <a:moveTo>
                  <a:pt x="83048" y="408412"/>
                </a:moveTo>
                <a:cubicBezTo>
                  <a:pt x="-20488" y="272490"/>
                  <a:pt x="-28299" y="103707"/>
                  <a:pt x="65713" y="32079"/>
                </a:cubicBezTo>
                <a:cubicBezTo>
                  <a:pt x="159725" y="-39549"/>
                  <a:pt x="320411" y="12838"/>
                  <a:pt x="423948" y="148760"/>
                </a:cubicBezTo>
                <a:cubicBezTo>
                  <a:pt x="527485" y="284682"/>
                  <a:pt x="535295" y="453465"/>
                  <a:pt x="441284" y="525093"/>
                </a:cubicBezTo>
                <a:cubicBezTo>
                  <a:pt x="347272" y="596721"/>
                  <a:pt x="186585" y="544334"/>
                  <a:pt x="83048" y="408412"/>
                </a:cubicBezTo>
                <a:close/>
              </a:path>
            </a:pathLst>
          </a:custGeom>
          <a:noFill/>
          <a:ln cap="flat" cmpd="sng" w="9525">
            <a:solidFill>
              <a:schemeClr val="accent1">
                <a:alpha val="34901"/>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6" name="Google Shape;1706;p34"/>
          <p:cNvSpPr/>
          <p:nvPr/>
        </p:nvSpPr>
        <p:spPr>
          <a:xfrm>
            <a:off x="2438082" y="5074335"/>
            <a:ext cx="212544" cy="233502"/>
          </a:xfrm>
          <a:custGeom>
            <a:rect b="b" l="l" r="r" t="t"/>
            <a:pathLst>
              <a:path extrusionOk="0" h="208950" w="190196">
                <a:moveTo>
                  <a:pt x="31138" y="153196"/>
                </a:moveTo>
                <a:cubicBezTo>
                  <a:pt x="-7724" y="102237"/>
                  <a:pt x="-10582" y="38896"/>
                  <a:pt x="24661" y="12035"/>
                </a:cubicBezTo>
                <a:cubicBezTo>
                  <a:pt x="59903" y="-14825"/>
                  <a:pt x="120197" y="4796"/>
                  <a:pt x="159059" y="55755"/>
                </a:cubicBezTo>
                <a:cubicBezTo>
                  <a:pt x="197921" y="106714"/>
                  <a:pt x="200778" y="170055"/>
                  <a:pt x="165536" y="196915"/>
                </a:cubicBezTo>
                <a:cubicBezTo>
                  <a:pt x="130293" y="223776"/>
                  <a:pt x="70000" y="204154"/>
                  <a:pt x="31138" y="153196"/>
                </a:cubicBezTo>
                <a:close/>
              </a:path>
            </a:pathLst>
          </a:custGeom>
          <a:noFill/>
          <a:ln cap="flat" cmpd="sng" w="9525">
            <a:solidFill>
              <a:schemeClr val="accent1">
                <a:alpha val="34901"/>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7" name="Google Shape;1707;p34"/>
          <p:cNvSpPr/>
          <p:nvPr/>
        </p:nvSpPr>
        <p:spPr>
          <a:xfrm rot="-2236782">
            <a:off x="2511018" y="5142928"/>
            <a:ext cx="66693" cy="96525"/>
          </a:xfrm>
          <a:custGeom>
            <a:rect b="b" l="l" r="r" t="t"/>
            <a:pathLst>
              <a:path extrusionOk="0" h="86296" w="59626">
                <a:moveTo>
                  <a:pt x="59626" y="43148"/>
                </a:moveTo>
                <a:cubicBezTo>
                  <a:pt x="59626" y="66979"/>
                  <a:pt x="46279" y="86297"/>
                  <a:pt x="29813" y="86297"/>
                </a:cubicBezTo>
                <a:cubicBezTo>
                  <a:pt x="13348" y="86297"/>
                  <a:pt x="0" y="66979"/>
                  <a:pt x="0" y="43148"/>
                </a:cubicBezTo>
                <a:cubicBezTo>
                  <a:pt x="0" y="19318"/>
                  <a:pt x="13348" y="0"/>
                  <a:pt x="29813" y="0"/>
                </a:cubicBezTo>
                <a:cubicBezTo>
                  <a:pt x="46279" y="0"/>
                  <a:pt x="59626" y="19318"/>
                  <a:pt x="59626" y="43148"/>
                </a:cubicBezTo>
                <a:close/>
              </a:path>
            </a:pathLst>
          </a:custGeom>
          <a:noFill/>
          <a:ln cap="flat" cmpd="sng" w="9525">
            <a:solidFill>
              <a:schemeClr val="accent1">
                <a:alpha val="34901"/>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8" name="Google Shape;1708;p34"/>
          <p:cNvSpPr/>
          <p:nvPr/>
        </p:nvSpPr>
        <p:spPr>
          <a:xfrm rot="-2236782">
            <a:off x="5112745" y="640144"/>
            <a:ext cx="3341726" cy="4833283"/>
          </a:xfrm>
          <a:custGeom>
            <a:rect b="b" l="l" r="r" t="t"/>
            <a:pathLst>
              <a:path extrusionOk="0" h="4321108" w="2987609">
                <a:moveTo>
                  <a:pt x="2987610" y="2160554"/>
                </a:moveTo>
                <a:cubicBezTo>
                  <a:pt x="2987610" y="3353796"/>
                  <a:pt x="2318810" y="4321109"/>
                  <a:pt x="1493805" y="4321109"/>
                </a:cubicBezTo>
                <a:cubicBezTo>
                  <a:pt x="668799" y="4321109"/>
                  <a:pt x="0" y="3353796"/>
                  <a:pt x="0" y="2160554"/>
                </a:cubicBezTo>
                <a:cubicBezTo>
                  <a:pt x="0" y="967313"/>
                  <a:pt x="668799" y="0"/>
                  <a:pt x="1493805" y="0"/>
                </a:cubicBezTo>
                <a:cubicBezTo>
                  <a:pt x="2318811" y="0"/>
                  <a:pt x="2987610" y="967313"/>
                  <a:pt x="2987610" y="216055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9" name="Google Shape;1709;p34"/>
          <p:cNvSpPr/>
          <p:nvPr/>
        </p:nvSpPr>
        <p:spPr>
          <a:xfrm rot="-2236782">
            <a:off x="5094945" y="664943"/>
            <a:ext cx="3325532" cy="4809844"/>
          </a:xfrm>
          <a:custGeom>
            <a:rect b="b" l="l" r="r" t="t"/>
            <a:pathLst>
              <a:path extrusionOk="0" h="4300153" w="2973131">
                <a:moveTo>
                  <a:pt x="2973132" y="2150077"/>
                </a:moveTo>
                <a:cubicBezTo>
                  <a:pt x="2973132" y="3337532"/>
                  <a:pt x="2307574" y="4300154"/>
                  <a:pt x="1486566" y="4300154"/>
                </a:cubicBezTo>
                <a:cubicBezTo>
                  <a:pt x="665559" y="4300154"/>
                  <a:pt x="0" y="3337532"/>
                  <a:pt x="0" y="2150077"/>
                </a:cubicBezTo>
                <a:cubicBezTo>
                  <a:pt x="0" y="962622"/>
                  <a:pt x="665558" y="0"/>
                  <a:pt x="1486566" y="0"/>
                </a:cubicBezTo>
                <a:cubicBezTo>
                  <a:pt x="2307574" y="0"/>
                  <a:pt x="2973132" y="962622"/>
                  <a:pt x="2973132" y="215007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0" name="Google Shape;1710;p34"/>
          <p:cNvSpPr/>
          <p:nvPr/>
        </p:nvSpPr>
        <p:spPr>
          <a:xfrm rot="-2236782">
            <a:off x="5077038" y="689633"/>
            <a:ext cx="3309338" cy="4786405"/>
          </a:xfrm>
          <a:custGeom>
            <a:rect b="b" l="l" r="r" t="t"/>
            <a:pathLst>
              <a:path extrusionOk="0" h="4279198" w="2958653">
                <a:moveTo>
                  <a:pt x="2958654" y="2139600"/>
                </a:moveTo>
                <a:cubicBezTo>
                  <a:pt x="2958654" y="3321268"/>
                  <a:pt x="2296337" y="4279199"/>
                  <a:pt x="1479327" y="4279199"/>
                </a:cubicBezTo>
                <a:cubicBezTo>
                  <a:pt x="662318" y="4279199"/>
                  <a:pt x="0" y="3321268"/>
                  <a:pt x="0" y="2139599"/>
                </a:cubicBezTo>
                <a:cubicBezTo>
                  <a:pt x="0" y="957931"/>
                  <a:pt x="662318" y="0"/>
                  <a:pt x="1479327" y="0"/>
                </a:cubicBezTo>
                <a:cubicBezTo>
                  <a:pt x="2296337" y="0"/>
                  <a:pt x="2958654" y="957931"/>
                  <a:pt x="2958654" y="213960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1" name="Google Shape;1711;p34"/>
          <p:cNvSpPr/>
          <p:nvPr/>
        </p:nvSpPr>
        <p:spPr>
          <a:xfrm rot="-2236782">
            <a:off x="5059281" y="714558"/>
            <a:ext cx="3293144" cy="4762754"/>
          </a:xfrm>
          <a:custGeom>
            <a:rect b="b" l="l" r="r" t="t"/>
            <a:pathLst>
              <a:path extrusionOk="0" h="4258053" w="2944175">
                <a:moveTo>
                  <a:pt x="2944176" y="2129027"/>
                </a:moveTo>
                <a:cubicBezTo>
                  <a:pt x="2944176" y="3304856"/>
                  <a:pt x="2285100" y="4258053"/>
                  <a:pt x="1472088" y="4258053"/>
                </a:cubicBezTo>
                <a:cubicBezTo>
                  <a:pt x="659076" y="4258053"/>
                  <a:pt x="0" y="3304856"/>
                  <a:pt x="0" y="2129027"/>
                </a:cubicBezTo>
                <a:cubicBezTo>
                  <a:pt x="0" y="953198"/>
                  <a:pt x="659077" y="0"/>
                  <a:pt x="1472088" y="0"/>
                </a:cubicBezTo>
                <a:cubicBezTo>
                  <a:pt x="2285100" y="0"/>
                  <a:pt x="2944176" y="953198"/>
                  <a:pt x="2944176" y="212902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2" name="Google Shape;1712;p34"/>
          <p:cNvSpPr/>
          <p:nvPr/>
        </p:nvSpPr>
        <p:spPr>
          <a:xfrm rot="-2236782">
            <a:off x="5041480" y="739249"/>
            <a:ext cx="3276737" cy="4739315"/>
          </a:xfrm>
          <a:custGeom>
            <a:rect b="b" l="l" r="r" t="t"/>
            <a:pathLst>
              <a:path extrusionOk="0" h="4237098" w="2929507">
                <a:moveTo>
                  <a:pt x="2929507" y="2118549"/>
                </a:moveTo>
                <a:cubicBezTo>
                  <a:pt x="2929507" y="3288592"/>
                  <a:pt x="2273715" y="4237099"/>
                  <a:pt x="1464754" y="4237099"/>
                </a:cubicBezTo>
                <a:cubicBezTo>
                  <a:pt x="655792" y="4237099"/>
                  <a:pt x="0" y="3288592"/>
                  <a:pt x="0" y="2118549"/>
                </a:cubicBezTo>
                <a:cubicBezTo>
                  <a:pt x="0" y="948507"/>
                  <a:pt x="655792" y="0"/>
                  <a:pt x="1464754" y="0"/>
                </a:cubicBezTo>
                <a:cubicBezTo>
                  <a:pt x="2273715" y="0"/>
                  <a:pt x="2929507" y="948507"/>
                  <a:pt x="2929507" y="211854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3" name="Google Shape;1713;p34"/>
          <p:cNvSpPr/>
          <p:nvPr/>
        </p:nvSpPr>
        <p:spPr>
          <a:xfrm rot="-2236782">
            <a:off x="5023658" y="763876"/>
            <a:ext cx="3260543" cy="4715877"/>
          </a:xfrm>
          <a:custGeom>
            <a:rect b="b" l="l" r="r" t="t"/>
            <a:pathLst>
              <a:path extrusionOk="0" h="4216143" w="2915029">
                <a:moveTo>
                  <a:pt x="2915029" y="2108072"/>
                </a:moveTo>
                <a:cubicBezTo>
                  <a:pt x="2915029" y="3272328"/>
                  <a:pt x="2262478" y="4216144"/>
                  <a:pt x="1457515" y="4216144"/>
                </a:cubicBezTo>
                <a:cubicBezTo>
                  <a:pt x="652551" y="4216144"/>
                  <a:pt x="0" y="3272328"/>
                  <a:pt x="0" y="2108072"/>
                </a:cubicBezTo>
                <a:cubicBezTo>
                  <a:pt x="0" y="943816"/>
                  <a:pt x="652552" y="0"/>
                  <a:pt x="1457515" y="0"/>
                </a:cubicBezTo>
                <a:cubicBezTo>
                  <a:pt x="2262478" y="0"/>
                  <a:pt x="2915029" y="943816"/>
                  <a:pt x="2915029" y="210807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4" name="Google Shape;1714;p34"/>
          <p:cNvSpPr/>
          <p:nvPr/>
        </p:nvSpPr>
        <p:spPr>
          <a:xfrm rot="-2236782">
            <a:off x="5005753" y="788675"/>
            <a:ext cx="3244349" cy="4692438"/>
          </a:xfrm>
          <a:custGeom>
            <a:rect b="b" l="l" r="r" t="t"/>
            <a:pathLst>
              <a:path extrusionOk="0" h="4195188" w="2900551">
                <a:moveTo>
                  <a:pt x="2900551" y="2097594"/>
                </a:moveTo>
                <a:cubicBezTo>
                  <a:pt x="2900551" y="3256064"/>
                  <a:pt x="2251241" y="4195189"/>
                  <a:pt x="1450275" y="4195189"/>
                </a:cubicBezTo>
                <a:cubicBezTo>
                  <a:pt x="649310" y="4195189"/>
                  <a:pt x="0" y="3256064"/>
                  <a:pt x="0" y="2097594"/>
                </a:cubicBezTo>
                <a:cubicBezTo>
                  <a:pt x="0" y="939125"/>
                  <a:pt x="649310" y="0"/>
                  <a:pt x="1450275" y="0"/>
                </a:cubicBezTo>
                <a:cubicBezTo>
                  <a:pt x="2251241" y="0"/>
                  <a:pt x="2900551" y="939125"/>
                  <a:pt x="2900551" y="209759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5" name="Google Shape;1715;p34"/>
          <p:cNvSpPr/>
          <p:nvPr/>
        </p:nvSpPr>
        <p:spPr>
          <a:xfrm rot="-2236782">
            <a:off x="4988036" y="813407"/>
            <a:ext cx="3227942" cy="4668785"/>
          </a:xfrm>
          <a:custGeom>
            <a:rect b="b" l="l" r="r" t="t"/>
            <a:pathLst>
              <a:path extrusionOk="0" h="4174042" w="2885882">
                <a:moveTo>
                  <a:pt x="2885883" y="2087021"/>
                </a:moveTo>
                <a:cubicBezTo>
                  <a:pt x="2885883" y="3239652"/>
                  <a:pt x="2239856" y="4174043"/>
                  <a:pt x="1442942" y="4174043"/>
                </a:cubicBezTo>
                <a:cubicBezTo>
                  <a:pt x="646027" y="4174043"/>
                  <a:pt x="0" y="3239652"/>
                  <a:pt x="0" y="2087021"/>
                </a:cubicBezTo>
                <a:cubicBezTo>
                  <a:pt x="0" y="934391"/>
                  <a:pt x="646027" y="0"/>
                  <a:pt x="1442942" y="0"/>
                </a:cubicBezTo>
                <a:cubicBezTo>
                  <a:pt x="2239856" y="0"/>
                  <a:pt x="2885883" y="934391"/>
                  <a:pt x="2885883" y="208702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6" name="Google Shape;1716;p34"/>
          <p:cNvSpPr/>
          <p:nvPr/>
        </p:nvSpPr>
        <p:spPr>
          <a:xfrm rot="-2236782">
            <a:off x="4970195" y="838291"/>
            <a:ext cx="3211748" cy="4645347"/>
          </a:xfrm>
          <a:custGeom>
            <a:rect b="b" l="l" r="r" t="t"/>
            <a:pathLst>
              <a:path extrusionOk="0" h="4153087" w="2871404">
                <a:moveTo>
                  <a:pt x="2871405" y="2076544"/>
                </a:moveTo>
                <a:cubicBezTo>
                  <a:pt x="2871405" y="3223388"/>
                  <a:pt x="2228619" y="4153088"/>
                  <a:pt x="1435702" y="4153088"/>
                </a:cubicBezTo>
                <a:cubicBezTo>
                  <a:pt x="642786" y="4153088"/>
                  <a:pt x="0" y="3223387"/>
                  <a:pt x="0" y="2076544"/>
                </a:cubicBezTo>
                <a:cubicBezTo>
                  <a:pt x="0" y="929700"/>
                  <a:pt x="642786" y="0"/>
                  <a:pt x="1435702" y="0"/>
                </a:cubicBezTo>
                <a:cubicBezTo>
                  <a:pt x="2228619" y="0"/>
                  <a:pt x="2871405" y="929700"/>
                  <a:pt x="2871405" y="207654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7" name="Google Shape;1717;p34"/>
          <p:cNvSpPr/>
          <p:nvPr/>
        </p:nvSpPr>
        <p:spPr>
          <a:xfrm rot="-2236782">
            <a:off x="4952480" y="862916"/>
            <a:ext cx="3195553" cy="4621908"/>
          </a:xfrm>
          <a:custGeom>
            <a:rect b="b" l="l" r="r" t="t"/>
            <a:pathLst>
              <a:path extrusionOk="0" h="4132132" w="2856926">
                <a:moveTo>
                  <a:pt x="2856927" y="2066066"/>
                </a:moveTo>
                <a:cubicBezTo>
                  <a:pt x="2856927" y="3207124"/>
                  <a:pt x="2217382" y="4132133"/>
                  <a:pt x="1428464" y="4132133"/>
                </a:cubicBezTo>
                <a:cubicBezTo>
                  <a:pt x="639545" y="4132133"/>
                  <a:pt x="0" y="3207123"/>
                  <a:pt x="0" y="2066066"/>
                </a:cubicBezTo>
                <a:cubicBezTo>
                  <a:pt x="0" y="925009"/>
                  <a:pt x="639545" y="0"/>
                  <a:pt x="1428464" y="0"/>
                </a:cubicBezTo>
                <a:cubicBezTo>
                  <a:pt x="2217382" y="0"/>
                  <a:pt x="2856927" y="925009"/>
                  <a:pt x="2856927" y="206606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8" name="Google Shape;1718;p34"/>
          <p:cNvSpPr/>
          <p:nvPr/>
        </p:nvSpPr>
        <p:spPr>
          <a:xfrm rot="-2236782">
            <a:off x="4934574" y="887822"/>
            <a:ext cx="3179359" cy="4598257"/>
          </a:xfrm>
          <a:custGeom>
            <a:rect b="b" l="l" r="r" t="t"/>
            <a:pathLst>
              <a:path extrusionOk="0" h="4110987" w="2842448">
                <a:moveTo>
                  <a:pt x="2842449" y="2055494"/>
                </a:moveTo>
                <a:cubicBezTo>
                  <a:pt x="2842449" y="3190712"/>
                  <a:pt x="2206145" y="4110988"/>
                  <a:pt x="1421224" y="4110988"/>
                </a:cubicBezTo>
                <a:cubicBezTo>
                  <a:pt x="636304" y="4110988"/>
                  <a:pt x="0" y="3190712"/>
                  <a:pt x="0" y="2055494"/>
                </a:cubicBezTo>
                <a:cubicBezTo>
                  <a:pt x="0" y="920276"/>
                  <a:pt x="636304" y="0"/>
                  <a:pt x="1421224" y="0"/>
                </a:cubicBezTo>
                <a:cubicBezTo>
                  <a:pt x="2206145" y="0"/>
                  <a:pt x="2842449" y="920276"/>
                  <a:pt x="2842449" y="205549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9" name="Google Shape;1719;p34"/>
          <p:cNvSpPr/>
          <p:nvPr/>
        </p:nvSpPr>
        <p:spPr>
          <a:xfrm rot="-2236782">
            <a:off x="4916857" y="912450"/>
            <a:ext cx="3162953" cy="4574818"/>
          </a:xfrm>
          <a:custGeom>
            <a:rect b="b" l="l" r="r" t="t"/>
            <a:pathLst>
              <a:path extrusionOk="0" h="4090032" w="2827780">
                <a:moveTo>
                  <a:pt x="2827780" y="2045016"/>
                </a:moveTo>
                <a:cubicBezTo>
                  <a:pt x="2827780" y="3174448"/>
                  <a:pt x="2194760" y="4090033"/>
                  <a:pt x="1413890" y="4090033"/>
                </a:cubicBezTo>
                <a:cubicBezTo>
                  <a:pt x="633020" y="4090033"/>
                  <a:pt x="0" y="3174448"/>
                  <a:pt x="0" y="2045016"/>
                </a:cubicBezTo>
                <a:cubicBezTo>
                  <a:pt x="0" y="915585"/>
                  <a:pt x="633020" y="0"/>
                  <a:pt x="1413890" y="0"/>
                </a:cubicBezTo>
                <a:cubicBezTo>
                  <a:pt x="2194760" y="0"/>
                  <a:pt x="2827780" y="915585"/>
                  <a:pt x="2827780" y="204501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0" name="Google Shape;1720;p34"/>
          <p:cNvSpPr/>
          <p:nvPr/>
        </p:nvSpPr>
        <p:spPr>
          <a:xfrm rot="-2236782">
            <a:off x="4898950" y="937140"/>
            <a:ext cx="3146759" cy="4551379"/>
          </a:xfrm>
          <a:custGeom>
            <a:rect b="b" l="l" r="r" t="t"/>
            <a:pathLst>
              <a:path extrusionOk="0" h="4069077" w="2813302">
                <a:moveTo>
                  <a:pt x="2813302" y="2034539"/>
                </a:moveTo>
                <a:cubicBezTo>
                  <a:pt x="2813302" y="3158184"/>
                  <a:pt x="2183523" y="4069077"/>
                  <a:pt x="1406651" y="4069077"/>
                </a:cubicBezTo>
                <a:cubicBezTo>
                  <a:pt x="629779" y="4069077"/>
                  <a:pt x="0" y="3158183"/>
                  <a:pt x="0" y="2034539"/>
                </a:cubicBezTo>
                <a:cubicBezTo>
                  <a:pt x="0" y="910894"/>
                  <a:pt x="629779" y="0"/>
                  <a:pt x="1406651" y="0"/>
                </a:cubicBezTo>
                <a:cubicBezTo>
                  <a:pt x="2183523" y="0"/>
                  <a:pt x="2813302" y="910894"/>
                  <a:pt x="2813302" y="203453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1" name="Google Shape;1721;p34"/>
          <p:cNvSpPr/>
          <p:nvPr/>
        </p:nvSpPr>
        <p:spPr>
          <a:xfrm rot="-2236782">
            <a:off x="4881194" y="961958"/>
            <a:ext cx="3130565" cy="4527940"/>
          </a:xfrm>
          <a:custGeom>
            <a:rect b="b" l="l" r="r" t="t"/>
            <a:pathLst>
              <a:path extrusionOk="0" h="4048122" w="2798824">
                <a:moveTo>
                  <a:pt x="2798824" y="2024061"/>
                </a:moveTo>
                <a:cubicBezTo>
                  <a:pt x="2798824" y="3141919"/>
                  <a:pt x="2172286" y="4048123"/>
                  <a:pt x="1399412" y="4048123"/>
                </a:cubicBezTo>
                <a:cubicBezTo>
                  <a:pt x="626538" y="4048123"/>
                  <a:pt x="-1" y="3141919"/>
                  <a:pt x="-1" y="2024061"/>
                </a:cubicBezTo>
                <a:cubicBezTo>
                  <a:pt x="-1" y="906203"/>
                  <a:pt x="626538" y="0"/>
                  <a:pt x="1399412" y="0"/>
                </a:cubicBezTo>
                <a:cubicBezTo>
                  <a:pt x="2172286" y="0"/>
                  <a:pt x="2798824" y="906203"/>
                  <a:pt x="2798824" y="202406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2" name="Google Shape;1722;p34"/>
          <p:cNvSpPr/>
          <p:nvPr/>
        </p:nvSpPr>
        <p:spPr>
          <a:xfrm rot="-2236782">
            <a:off x="4863286" y="986755"/>
            <a:ext cx="3114371" cy="4504288"/>
          </a:xfrm>
          <a:custGeom>
            <a:rect b="b" l="l" r="r" t="t"/>
            <a:pathLst>
              <a:path extrusionOk="0" h="4026976" w="2784346">
                <a:moveTo>
                  <a:pt x="2784347" y="2013489"/>
                </a:moveTo>
                <a:cubicBezTo>
                  <a:pt x="2784347" y="3125508"/>
                  <a:pt x="2161050" y="4026977"/>
                  <a:pt x="1392173" y="4026977"/>
                </a:cubicBezTo>
                <a:cubicBezTo>
                  <a:pt x="623297" y="4026977"/>
                  <a:pt x="0" y="3125508"/>
                  <a:pt x="0" y="2013489"/>
                </a:cubicBezTo>
                <a:cubicBezTo>
                  <a:pt x="0" y="901470"/>
                  <a:pt x="623297" y="0"/>
                  <a:pt x="1392173" y="0"/>
                </a:cubicBezTo>
                <a:cubicBezTo>
                  <a:pt x="2161049" y="0"/>
                  <a:pt x="2784347" y="901470"/>
                  <a:pt x="2784347" y="201348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3" name="Google Shape;1723;p34"/>
          <p:cNvSpPr/>
          <p:nvPr/>
        </p:nvSpPr>
        <p:spPr>
          <a:xfrm rot="-2236782">
            <a:off x="4845570" y="1011489"/>
            <a:ext cx="3097963" cy="4480849"/>
          </a:xfrm>
          <a:custGeom>
            <a:rect b="b" l="l" r="r" t="t"/>
            <a:pathLst>
              <a:path extrusionOk="0" h="4006021" w="2769677">
                <a:moveTo>
                  <a:pt x="2769678" y="2003011"/>
                </a:moveTo>
                <a:cubicBezTo>
                  <a:pt x="2769678" y="3109243"/>
                  <a:pt x="2149664" y="4006022"/>
                  <a:pt x="1384839" y="4006022"/>
                </a:cubicBezTo>
                <a:cubicBezTo>
                  <a:pt x="620013" y="4006022"/>
                  <a:pt x="0" y="3109243"/>
                  <a:pt x="0" y="2003011"/>
                </a:cubicBezTo>
                <a:cubicBezTo>
                  <a:pt x="0" y="896779"/>
                  <a:pt x="620013" y="0"/>
                  <a:pt x="1384839" y="0"/>
                </a:cubicBezTo>
                <a:cubicBezTo>
                  <a:pt x="2149664" y="0"/>
                  <a:pt x="2769678" y="896779"/>
                  <a:pt x="2769678" y="200301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4" name="Google Shape;1724;p34"/>
          <p:cNvSpPr/>
          <p:nvPr/>
        </p:nvSpPr>
        <p:spPr>
          <a:xfrm rot="-2236782">
            <a:off x="4827772" y="1036180"/>
            <a:ext cx="3081769" cy="4457411"/>
          </a:xfrm>
          <a:custGeom>
            <a:rect b="b" l="l" r="r" t="t"/>
            <a:pathLst>
              <a:path extrusionOk="0" h="3985067" w="2755199">
                <a:moveTo>
                  <a:pt x="2755200" y="1992534"/>
                </a:moveTo>
                <a:cubicBezTo>
                  <a:pt x="2755200" y="3092979"/>
                  <a:pt x="2138427" y="3985067"/>
                  <a:pt x="1377600" y="3985067"/>
                </a:cubicBezTo>
                <a:cubicBezTo>
                  <a:pt x="616772" y="3985067"/>
                  <a:pt x="0" y="3092979"/>
                  <a:pt x="0" y="1992534"/>
                </a:cubicBezTo>
                <a:cubicBezTo>
                  <a:pt x="0" y="892088"/>
                  <a:pt x="616772" y="0"/>
                  <a:pt x="1377600" y="0"/>
                </a:cubicBezTo>
                <a:cubicBezTo>
                  <a:pt x="2138427" y="0"/>
                  <a:pt x="2755200" y="892088"/>
                  <a:pt x="2755200" y="199253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5" name="Google Shape;1725;p34"/>
          <p:cNvSpPr/>
          <p:nvPr/>
        </p:nvSpPr>
        <p:spPr>
          <a:xfrm rot="-2236782">
            <a:off x="4809949" y="1060914"/>
            <a:ext cx="3065575" cy="4433759"/>
          </a:xfrm>
          <a:custGeom>
            <a:rect b="b" l="l" r="r" t="t"/>
            <a:pathLst>
              <a:path extrusionOk="0" h="3963921" w="2740721">
                <a:moveTo>
                  <a:pt x="2740722" y="1981961"/>
                </a:moveTo>
                <a:cubicBezTo>
                  <a:pt x="2740722" y="3076568"/>
                  <a:pt x="2127190" y="3963922"/>
                  <a:pt x="1370361" y="3963922"/>
                </a:cubicBezTo>
                <a:cubicBezTo>
                  <a:pt x="613531" y="3963922"/>
                  <a:pt x="0" y="3076568"/>
                  <a:pt x="0" y="1981961"/>
                </a:cubicBezTo>
                <a:cubicBezTo>
                  <a:pt x="0" y="887354"/>
                  <a:pt x="613531" y="0"/>
                  <a:pt x="1370361" y="0"/>
                </a:cubicBezTo>
                <a:cubicBezTo>
                  <a:pt x="2127190" y="0"/>
                  <a:pt x="2740722" y="887354"/>
                  <a:pt x="2740722" y="198196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6" name="Google Shape;1726;p34"/>
          <p:cNvSpPr/>
          <p:nvPr/>
        </p:nvSpPr>
        <p:spPr>
          <a:xfrm rot="-2236782">
            <a:off x="4792108" y="1085797"/>
            <a:ext cx="3049381" cy="4410320"/>
          </a:xfrm>
          <a:custGeom>
            <a:rect b="b" l="l" r="r" t="t"/>
            <a:pathLst>
              <a:path extrusionOk="0" h="3942966" w="2726243">
                <a:moveTo>
                  <a:pt x="2726244" y="1971483"/>
                </a:moveTo>
                <a:cubicBezTo>
                  <a:pt x="2726244" y="3060304"/>
                  <a:pt x="2115953" y="3942967"/>
                  <a:pt x="1363122" y="3942967"/>
                </a:cubicBezTo>
                <a:cubicBezTo>
                  <a:pt x="610290" y="3942967"/>
                  <a:pt x="0" y="3060304"/>
                  <a:pt x="0" y="1971483"/>
                </a:cubicBezTo>
                <a:cubicBezTo>
                  <a:pt x="0" y="882663"/>
                  <a:pt x="610290" y="0"/>
                  <a:pt x="1363122" y="0"/>
                </a:cubicBezTo>
                <a:cubicBezTo>
                  <a:pt x="2115953" y="0"/>
                  <a:pt x="2726244" y="882663"/>
                  <a:pt x="2726244" y="197148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7" name="Google Shape;1727;p34"/>
          <p:cNvSpPr/>
          <p:nvPr/>
        </p:nvSpPr>
        <p:spPr>
          <a:xfrm rot="-2236782">
            <a:off x="4774392" y="1110423"/>
            <a:ext cx="3032974" cy="4386882"/>
          </a:xfrm>
          <a:custGeom>
            <a:rect b="b" l="l" r="r" t="t"/>
            <a:pathLst>
              <a:path extrusionOk="0" h="3922011" w="2711575">
                <a:moveTo>
                  <a:pt x="2711576" y="1961006"/>
                </a:moveTo>
                <a:cubicBezTo>
                  <a:pt x="2711576" y="3044040"/>
                  <a:pt x="2104569" y="3922012"/>
                  <a:pt x="1355788" y="3922012"/>
                </a:cubicBezTo>
                <a:cubicBezTo>
                  <a:pt x="607007" y="3922012"/>
                  <a:pt x="0" y="3044039"/>
                  <a:pt x="0" y="1961006"/>
                </a:cubicBezTo>
                <a:cubicBezTo>
                  <a:pt x="0" y="877972"/>
                  <a:pt x="607007" y="0"/>
                  <a:pt x="1355788" y="0"/>
                </a:cubicBezTo>
                <a:cubicBezTo>
                  <a:pt x="2104569" y="0"/>
                  <a:pt x="2711576" y="877972"/>
                  <a:pt x="2711576" y="196100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8" name="Google Shape;1728;p34"/>
          <p:cNvSpPr/>
          <p:nvPr/>
        </p:nvSpPr>
        <p:spPr>
          <a:xfrm rot="-2236782">
            <a:off x="4756486" y="1135328"/>
            <a:ext cx="3016780" cy="4363230"/>
          </a:xfrm>
          <a:custGeom>
            <a:rect b="b" l="l" r="r" t="t"/>
            <a:pathLst>
              <a:path extrusionOk="0" h="3900866" w="2697097">
                <a:moveTo>
                  <a:pt x="2697098" y="1950433"/>
                </a:moveTo>
                <a:cubicBezTo>
                  <a:pt x="2697098" y="3027628"/>
                  <a:pt x="2093332" y="3900866"/>
                  <a:pt x="1348549" y="3900866"/>
                </a:cubicBezTo>
                <a:cubicBezTo>
                  <a:pt x="603766" y="3900866"/>
                  <a:pt x="0" y="3027628"/>
                  <a:pt x="0" y="1950433"/>
                </a:cubicBezTo>
                <a:cubicBezTo>
                  <a:pt x="0" y="873239"/>
                  <a:pt x="603766" y="0"/>
                  <a:pt x="1348549" y="0"/>
                </a:cubicBezTo>
                <a:cubicBezTo>
                  <a:pt x="2093332" y="0"/>
                  <a:pt x="2697098" y="873239"/>
                  <a:pt x="2697098" y="195043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29" name="Google Shape;1729;p34"/>
          <p:cNvSpPr/>
          <p:nvPr/>
        </p:nvSpPr>
        <p:spPr>
          <a:xfrm rot="-2236782">
            <a:off x="4738579" y="1160019"/>
            <a:ext cx="3000586" cy="4339791"/>
          </a:xfrm>
          <a:custGeom>
            <a:rect b="b" l="l" r="r" t="t"/>
            <a:pathLst>
              <a:path extrusionOk="0" h="3879911" w="2682619">
                <a:moveTo>
                  <a:pt x="2682619" y="1939956"/>
                </a:moveTo>
                <a:cubicBezTo>
                  <a:pt x="2682619" y="3011364"/>
                  <a:pt x="2082095" y="3879911"/>
                  <a:pt x="1341310" y="3879911"/>
                </a:cubicBezTo>
                <a:cubicBezTo>
                  <a:pt x="600525" y="3879911"/>
                  <a:pt x="0" y="3011364"/>
                  <a:pt x="0" y="1939956"/>
                </a:cubicBezTo>
                <a:cubicBezTo>
                  <a:pt x="0" y="868548"/>
                  <a:pt x="600525" y="0"/>
                  <a:pt x="1341310" y="0"/>
                </a:cubicBezTo>
                <a:cubicBezTo>
                  <a:pt x="2082095" y="0"/>
                  <a:pt x="2682619" y="868548"/>
                  <a:pt x="2682619" y="193995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0" name="Google Shape;1730;p34"/>
          <p:cNvSpPr/>
          <p:nvPr/>
        </p:nvSpPr>
        <p:spPr>
          <a:xfrm rot="-2236782">
            <a:off x="4720757" y="1184752"/>
            <a:ext cx="2984392" cy="4316353"/>
          </a:xfrm>
          <a:custGeom>
            <a:rect b="b" l="l" r="r" t="t"/>
            <a:pathLst>
              <a:path extrusionOk="0" h="3858956" w="2668141">
                <a:moveTo>
                  <a:pt x="2668141" y="1929478"/>
                </a:moveTo>
                <a:cubicBezTo>
                  <a:pt x="2668141" y="2995100"/>
                  <a:pt x="2070858" y="3858956"/>
                  <a:pt x="1334071" y="3858956"/>
                </a:cubicBezTo>
                <a:cubicBezTo>
                  <a:pt x="597284" y="3858956"/>
                  <a:pt x="0" y="2995100"/>
                  <a:pt x="0" y="1929478"/>
                </a:cubicBezTo>
                <a:cubicBezTo>
                  <a:pt x="0" y="863857"/>
                  <a:pt x="597284" y="0"/>
                  <a:pt x="1334071" y="0"/>
                </a:cubicBezTo>
                <a:cubicBezTo>
                  <a:pt x="2070858" y="0"/>
                  <a:pt x="2668141" y="863857"/>
                  <a:pt x="2668141" y="192947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1" name="Google Shape;1731;p34"/>
          <p:cNvSpPr/>
          <p:nvPr/>
        </p:nvSpPr>
        <p:spPr>
          <a:xfrm rot="-2236782">
            <a:off x="4703129" y="1209528"/>
            <a:ext cx="2967984" cy="4292914"/>
          </a:xfrm>
          <a:custGeom>
            <a:rect b="b" l="l" r="r" t="t"/>
            <a:pathLst>
              <a:path extrusionOk="0" h="3838001" w="2653472">
                <a:moveTo>
                  <a:pt x="2653473" y="1919001"/>
                </a:moveTo>
                <a:cubicBezTo>
                  <a:pt x="2653473" y="2978835"/>
                  <a:pt x="2059473" y="3838001"/>
                  <a:pt x="1326736" y="3838001"/>
                </a:cubicBezTo>
                <a:cubicBezTo>
                  <a:pt x="594000" y="3838001"/>
                  <a:pt x="0" y="2978835"/>
                  <a:pt x="0" y="1919001"/>
                </a:cubicBezTo>
                <a:cubicBezTo>
                  <a:pt x="0" y="859166"/>
                  <a:pt x="594000" y="0"/>
                  <a:pt x="1326736" y="0"/>
                </a:cubicBezTo>
                <a:cubicBezTo>
                  <a:pt x="2059472" y="0"/>
                  <a:pt x="2653473" y="859166"/>
                  <a:pt x="2653473" y="191900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2" name="Google Shape;1732;p34"/>
          <p:cNvSpPr/>
          <p:nvPr/>
        </p:nvSpPr>
        <p:spPr>
          <a:xfrm rot="-2236782">
            <a:off x="4685307" y="1234262"/>
            <a:ext cx="2951790" cy="4269262"/>
          </a:xfrm>
          <a:custGeom>
            <a:rect b="b" l="l" r="r" t="t"/>
            <a:pathLst>
              <a:path extrusionOk="0" h="3816855" w="2638994">
                <a:moveTo>
                  <a:pt x="2638995" y="1908428"/>
                </a:moveTo>
                <a:cubicBezTo>
                  <a:pt x="2638995" y="2962423"/>
                  <a:pt x="2048235" y="3816856"/>
                  <a:pt x="1319497" y="3816856"/>
                </a:cubicBezTo>
                <a:cubicBezTo>
                  <a:pt x="590759" y="3816856"/>
                  <a:pt x="0" y="2962423"/>
                  <a:pt x="0" y="1908428"/>
                </a:cubicBezTo>
                <a:cubicBezTo>
                  <a:pt x="0" y="854432"/>
                  <a:pt x="590759" y="0"/>
                  <a:pt x="1319497" y="0"/>
                </a:cubicBezTo>
                <a:cubicBezTo>
                  <a:pt x="2048235" y="0"/>
                  <a:pt x="2638995" y="854432"/>
                  <a:pt x="2638995" y="190842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3" name="Google Shape;1733;p34"/>
          <p:cNvSpPr/>
          <p:nvPr/>
        </p:nvSpPr>
        <p:spPr>
          <a:xfrm rot="-2236782">
            <a:off x="4667400" y="1259060"/>
            <a:ext cx="2935596" cy="4245823"/>
          </a:xfrm>
          <a:custGeom>
            <a:rect b="b" l="l" r="r" t="t"/>
            <a:pathLst>
              <a:path extrusionOk="0" h="3795900" w="2624516">
                <a:moveTo>
                  <a:pt x="2624517" y="1897950"/>
                </a:moveTo>
                <a:cubicBezTo>
                  <a:pt x="2624517" y="2946159"/>
                  <a:pt x="2036999" y="3795901"/>
                  <a:pt x="1312259" y="3795901"/>
                </a:cubicBezTo>
                <a:cubicBezTo>
                  <a:pt x="587519" y="3795901"/>
                  <a:pt x="0" y="2946160"/>
                  <a:pt x="0" y="1897951"/>
                </a:cubicBezTo>
                <a:cubicBezTo>
                  <a:pt x="0" y="849742"/>
                  <a:pt x="587518" y="0"/>
                  <a:pt x="1312259" y="0"/>
                </a:cubicBezTo>
                <a:cubicBezTo>
                  <a:pt x="2036999" y="0"/>
                  <a:pt x="2624517" y="849742"/>
                  <a:pt x="2624517" y="189795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4" name="Google Shape;1734;p34"/>
          <p:cNvSpPr/>
          <p:nvPr/>
        </p:nvSpPr>
        <p:spPr>
          <a:xfrm rot="-2236782">
            <a:off x="4649578" y="1283685"/>
            <a:ext cx="2919402" cy="4222384"/>
          </a:xfrm>
          <a:custGeom>
            <a:rect b="b" l="l" r="r" t="t"/>
            <a:pathLst>
              <a:path extrusionOk="0" h="3774945" w="2610038">
                <a:moveTo>
                  <a:pt x="2610039" y="1887473"/>
                </a:moveTo>
                <a:cubicBezTo>
                  <a:pt x="2610039" y="2929895"/>
                  <a:pt x="2025762" y="3774946"/>
                  <a:pt x="1305019" y="3774946"/>
                </a:cubicBezTo>
                <a:cubicBezTo>
                  <a:pt x="584277" y="3774946"/>
                  <a:pt x="0" y="2929895"/>
                  <a:pt x="0" y="1887473"/>
                </a:cubicBezTo>
                <a:cubicBezTo>
                  <a:pt x="0" y="845050"/>
                  <a:pt x="584277" y="0"/>
                  <a:pt x="1305019" y="0"/>
                </a:cubicBezTo>
                <a:cubicBezTo>
                  <a:pt x="2025762" y="0"/>
                  <a:pt x="2610039" y="845050"/>
                  <a:pt x="2610039" y="188747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5" name="Google Shape;1735;p34"/>
          <p:cNvSpPr/>
          <p:nvPr/>
        </p:nvSpPr>
        <p:spPr>
          <a:xfrm rot="-2236782">
            <a:off x="4631779" y="1308591"/>
            <a:ext cx="2902996" cy="4198733"/>
          </a:xfrm>
          <a:custGeom>
            <a:rect b="b" l="l" r="r" t="t"/>
            <a:pathLst>
              <a:path extrusionOk="0" h="3753800" w="2595370">
                <a:moveTo>
                  <a:pt x="2595371" y="1876900"/>
                </a:moveTo>
                <a:cubicBezTo>
                  <a:pt x="2595371" y="2913483"/>
                  <a:pt x="2014377" y="3753800"/>
                  <a:pt x="1297685" y="3753800"/>
                </a:cubicBezTo>
                <a:cubicBezTo>
                  <a:pt x="580993" y="3753800"/>
                  <a:pt x="0" y="2913483"/>
                  <a:pt x="0" y="1876900"/>
                </a:cubicBezTo>
                <a:cubicBezTo>
                  <a:pt x="0" y="840317"/>
                  <a:pt x="580993" y="0"/>
                  <a:pt x="1297685" y="0"/>
                </a:cubicBezTo>
                <a:cubicBezTo>
                  <a:pt x="2014377" y="0"/>
                  <a:pt x="2595371" y="840317"/>
                  <a:pt x="2595371" y="187690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6" name="Google Shape;1736;p34"/>
          <p:cNvSpPr/>
          <p:nvPr/>
        </p:nvSpPr>
        <p:spPr>
          <a:xfrm rot="-2236782">
            <a:off x="4614020" y="1333301"/>
            <a:ext cx="2886802" cy="4175294"/>
          </a:xfrm>
          <a:custGeom>
            <a:rect b="b" l="l" r="r" t="t"/>
            <a:pathLst>
              <a:path extrusionOk="0" h="3732845" w="2580892">
                <a:moveTo>
                  <a:pt x="2580893" y="1866423"/>
                </a:moveTo>
                <a:cubicBezTo>
                  <a:pt x="2580893" y="2897219"/>
                  <a:pt x="2003140" y="3732845"/>
                  <a:pt x="1290446" y="3732845"/>
                </a:cubicBezTo>
                <a:cubicBezTo>
                  <a:pt x="577752" y="3732845"/>
                  <a:pt x="0" y="2897219"/>
                  <a:pt x="0" y="1866423"/>
                </a:cubicBezTo>
                <a:cubicBezTo>
                  <a:pt x="0" y="835626"/>
                  <a:pt x="577752" y="0"/>
                  <a:pt x="1290446" y="0"/>
                </a:cubicBezTo>
                <a:cubicBezTo>
                  <a:pt x="2003140" y="0"/>
                  <a:pt x="2580893" y="835626"/>
                  <a:pt x="2580893" y="186642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7" name="Google Shape;1737;p34"/>
          <p:cNvSpPr/>
          <p:nvPr/>
        </p:nvSpPr>
        <p:spPr>
          <a:xfrm rot="-2236782">
            <a:off x="4596114" y="1357993"/>
            <a:ext cx="2870607" cy="4151855"/>
          </a:xfrm>
          <a:custGeom>
            <a:rect b="b" l="l" r="r" t="t"/>
            <a:pathLst>
              <a:path extrusionOk="0" h="3711890" w="2566414">
                <a:moveTo>
                  <a:pt x="2566414" y="1855945"/>
                </a:moveTo>
                <a:cubicBezTo>
                  <a:pt x="2566414" y="2880955"/>
                  <a:pt x="1991903" y="3711890"/>
                  <a:pt x="1283207" y="3711890"/>
                </a:cubicBezTo>
                <a:cubicBezTo>
                  <a:pt x="574511" y="3711890"/>
                  <a:pt x="0" y="2880955"/>
                  <a:pt x="0" y="1855945"/>
                </a:cubicBezTo>
                <a:cubicBezTo>
                  <a:pt x="0" y="830935"/>
                  <a:pt x="574511" y="0"/>
                  <a:pt x="1283207" y="0"/>
                </a:cubicBezTo>
                <a:cubicBezTo>
                  <a:pt x="1991903" y="0"/>
                  <a:pt x="2566414" y="830935"/>
                  <a:pt x="2566414" y="1855945"/>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8" name="Google Shape;1738;p34"/>
          <p:cNvSpPr/>
          <p:nvPr/>
        </p:nvSpPr>
        <p:spPr>
          <a:xfrm rot="-2236782">
            <a:off x="4578398" y="1382726"/>
            <a:ext cx="2854413" cy="4128416"/>
          </a:xfrm>
          <a:custGeom>
            <a:rect b="b" l="l" r="r" t="t"/>
            <a:pathLst>
              <a:path extrusionOk="0" h="3690935" w="2551936">
                <a:moveTo>
                  <a:pt x="2551936" y="1845468"/>
                </a:moveTo>
                <a:cubicBezTo>
                  <a:pt x="2551936" y="2864691"/>
                  <a:pt x="1980666" y="3690935"/>
                  <a:pt x="1275968" y="3690935"/>
                </a:cubicBezTo>
                <a:cubicBezTo>
                  <a:pt x="571270" y="3690935"/>
                  <a:pt x="0" y="2864691"/>
                  <a:pt x="0" y="1845468"/>
                </a:cubicBezTo>
                <a:cubicBezTo>
                  <a:pt x="0" y="826244"/>
                  <a:pt x="571270" y="0"/>
                  <a:pt x="1275968" y="0"/>
                </a:cubicBezTo>
                <a:cubicBezTo>
                  <a:pt x="1980666" y="0"/>
                  <a:pt x="2551936" y="826244"/>
                  <a:pt x="2551936" y="184546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39" name="Google Shape;1739;p34"/>
          <p:cNvSpPr/>
          <p:nvPr/>
        </p:nvSpPr>
        <p:spPr>
          <a:xfrm rot="-2236782">
            <a:off x="4560598" y="1407524"/>
            <a:ext cx="2838006" cy="4104764"/>
          </a:xfrm>
          <a:custGeom>
            <a:rect b="b" l="l" r="r" t="t"/>
            <a:pathLst>
              <a:path extrusionOk="0" h="3669789" w="2537267">
                <a:moveTo>
                  <a:pt x="2537268" y="1834895"/>
                </a:moveTo>
                <a:cubicBezTo>
                  <a:pt x="2537268" y="2848279"/>
                  <a:pt x="1969281" y="3669790"/>
                  <a:pt x="1268634" y="3669790"/>
                </a:cubicBezTo>
                <a:cubicBezTo>
                  <a:pt x="567987" y="3669790"/>
                  <a:pt x="0" y="2848279"/>
                  <a:pt x="0" y="1834895"/>
                </a:cubicBezTo>
                <a:cubicBezTo>
                  <a:pt x="0" y="821510"/>
                  <a:pt x="567987" y="0"/>
                  <a:pt x="1268634" y="0"/>
                </a:cubicBezTo>
                <a:cubicBezTo>
                  <a:pt x="1969281" y="0"/>
                  <a:pt x="2537268" y="821510"/>
                  <a:pt x="2537268" y="1834895"/>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0" name="Google Shape;1740;p34"/>
          <p:cNvSpPr/>
          <p:nvPr/>
        </p:nvSpPr>
        <p:spPr>
          <a:xfrm rot="-2236782">
            <a:off x="4542776" y="1432259"/>
            <a:ext cx="2821812" cy="4081325"/>
          </a:xfrm>
          <a:custGeom>
            <a:rect b="b" l="l" r="r" t="t"/>
            <a:pathLst>
              <a:path extrusionOk="0" h="3648834" w="2522789">
                <a:moveTo>
                  <a:pt x="2522790" y="1824417"/>
                </a:moveTo>
                <a:cubicBezTo>
                  <a:pt x="2522790" y="2832015"/>
                  <a:pt x="1958044" y="3648835"/>
                  <a:pt x="1261395" y="3648835"/>
                </a:cubicBezTo>
                <a:cubicBezTo>
                  <a:pt x="564746" y="3648835"/>
                  <a:pt x="0" y="2832015"/>
                  <a:pt x="0" y="1824417"/>
                </a:cubicBezTo>
                <a:cubicBezTo>
                  <a:pt x="0" y="816820"/>
                  <a:pt x="564746" y="0"/>
                  <a:pt x="1261395" y="0"/>
                </a:cubicBezTo>
                <a:cubicBezTo>
                  <a:pt x="1958044" y="0"/>
                  <a:pt x="2522790" y="816820"/>
                  <a:pt x="2522790" y="182441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1" name="Google Shape;1741;p34"/>
          <p:cNvSpPr/>
          <p:nvPr/>
        </p:nvSpPr>
        <p:spPr>
          <a:xfrm rot="-2236782">
            <a:off x="4524935" y="1457034"/>
            <a:ext cx="2805618" cy="4057886"/>
          </a:xfrm>
          <a:custGeom>
            <a:rect b="b" l="l" r="r" t="t"/>
            <a:pathLst>
              <a:path extrusionOk="0" h="3627879" w="2508311">
                <a:moveTo>
                  <a:pt x="2508312" y="1813940"/>
                </a:moveTo>
                <a:cubicBezTo>
                  <a:pt x="2508312" y="2815751"/>
                  <a:pt x="1946807" y="3627880"/>
                  <a:pt x="1254156" y="3627880"/>
                </a:cubicBezTo>
                <a:cubicBezTo>
                  <a:pt x="561505" y="3627880"/>
                  <a:pt x="0" y="2815751"/>
                  <a:pt x="0" y="1813940"/>
                </a:cubicBezTo>
                <a:cubicBezTo>
                  <a:pt x="0" y="812129"/>
                  <a:pt x="561505" y="0"/>
                  <a:pt x="1254156" y="0"/>
                </a:cubicBezTo>
                <a:cubicBezTo>
                  <a:pt x="1946807" y="0"/>
                  <a:pt x="2508312" y="812129"/>
                  <a:pt x="2508312" y="181394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2" name="Google Shape;1742;p34"/>
          <p:cNvSpPr/>
          <p:nvPr/>
        </p:nvSpPr>
        <p:spPr>
          <a:xfrm rot="-2236782">
            <a:off x="4507113" y="1481873"/>
            <a:ext cx="2789424" cy="4034235"/>
          </a:xfrm>
          <a:custGeom>
            <a:rect b="b" l="l" r="r" t="t"/>
            <a:pathLst>
              <a:path extrusionOk="0" h="3606734" w="2493833">
                <a:moveTo>
                  <a:pt x="2493834" y="1803367"/>
                </a:moveTo>
                <a:cubicBezTo>
                  <a:pt x="2493834" y="2799340"/>
                  <a:pt x="1935570" y="3606734"/>
                  <a:pt x="1246917" y="3606734"/>
                </a:cubicBezTo>
                <a:cubicBezTo>
                  <a:pt x="558264" y="3606734"/>
                  <a:pt x="0" y="2799339"/>
                  <a:pt x="0" y="1803367"/>
                </a:cubicBezTo>
                <a:cubicBezTo>
                  <a:pt x="0" y="807395"/>
                  <a:pt x="558264" y="0"/>
                  <a:pt x="1246917" y="0"/>
                </a:cubicBezTo>
                <a:cubicBezTo>
                  <a:pt x="1935570" y="0"/>
                  <a:pt x="2493834" y="807395"/>
                  <a:pt x="2493834" y="180336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3" name="Google Shape;1743;p34"/>
          <p:cNvSpPr/>
          <p:nvPr/>
        </p:nvSpPr>
        <p:spPr>
          <a:xfrm rot="-2236782">
            <a:off x="4489312" y="1506565"/>
            <a:ext cx="2773017" cy="4010796"/>
          </a:xfrm>
          <a:custGeom>
            <a:rect b="b" l="l" r="r" t="t"/>
            <a:pathLst>
              <a:path extrusionOk="0" h="3585779" w="2479165">
                <a:moveTo>
                  <a:pt x="2479165" y="1792890"/>
                </a:moveTo>
                <a:cubicBezTo>
                  <a:pt x="2479165" y="2783076"/>
                  <a:pt x="1924185" y="3585779"/>
                  <a:pt x="1239583" y="3585779"/>
                </a:cubicBezTo>
                <a:cubicBezTo>
                  <a:pt x="554980" y="3585779"/>
                  <a:pt x="0" y="2783076"/>
                  <a:pt x="0" y="1792890"/>
                </a:cubicBezTo>
                <a:cubicBezTo>
                  <a:pt x="0" y="802704"/>
                  <a:pt x="554980" y="0"/>
                  <a:pt x="1239583" y="0"/>
                </a:cubicBezTo>
                <a:cubicBezTo>
                  <a:pt x="1924185" y="0"/>
                  <a:pt x="2479165" y="802704"/>
                  <a:pt x="2479165" y="179289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4" name="Google Shape;1744;p34"/>
          <p:cNvSpPr/>
          <p:nvPr/>
        </p:nvSpPr>
        <p:spPr>
          <a:xfrm rot="-2236782">
            <a:off x="4471490" y="1531192"/>
            <a:ext cx="2756823" cy="3987358"/>
          </a:xfrm>
          <a:custGeom>
            <a:rect b="b" l="l" r="r" t="t"/>
            <a:pathLst>
              <a:path extrusionOk="0" h="3564824" w="2464687">
                <a:moveTo>
                  <a:pt x="2464688" y="1782412"/>
                </a:moveTo>
                <a:cubicBezTo>
                  <a:pt x="2464688" y="2766811"/>
                  <a:pt x="1912949" y="3564824"/>
                  <a:pt x="1232344" y="3564824"/>
                </a:cubicBezTo>
                <a:cubicBezTo>
                  <a:pt x="551739" y="3564824"/>
                  <a:pt x="0" y="2766811"/>
                  <a:pt x="0" y="1782412"/>
                </a:cubicBezTo>
                <a:cubicBezTo>
                  <a:pt x="0" y="798013"/>
                  <a:pt x="551739" y="0"/>
                  <a:pt x="1232344" y="0"/>
                </a:cubicBezTo>
                <a:cubicBezTo>
                  <a:pt x="1912948" y="0"/>
                  <a:pt x="2464688" y="798013"/>
                  <a:pt x="2464688" y="178241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5" name="Google Shape;1745;p34"/>
          <p:cNvSpPr/>
          <p:nvPr/>
        </p:nvSpPr>
        <p:spPr>
          <a:xfrm rot="-2236782">
            <a:off x="4453585" y="1556096"/>
            <a:ext cx="2740629" cy="3963705"/>
          </a:xfrm>
          <a:custGeom>
            <a:rect b="b" l="l" r="r" t="t"/>
            <a:pathLst>
              <a:path extrusionOk="0" h="3543678" w="2450209">
                <a:moveTo>
                  <a:pt x="2450210" y="1771839"/>
                </a:moveTo>
                <a:cubicBezTo>
                  <a:pt x="2450210" y="2750400"/>
                  <a:pt x="1901711" y="3543679"/>
                  <a:pt x="1225105" y="3543679"/>
                </a:cubicBezTo>
                <a:cubicBezTo>
                  <a:pt x="548498" y="3543679"/>
                  <a:pt x="0" y="2750399"/>
                  <a:pt x="0" y="1771839"/>
                </a:cubicBezTo>
                <a:cubicBezTo>
                  <a:pt x="0" y="793279"/>
                  <a:pt x="548498" y="0"/>
                  <a:pt x="1225105" y="0"/>
                </a:cubicBezTo>
                <a:cubicBezTo>
                  <a:pt x="1901711" y="0"/>
                  <a:pt x="2450210" y="793279"/>
                  <a:pt x="2450210" y="177183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6" name="Google Shape;1746;p34"/>
          <p:cNvSpPr/>
          <p:nvPr/>
        </p:nvSpPr>
        <p:spPr>
          <a:xfrm rot="-2236782">
            <a:off x="4435933" y="1580807"/>
            <a:ext cx="2724435" cy="3940266"/>
          </a:xfrm>
          <a:custGeom>
            <a:rect b="b" l="l" r="r" t="t"/>
            <a:pathLst>
              <a:path extrusionOk="0" h="3522723" w="2435731">
                <a:moveTo>
                  <a:pt x="2435732" y="1761362"/>
                </a:moveTo>
                <a:cubicBezTo>
                  <a:pt x="2435732" y="2734135"/>
                  <a:pt x="1890474" y="3522724"/>
                  <a:pt x="1217866" y="3522724"/>
                </a:cubicBezTo>
                <a:cubicBezTo>
                  <a:pt x="545257" y="3522724"/>
                  <a:pt x="0" y="2734135"/>
                  <a:pt x="0" y="1761362"/>
                </a:cubicBezTo>
                <a:cubicBezTo>
                  <a:pt x="0" y="788589"/>
                  <a:pt x="545257" y="0"/>
                  <a:pt x="1217866" y="0"/>
                </a:cubicBezTo>
                <a:cubicBezTo>
                  <a:pt x="1890475" y="0"/>
                  <a:pt x="2435732" y="788589"/>
                  <a:pt x="2435732" y="176136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7" name="Google Shape;1747;p34"/>
          <p:cNvSpPr/>
          <p:nvPr/>
        </p:nvSpPr>
        <p:spPr>
          <a:xfrm rot="-2236782">
            <a:off x="4418134" y="1605606"/>
            <a:ext cx="2708027" cy="3916828"/>
          </a:xfrm>
          <a:custGeom>
            <a:rect b="b" l="l" r="r" t="t"/>
            <a:pathLst>
              <a:path extrusionOk="0" h="3501768" w="2421062">
                <a:moveTo>
                  <a:pt x="2421063" y="1750884"/>
                </a:moveTo>
                <a:cubicBezTo>
                  <a:pt x="2421063" y="2717871"/>
                  <a:pt x="1879090" y="3501769"/>
                  <a:pt x="1210532" y="3501769"/>
                </a:cubicBezTo>
                <a:cubicBezTo>
                  <a:pt x="541973" y="3501769"/>
                  <a:pt x="0" y="2717871"/>
                  <a:pt x="0" y="1750884"/>
                </a:cubicBezTo>
                <a:cubicBezTo>
                  <a:pt x="0" y="783898"/>
                  <a:pt x="541973" y="0"/>
                  <a:pt x="1210532" y="0"/>
                </a:cubicBezTo>
                <a:cubicBezTo>
                  <a:pt x="1879090" y="0"/>
                  <a:pt x="2421063" y="783898"/>
                  <a:pt x="2421063" y="175088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8" name="Google Shape;1748;p34"/>
          <p:cNvSpPr/>
          <p:nvPr/>
        </p:nvSpPr>
        <p:spPr>
          <a:xfrm rot="-2236782">
            <a:off x="4400226" y="1630297"/>
            <a:ext cx="2691833" cy="3893389"/>
          </a:xfrm>
          <a:custGeom>
            <a:rect b="b" l="l" r="r" t="t"/>
            <a:pathLst>
              <a:path extrusionOk="0" h="3480813" w="2406584">
                <a:moveTo>
                  <a:pt x="2406585" y="1740407"/>
                </a:moveTo>
                <a:cubicBezTo>
                  <a:pt x="2406585" y="2701607"/>
                  <a:pt x="1867853" y="3480814"/>
                  <a:pt x="1203293" y="3480814"/>
                </a:cubicBezTo>
                <a:cubicBezTo>
                  <a:pt x="538732" y="3480814"/>
                  <a:pt x="0" y="2701607"/>
                  <a:pt x="0" y="1740407"/>
                </a:cubicBezTo>
                <a:cubicBezTo>
                  <a:pt x="0" y="779207"/>
                  <a:pt x="538732" y="0"/>
                  <a:pt x="1203293" y="0"/>
                </a:cubicBezTo>
                <a:cubicBezTo>
                  <a:pt x="1867853" y="0"/>
                  <a:pt x="2406585" y="779207"/>
                  <a:pt x="2406585" y="174040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49" name="Google Shape;1749;p34"/>
          <p:cNvSpPr/>
          <p:nvPr/>
        </p:nvSpPr>
        <p:spPr>
          <a:xfrm rot="-2236782">
            <a:off x="4382404" y="1655031"/>
            <a:ext cx="2675640" cy="3869738"/>
          </a:xfrm>
          <a:custGeom>
            <a:rect b="b" l="l" r="r" t="t"/>
            <a:pathLst>
              <a:path extrusionOk="0" h="3459668" w="2392107">
                <a:moveTo>
                  <a:pt x="2392107" y="1729834"/>
                </a:moveTo>
                <a:cubicBezTo>
                  <a:pt x="2392107" y="2685195"/>
                  <a:pt x="1856616" y="3459668"/>
                  <a:pt x="1196053" y="3459668"/>
                </a:cubicBezTo>
                <a:cubicBezTo>
                  <a:pt x="535491" y="3459668"/>
                  <a:pt x="0" y="2685195"/>
                  <a:pt x="0" y="1729834"/>
                </a:cubicBezTo>
                <a:cubicBezTo>
                  <a:pt x="0" y="774473"/>
                  <a:pt x="535491" y="0"/>
                  <a:pt x="1196053" y="0"/>
                </a:cubicBezTo>
                <a:cubicBezTo>
                  <a:pt x="1856616" y="0"/>
                  <a:pt x="2392107" y="774473"/>
                  <a:pt x="2392107" y="172983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0" name="Google Shape;1750;p34"/>
          <p:cNvSpPr/>
          <p:nvPr/>
        </p:nvSpPr>
        <p:spPr>
          <a:xfrm rot="-2236782">
            <a:off x="4364604" y="1679828"/>
            <a:ext cx="2659232" cy="3846299"/>
          </a:xfrm>
          <a:custGeom>
            <a:rect b="b" l="l" r="r" t="t"/>
            <a:pathLst>
              <a:path extrusionOk="0" h="3438713" w="2377438">
                <a:moveTo>
                  <a:pt x="2377439" y="1719357"/>
                </a:moveTo>
                <a:cubicBezTo>
                  <a:pt x="2377439" y="2668931"/>
                  <a:pt x="1845231" y="3438713"/>
                  <a:pt x="1188719" y="3438713"/>
                </a:cubicBezTo>
                <a:cubicBezTo>
                  <a:pt x="532208" y="3438713"/>
                  <a:pt x="0" y="2668931"/>
                  <a:pt x="0" y="1719357"/>
                </a:cubicBezTo>
                <a:cubicBezTo>
                  <a:pt x="0" y="769782"/>
                  <a:pt x="532208" y="0"/>
                  <a:pt x="1188719" y="0"/>
                </a:cubicBezTo>
                <a:cubicBezTo>
                  <a:pt x="1845231" y="0"/>
                  <a:pt x="2377439" y="769782"/>
                  <a:pt x="2377439" y="171935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1" name="Google Shape;1751;p34"/>
          <p:cNvSpPr/>
          <p:nvPr/>
        </p:nvSpPr>
        <p:spPr>
          <a:xfrm rot="-2236782">
            <a:off x="4346847" y="1704540"/>
            <a:ext cx="2643038" cy="3822860"/>
          </a:xfrm>
          <a:custGeom>
            <a:rect b="b" l="l" r="r" t="t"/>
            <a:pathLst>
              <a:path extrusionOk="0" h="3417758" w="2362960">
                <a:moveTo>
                  <a:pt x="2362961" y="1708879"/>
                </a:moveTo>
                <a:cubicBezTo>
                  <a:pt x="2362961" y="2652667"/>
                  <a:pt x="1833994" y="3417759"/>
                  <a:pt x="1181480" y="3417759"/>
                </a:cubicBezTo>
                <a:cubicBezTo>
                  <a:pt x="528967" y="3417759"/>
                  <a:pt x="0" y="2652667"/>
                  <a:pt x="0" y="1708879"/>
                </a:cubicBezTo>
                <a:cubicBezTo>
                  <a:pt x="0" y="765091"/>
                  <a:pt x="528967" y="0"/>
                  <a:pt x="1181480" y="0"/>
                </a:cubicBezTo>
                <a:cubicBezTo>
                  <a:pt x="1833994" y="0"/>
                  <a:pt x="2362961" y="765091"/>
                  <a:pt x="2362961" y="170887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2" name="Google Shape;1752;p34"/>
          <p:cNvSpPr/>
          <p:nvPr/>
        </p:nvSpPr>
        <p:spPr>
          <a:xfrm rot="-2236782">
            <a:off x="4328941" y="1729444"/>
            <a:ext cx="2626844" cy="3799208"/>
          </a:xfrm>
          <a:custGeom>
            <a:rect b="b" l="l" r="r" t="t"/>
            <a:pathLst>
              <a:path extrusionOk="0" h="3396612" w="2348482">
                <a:moveTo>
                  <a:pt x="2348483" y="1698307"/>
                </a:moveTo>
                <a:cubicBezTo>
                  <a:pt x="2348483" y="2636255"/>
                  <a:pt x="1822757" y="3396613"/>
                  <a:pt x="1174241" y="3396613"/>
                </a:cubicBezTo>
                <a:cubicBezTo>
                  <a:pt x="525726" y="3396613"/>
                  <a:pt x="0" y="2636255"/>
                  <a:pt x="0" y="1698307"/>
                </a:cubicBezTo>
                <a:cubicBezTo>
                  <a:pt x="0" y="760358"/>
                  <a:pt x="525726" y="0"/>
                  <a:pt x="1174241" y="0"/>
                </a:cubicBezTo>
                <a:cubicBezTo>
                  <a:pt x="1822757" y="0"/>
                  <a:pt x="2348483" y="760358"/>
                  <a:pt x="2348483" y="169830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3" name="Google Shape;1753;p34"/>
          <p:cNvSpPr/>
          <p:nvPr/>
        </p:nvSpPr>
        <p:spPr>
          <a:xfrm rot="-2236782">
            <a:off x="4311226" y="1754071"/>
            <a:ext cx="2610650" cy="3775769"/>
          </a:xfrm>
          <a:custGeom>
            <a:rect b="b" l="l" r="r" t="t"/>
            <a:pathLst>
              <a:path extrusionOk="0" h="3375657" w="2334004">
                <a:moveTo>
                  <a:pt x="2334005" y="1687829"/>
                </a:moveTo>
                <a:cubicBezTo>
                  <a:pt x="2334005" y="2619991"/>
                  <a:pt x="1811520" y="3375658"/>
                  <a:pt x="1167003" y="3375658"/>
                </a:cubicBezTo>
                <a:cubicBezTo>
                  <a:pt x="522485" y="3375658"/>
                  <a:pt x="0" y="2619991"/>
                  <a:pt x="0" y="1687829"/>
                </a:cubicBezTo>
                <a:cubicBezTo>
                  <a:pt x="0" y="755667"/>
                  <a:pt x="522485" y="0"/>
                  <a:pt x="1167003" y="0"/>
                </a:cubicBezTo>
                <a:cubicBezTo>
                  <a:pt x="1811520" y="0"/>
                  <a:pt x="2334005" y="755667"/>
                  <a:pt x="2334005" y="168782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4" name="Google Shape;1754;p34"/>
          <p:cNvSpPr/>
          <p:nvPr/>
        </p:nvSpPr>
        <p:spPr>
          <a:xfrm rot="-2236782">
            <a:off x="4293426" y="1778869"/>
            <a:ext cx="2594244" cy="3752330"/>
          </a:xfrm>
          <a:custGeom>
            <a:rect b="b" l="l" r="r" t="t"/>
            <a:pathLst>
              <a:path extrusionOk="0" h="3354702" w="2319336">
                <a:moveTo>
                  <a:pt x="2319336" y="1677352"/>
                </a:moveTo>
                <a:cubicBezTo>
                  <a:pt x="2319336" y="2603727"/>
                  <a:pt x="1800135" y="3354703"/>
                  <a:pt x="1159668" y="3354703"/>
                </a:cubicBezTo>
                <a:cubicBezTo>
                  <a:pt x="519201" y="3354703"/>
                  <a:pt x="0" y="2603727"/>
                  <a:pt x="0" y="1677352"/>
                </a:cubicBezTo>
                <a:cubicBezTo>
                  <a:pt x="0" y="750976"/>
                  <a:pt x="519201" y="0"/>
                  <a:pt x="1159668" y="0"/>
                </a:cubicBezTo>
                <a:cubicBezTo>
                  <a:pt x="1800135" y="0"/>
                  <a:pt x="2319336" y="750976"/>
                  <a:pt x="2319336" y="167735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5" name="Google Shape;1755;p34"/>
          <p:cNvSpPr/>
          <p:nvPr/>
        </p:nvSpPr>
        <p:spPr>
          <a:xfrm rot="-2236782">
            <a:off x="4275604" y="1803494"/>
            <a:ext cx="2578050" cy="3728891"/>
          </a:xfrm>
          <a:custGeom>
            <a:rect b="b" l="l" r="r" t="t"/>
            <a:pathLst>
              <a:path extrusionOk="0" h="3333747" w="2304858">
                <a:moveTo>
                  <a:pt x="2304858" y="1666874"/>
                </a:moveTo>
                <a:cubicBezTo>
                  <a:pt x="2304858" y="2587463"/>
                  <a:pt x="1788898" y="3333748"/>
                  <a:pt x="1152429" y="3333748"/>
                </a:cubicBezTo>
                <a:cubicBezTo>
                  <a:pt x="515960" y="3333748"/>
                  <a:pt x="0" y="2587463"/>
                  <a:pt x="0" y="1666874"/>
                </a:cubicBezTo>
                <a:cubicBezTo>
                  <a:pt x="0" y="746285"/>
                  <a:pt x="515960" y="0"/>
                  <a:pt x="1152429" y="0"/>
                </a:cubicBezTo>
                <a:cubicBezTo>
                  <a:pt x="1788898" y="0"/>
                  <a:pt x="2304858" y="746285"/>
                  <a:pt x="2304858" y="166687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6" name="Google Shape;1756;p34"/>
          <p:cNvSpPr/>
          <p:nvPr/>
        </p:nvSpPr>
        <p:spPr>
          <a:xfrm rot="-2236782">
            <a:off x="4257762" y="1828377"/>
            <a:ext cx="2561856" cy="3705240"/>
          </a:xfrm>
          <a:custGeom>
            <a:rect b="b" l="l" r="r" t="t"/>
            <a:pathLst>
              <a:path extrusionOk="0" h="3312602" w="2290380">
                <a:moveTo>
                  <a:pt x="2290380" y="1656301"/>
                </a:moveTo>
                <a:cubicBezTo>
                  <a:pt x="2290380" y="2571051"/>
                  <a:pt x="1777661" y="3312603"/>
                  <a:pt x="1145190" y="3312603"/>
                </a:cubicBezTo>
                <a:cubicBezTo>
                  <a:pt x="512719" y="3312603"/>
                  <a:pt x="0" y="2571051"/>
                  <a:pt x="0" y="1656301"/>
                </a:cubicBezTo>
                <a:cubicBezTo>
                  <a:pt x="0" y="741552"/>
                  <a:pt x="512719" y="0"/>
                  <a:pt x="1145190" y="0"/>
                </a:cubicBezTo>
                <a:cubicBezTo>
                  <a:pt x="1777661" y="0"/>
                  <a:pt x="2290380" y="741552"/>
                  <a:pt x="2290380" y="165630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7" name="Google Shape;1757;p34"/>
          <p:cNvSpPr/>
          <p:nvPr/>
        </p:nvSpPr>
        <p:spPr>
          <a:xfrm rot="-2236782">
            <a:off x="4239940" y="1853110"/>
            <a:ext cx="2545661" cy="3681801"/>
          </a:xfrm>
          <a:custGeom>
            <a:rect b="b" l="l" r="r" t="t"/>
            <a:pathLst>
              <a:path extrusionOk="0" h="3291647" w="2275902">
                <a:moveTo>
                  <a:pt x="2275902" y="1645824"/>
                </a:moveTo>
                <a:cubicBezTo>
                  <a:pt x="2275902" y="2554787"/>
                  <a:pt x="1766424" y="3291648"/>
                  <a:pt x="1137951" y="3291648"/>
                </a:cubicBezTo>
                <a:cubicBezTo>
                  <a:pt x="509478" y="3291648"/>
                  <a:pt x="0" y="2554787"/>
                  <a:pt x="0" y="1645824"/>
                </a:cubicBezTo>
                <a:cubicBezTo>
                  <a:pt x="0" y="736860"/>
                  <a:pt x="509478" y="0"/>
                  <a:pt x="1137951" y="0"/>
                </a:cubicBezTo>
                <a:cubicBezTo>
                  <a:pt x="1766424" y="0"/>
                  <a:pt x="2275902" y="736860"/>
                  <a:pt x="2275902" y="164582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8" name="Google Shape;1758;p34"/>
          <p:cNvSpPr/>
          <p:nvPr/>
        </p:nvSpPr>
        <p:spPr>
          <a:xfrm rot="-2236782">
            <a:off x="4222140" y="1877801"/>
            <a:ext cx="2529254" cy="3658363"/>
          </a:xfrm>
          <a:custGeom>
            <a:rect b="b" l="l" r="r" t="t"/>
            <a:pathLst>
              <a:path extrusionOk="0" h="3270692" w="2261233">
                <a:moveTo>
                  <a:pt x="2261234" y="1635346"/>
                </a:moveTo>
                <a:cubicBezTo>
                  <a:pt x="2261234" y="2538523"/>
                  <a:pt x="1755039" y="3270692"/>
                  <a:pt x="1130617" y="3270692"/>
                </a:cubicBezTo>
                <a:cubicBezTo>
                  <a:pt x="506194" y="3270692"/>
                  <a:pt x="0" y="2538523"/>
                  <a:pt x="0" y="1635346"/>
                </a:cubicBezTo>
                <a:cubicBezTo>
                  <a:pt x="0" y="732169"/>
                  <a:pt x="506194" y="0"/>
                  <a:pt x="1130617" y="0"/>
                </a:cubicBezTo>
                <a:cubicBezTo>
                  <a:pt x="1755039" y="0"/>
                  <a:pt x="2261234" y="732169"/>
                  <a:pt x="2261234" y="163534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9" name="Google Shape;1759;p34"/>
          <p:cNvSpPr/>
          <p:nvPr/>
        </p:nvSpPr>
        <p:spPr>
          <a:xfrm rot="-2236782">
            <a:off x="4204318" y="1902641"/>
            <a:ext cx="2513060" cy="3634710"/>
          </a:xfrm>
          <a:custGeom>
            <a:rect b="b" l="l" r="r" t="t"/>
            <a:pathLst>
              <a:path extrusionOk="0" h="3249546" w="2246755">
                <a:moveTo>
                  <a:pt x="2246756" y="1624773"/>
                </a:moveTo>
                <a:cubicBezTo>
                  <a:pt x="2246756" y="2522111"/>
                  <a:pt x="1743802" y="3249547"/>
                  <a:pt x="1123378" y="3249547"/>
                </a:cubicBezTo>
                <a:cubicBezTo>
                  <a:pt x="502954" y="3249547"/>
                  <a:pt x="0" y="2522111"/>
                  <a:pt x="0" y="1624773"/>
                </a:cubicBezTo>
                <a:cubicBezTo>
                  <a:pt x="0" y="727436"/>
                  <a:pt x="502954" y="0"/>
                  <a:pt x="1123378" y="0"/>
                </a:cubicBezTo>
                <a:cubicBezTo>
                  <a:pt x="1743802" y="0"/>
                  <a:pt x="2246756" y="727436"/>
                  <a:pt x="2246756" y="162477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0" name="Google Shape;1760;p34"/>
          <p:cNvSpPr/>
          <p:nvPr/>
        </p:nvSpPr>
        <p:spPr>
          <a:xfrm rot="-2236782">
            <a:off x="4186517" y="1927332"/>
            <a:ext cx="2496866" cy="3611271"/>
          </a:xfrm>
          <a:custGeom>
            <a:rect b="b" l="l" r="r" t="t"/>
            <a:pathLst>
              <a:path extrusionOk="0" h="3228591" w="2232277">
                <a:moveTo>
                  <a:pt x="2232278" y="1614296"/>
                </a:moveTo>
                <a:cubicBezTo>
                  <a:pt x="2232278" y="2505847"/>
                  <a:pt x="1732565" y="3228592"/>
                  <a:pt x="1116139" y="3228592"/>
                </a:cubicBezTo>
                <a:cubicBezTo>
                  <a:pt x="499713" y="3228592"/>
                  <a:pt x="0" y="2505847"/>
                  <a:pt x="0" y="1614296"/>
                </a:cubicBezTo>
                <a:cubicBezTo>
                  <a:pt x="0" y="722745"/>
                  <a:pt x="499713" y="0"/>
                  <a:pt x="1116139" y="0"/>
                </a:cubicBezTo>
                <a:cubicBezTo>
                  <a:pt x="1732565" y="0"/>
                  <a:pt x="2232278" y="722745"/>
                  <a:pt x="2232278" y="161429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1" name="Google Shape;1761;p34"/>
          <p:cNvSpPr/>
          <p:nvPr/>
        </p:nvSpPr>
        <p:spPr>
          <a:xfrm rot="-2236782">
            <a:off x="4168760" y="1952150"/>
            <a:ext cx="2480672" cy="3587833"/>
          </a:xfrm>
          <a:custGeom>
            <a:rect b="b" l="l" r="r" t="t"/>
            <a:pathLst>
              <a:path extrusionOk="0" h="3207636" w="2217799">
                <a:moveTo>
                  <a:pt x="2217800" y="1603819"/>
                </a:moveTo>
                <a:cubicBezTo>
                  <a:pt x="2217800" y="2489583"/>
                  <a:pt x="1721328" y="3207637"/>
                  <a:pt x="1108900" y="3207637"/>
                </a:cubicBezTo>
                <a:cubicBezTo>
                  <a:pt x="496471" y="3207637"/>
                  <a:pt x="0" y="2489583"/>
                  <a:pt x="0" y="1603819"/>
                </a:cubicBezTo>
                <a:cubicBezTo>
                  <a:pt x="0" y="718054"/>
                  <a:pt x="496471" y="0"/>
                  <a:pt x="1108900" y="0"/>
                </a:cubicBezTo>
                <a:cubicBezTo>
                  <a:pt x="1721328" y="0"/>
                  <a:pt x="2217800" y="718054"/>
                  <a:pt x="2217800" y="160381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2" name="Google Shape;1762;p34"/>
          <p:cNvSpPr/>
          <p:nvPr/>
        </p:nvSpPr>
        <p:spPr>
          <a:xfrm rot="-2236782">
            <a:off x="4150960" y="1976948"/>
            <a:ext cx="2464265" cy="3564181"/>
          </a:xfrm>
          <a:custGeom>
            <a:rect b="b" l="l" r="r" t="t"/>
            <a:pathLst>
              <a:path extrusionOk="0" h="3186491" w="2203131">
                <a:moveTo>
                  <a:pt x="2203131" y="1593246"/>
                </a:moveTo>
                <a:cubicBezTo>
                  <a:pt x="2203131" y="2473171"/>
                  <a:pt x="1709944" y="3186492"/>
                  <a:pt x="1101566" y="3186492"/>
                </a:cubicBezTo>
                <a:cubicBezTo>
                  <a:pt x="493188" y="3186492"/>
                  <a:pt x="0" y="2473171"/>
                  <a:pt x="0" y="1593246"/>
                </a:cubicBezTo>
                <a:cubicBezTo>
                  <a:pt x="0" y="713320"/>
                  <a:pt x="493188" y="0"/>
                  <a:pt x="1101566" y="0"/>
                </a:cubicBezTo>
                <a:cubicBezTo>
                  <a:pt x="1709944" y="0"/>
                  <a:pt x="2203131" y="713321"/>
                  <a:pt x="2203131" y="159324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3" name="Google Shape;1763;p34"/>
          <p:cNvSpPr/>
          <p:nvPr/>
        </p:nvSpPr>
        <p:spPr>
          <a:xfrm rot="-2236782">
            <a:off x="4133139" y="2001575"/>
            <a:ext cx="2448071" cy="3540743"/>
          </a:xfrm>
          <a:custGeom>
            <a:rect b="b" l="l" r="r" t="t"/>
            <a:pathLst>
              <a:path extrusionOk="0" h="3165536" w="2188653">
                <a:moveTo>
                  <a:pt x="2188653" y="1582768"/>
                </a:moveTo>
                <a:cubicBezTo>
                  <a:pt x="2188653" y="2456907"/>
                  <a:pt x="1698706" y="3165537"/>
                  <a:pt x="1094327" y="3165537"/>
                </a:cubicBezTo>
                <a:cubicBezTo>
                  <a:pt x="489947" y="3165537"/>
                  <a:pt x="0" y="2456907"/>
                  <a:pt x="0" y="1582768"/>
                </a:cubicBezTo>
                <a:cubicBezTo>
                  <a:pt x="0" y="708629"/>
                  <a:pt x="489947" y="0"/>
                  <a:pt x="1094327" y="0"/>
                </a:cubicBezTo>
                <a:cubicBezTo>
                  <a:pt x="1698706" y="0"/>
                  <a:pt x="2188653" y="708630"/>
                  <a:pt x="2188653" y="158276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4" name="Google Shape;1764;p34"/>
          <p:cNvSpPr/>
          <p:nvPr/>
        </p:nvSpPr>
        <p:spPr>
          <a:xfrm rot="-2236782">
            <a:off x="4115232" y="2026372"/>
            <a:ext cx="2431877" cy="3517304"/>
          </a:xfrm>
          <a:custGeom>
            <a:rect b="b" l="l" r="r" t="t"/>
            <a:pathLst>
              <a:path extrusionOk="0" h="3144581" w="2174175">
                <a:moveTo>
                  <a:pt x="2174175" y="1572291"/>
                </a:moveTo>
                <a:cubicBezTo>
                  <a:pt x="2174175" y="2440643"/>
                  <a:pt x="1687469" y="3144582"/>
                  <a:pt x="1087088" y="3144582"/>
                </a:cubicBezTo>
                <a:cubicBezTo>
                  <a:pt x="486706" y="3144582"/>
                  <a:pt x="0" y="2440643"/>
                  <a:pt x="0" y="1572291"/>
                </a:cubicBezTo>
                <a:cubicBezTo>
                  <a:pt x="0" y="703939"/>
                  <a:pt x="486706" y="0"/>
                  <a:pt x="1087088" y="0"/>
                </a:cubicBezTo>
                <a:cubicBezTo>
                  <a:pt x="1687469" y="0"/>
                  <a:pt x="2174175" y="703939"/>
                  <a:pt x="2174175" y="157229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5" name="Google Shape;1765;p34"/>
          <p:cNvSpPr/>
          <p:nvPr/>
        </p:nvSpPr>
        <p:spPr>
          <a:xfrm rot="-2236782">
            <a:off x="4097410" y="2051000"/>
            <a:ext cx="2415683" cy="3493865"/>
          </a:xfrm>
          <a:custGeom>
            <a:rect b="b" l="l" r="r" t="t"/>
            <a:pathLst>
              <a:path extrusionOk="0" h="3123626" w="2159697">
                <a:moveTo>
                  <a:pt x="2159697" y="1561813"/>
                </a:moveTo>
                <a:cubicBezTo>
                  <a:pt x="2159697" y="2424379"/>
                  <a:pt x="1676232" y="3123627"/>
                  <a:pt x="1079849" y="3123627"/>
                </a:cubicBezTo>
                <a:cubicBezTo>
                  <a:pt x="483465" y="3123627"/>
                  <a:pt x="0" y="2424379"/>
                  <a:pt x="0" y="1561813"/>
                </a:cubicBezTo>
                <a:cubicBezTo>
                  <a:pt x="0" y="699248"/>
                  <a:pt x="483465" y="0"/>
                  <a:pt x="1079849" y="0"/>
                </a:cubicBezTo>
                <a:cubicBezTo>
                  <a:pt x="1676232" y="0"/>
                  <a:pt x="2159697" y="699248"/>
                  <a:pt x="2159697" y="156181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6" name="Google Shape;1766;p34"/>
          <p:cNvSpPr/>
          <p:nvPr/>
        </p:nvSpPr>
        <p:spPr>
          <a:xfrm rot="-2236782">
            <a:off x="4079675" y="2075988"/>
            <a:ext cx="2399275" cy="3470214"/>
          </a:xfrm>
          <a:custGeom>
            <a:rect b="b" l="l" r="r" t="t"/>
            <a:pathLst>
              <a:path extrusionOk="0" h="3102481" w="2145028">
                <a:moveTo>
                  <a:pt x="2145029" y="1551240"/>
                </a:moveTo>
                <a:cubicBezTo>
                  <a:pt x="2145029" y="2407967"/>
                  <a:pt x="1664848" y="3102481"/>
                  <a:pt x="1072514" y="3102481"/>
                </a:cubicBezTo>
                <a:cubicBezTo>
                  <a:pt x="480181" y="3102481"/>
                  <a:pt x="0" y="2407967"/>
                  <a:pt x="0" y="1551240"/>
                </a:cubicBezTo>
                <a:cubicBezTo>
                  <a:pt x="0" y="694514"/>
                  <a:pt x="480181" y="0"/>
                  <a:pt x="1072514" y="0"/>
                </a:cubicBezTo>
                <a:cubicBezTo>
                  <a:pt x="1664848" y="0"/>
                  <a:pt x="2145029" y="694514"/>
                  <a:pt x="2145029" y="155124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7" name="Google Shape;1767;p34"/>
          <p:cNvSpPr/>
          <p:nvPr/>
        </p:nvSpPr>
        <p:spPr>
          <a:xfrm rot="-2236782">
            <a:off x="4061874" y="2100680"/>
            <a:ext cx="2383081" cy="3446775"/>
          </a:xfrm>
          <a:custGeom>
            <a:rect b="b" l="l" r="r" t="t"/>
            <a:pathLst>
              <a:path extrusionOk="0" h="3081526" w="2130550">
                <a:moveTo>
                  <a:pt x="2130551" y="1540763"/>
                </a:moveTo>
                <a:cubicBezTo>
                  <a:pt x="2130551" y="2391703"/>
                  <a:pt x="1653611" y="3081526"/>
                  <a:pt x="1065275" y="3081526"/>
                </a:cubicBezTo>
                <a:cubicBezTo>
                  <a:pt x="476940" y="3081526"/>
                  <a:pt x="0" y="2391703"/>
                  <a:pt x="0" y="1540763"/>
                </a:cubicBezTo>
                <a:cubicBezTo>
                  <a:pt x="0" y="689823"/>
                  <a:pt x="476940" y="0"/>
                  <a:pt x="1065275" y="0"/>
                </a:cubicBezTo>
                <a:cubicBezTo>
                  <a:pt x="1653611" y="0"/>
                  <a:pt x="2130551" y="689823"/>
                  <a:pt x="2130551" y="154076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8" name="Google Shape;1768;p34"/>
          <p:cNvSpPr/>
          <p:nvPr/>
        </p:nvSpPr>
        <p:spPr>
          <a:xfrm rot="-2236782">
            <a:off x="4044054" y="2125306"/>
            <a:ext cx="2366887" cy="3423336"/>
          </a:xfrm>
          <a:custGeom>
            <a:rect b="b" l="l" r="r" t="t"/>
            <a:pathLst>
              <a:path extrusionOk="0" h="3060571" w="2116072">
                <a:moveTo>
                  <a:pt x="2116073" y="1530285"/>
                </a:moveTo>
                <a:cubicBezTo>
                  <a:pt x="2116073" y="2375439"/>
                  <a:pt x="1642374" y="3060571"/>
                  <a:pt x="1058037" y="3060571"/>
                </a:cubicBezTo>
                <a:cubicBezTo>
                  <a:pt x="473699" y="3060571"/>
                  <a:pt x="0" y="2375439"/>
                  <a:pt x="0" y="1530285"/>
                </a:cubicBezTo>
                <a:cubicBezTo>
                  <a:pt x="0" y="685132"/>
                  <a:pt x="473699" y="0"/>
                  <a:pt x="1058037" y="0"/>
                </a:cubicBezTo>
                <a:cubicBezTo>
                  <a:pt x="1642374" y="0"/>
                  <a:pt x="2116073" y="685132"/>
                  <a:pt x="2116073" y="1530285"/>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9" name="Google Shape;1769;p34"/>
          <p:cNvSpPr/>
          <p:nvPr/>
        </p:nvSpPr>
        <p:spPr>
          <a:xfrm rot="-2236782">
            <a:off x="4026146" y="2150211"/>
            <a:ext cx="2350693" cy="3399684"/>
          </a:xfrm>
          <a:custGeom>
            <a:rect b="b" l="l" r="r" t="t"/>
            <a:pathLst>
              <a:path extrusionOk="0" h="3039425" w="2101594">
                <a:moveTo>
                  <a:pt x="2101595" y="1519713"/>
                </a:moveTo>
                <a:cubicBezTo>
                  <a:pt x="2101595" y="2359027"/>
                  <a:pt x="1631137" y="3039426"/>
                  <a:pt x="1050797" y="3039426"/>
                </a:cubicBezTo>
                <a:cubicBezTo>
                  <a:pt x="470458" y="3039426"/>
                  <a:pt x="0" y="2359027"/>
                  <a:pt x="0" y="1519713"/>
                </a:cubicBezTo>
                <a:cubicBezTo>
                  <a:pt x="0" y="680399"/>
                  <a:pt x="470458" y="0"/>
                  <a:pt x="1050797" y="0"/>
                </a:cubicBezTo>
                <a:cubicBezTo>
                  <a:pt x="1631137" y="0"/>
                  <a:pt x="2101595" y="680399"/>
                  <a:pt x="2101595" y="151971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0" name="Google Shape;1770;p34"/>
          <p:cNvSpPr/>
          <p:nvPr/>
        </p:nvSpPr>
        <p:spPr>
          <a:xfrm rot="-2236782">
            <a:off x="4008430" y="2174839"/>
            <a:ext cx="2334286" cy="3376245"/>
          </a:xfrm>
          <a:custGeom>
            <a:rect b="b" l="l" r="r" t="t"/>
            <a:pathLst>
              <a:path extrusionOk="0" h="3018470" w="2086926">
                <a:moveTo>
                  <a:pt x="2086926" y="1509235"/>
                </a:moveTo>
                <a:cubicBezTo>
                  <a:pt x="2086926" y="2342763"/>
                  <a:pt x="1619752" y="3018471"/>
                  <a:pt x="1043463" y="3018471"/>
                </a:cubicBezTo>
                <a:cubicBezTo>
                  <a:pt x="467174" y="3018471"/>
                  <a:pt x="0" y="2342763"/>
                  <a:pt x="0" y="1509235"/>
                </a:cubicBezTo>
                <a:cubicBezTo>
                  <a:pt x="0" y="675708"/>
                  <a:pt x="467174" y="0"/>
                  <a:pt x="1043463" y="0"/>
                </a:cubicBezTo>
                <a:cubicBezTo>
                  <a:pt x="1619752" y="0"/>
                  <a:pt x="2086926" y="675708"/>
                  <a:pt x="2086926" y="1509235"/>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1" name="Google Shape;1771;p34"/>
          <p:cNvSpPr/>
          <p:nvPr/>
        </p:nvSpPr>
        <p:spPr>
          <a:xfrm rot="-2236782">
            <a:off x="3990589" y="2199721"/>
            <a:ext cx="2318092" cy="3352806"/>
          </a:xfrm>
          <a:custGeom>
            <a:rect b="b" l="l" r="r" t="t"/>
            <a:pathLst>
              <a:path extrusionOk="0" h="2997515" w="2072448">
                <a:moveTo>
                  <a:pt x="2072448" y="1498758"/>
                </a:moveTo>
                <a:cubicBezTo>
                  <a:pt x="2072448" y="2326499"/>
                  <a:pt x="1608515" y="2997516"/>
                  <a:pt x="1036224" y="2997516"/>
                </a:cubicBezTo>
                <a:cubicBezTo>
                  <a:pt x="463933" y="2997516"/>
                  <a:pt x="0" y="2326499"/>
                  <a:pt x="0" y="1498758"/>
                </a:cubicBezTo>
                <a:cubicBezTo>
                  <a:pt x="0" y="671017"/>
                  <a:pt x="463933" y="0"/>
                  <a:pt x="1036224" y="0"/>
                </a:cubicBezTo>
                <a:cubicBezTo>
                  <a:pt x="1608515" y="0"/>
                  <a:pt x="2072448" y="671017"/>
                  <a:pt x="2072448" y="149875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2" name="Google Shape;1772;p34"/>
          <p:cNvSpPr/>
          <p:nvPr/>
        </p:nvSpPr>
        <p:spPr>
          <a:xfrm rot="-2236782">
            <a:off x="3972766" y="2224348"/>
            <a:ext cx="2301898" cy="3329368"/>
          </a:xfrm>
          <a:custGeom>
            <a:rect b="b" l="l" r="r" t="t"/>
            <a:pathLst>
              <a:path extrusionOk="0" h="2976560" w="2057970">
                <a:moveTo>
                  <a:pt x="2057970" y="1488280"/>
                </a:moveTo>
                <a:cubicBezTo>
                  <a:pt x="2057970" y="2310235"/>
                  <a:pt x="1597278" y="2976561"/>
                  <a:pt x="1028985" y="2976561"/>
                </a:cubicBezTo>
                <a:cubicBezTo>
                  <a:pt x="460692" y="2976561"/>
                  <a:pt x="0" y="2310235"/>
                  <a:pt x="0" y="1488280"/>
                </a:cubicBezTo>
                <a:cubicBezTo>
                  <a:pt x="0" y="666326"/>
                  <a:pt x="460692" y="0"/>
                  <a:pt x="1028985" y="0"/>
                </a:cubicBezTo>
                <a:cubicBezTo>
                  <a:pt x="1597278" y="0"/>
                  <a:pt x="2057970" y="666326"/>
                  <a:pt x="2057970" y="148828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3" name="Google Shape;1773;p34"/>
          <p:cNvSpPr/>
          <p:nvPr/>
        </p:nvSpPr>
        <p:spPr>
          <a:xfrm rot="-2236782">
            <a:off x="3954861" y="2249252"/>
            <a:ext cx="2285704" cy="3305716"/>
          </a:xfrm>
          <a:custGeom>
            <a:rect b="b" l="l" r="r" t="t"/>
            <a:pathLst>
              <a:path extrusionOk="0" h="2955415" w="2043492">
                <a:moveTo>
                  <a:pt x="2043492" y="1477708"/>
                </a:moveTo>
                <a:cubicBezTo>
                  <a:pt x="2043492" y="2293823"/>
                  <a:pt x="1586041" y="2955415"/>
                  <a:pt x="1021746" y="2955415"/>
                </a:cubicBezTo>
                <a:cubicBezTo>
                  <a:pt x="457451" y="2955415"/>
                  <a:pt x="0" y="2293823"/>
                  <a:pt x="0" y="1477708"/>
                </a:cubicBezTo>
                <a:cubicBezTo>
                  <a:pt x="0" y="661592"/>
                  <a:pt x="457451" y="0"/>
                  <a:pt x="1021746" y="0"/>
                </a:cubicBezTo>
                <a:cubicBezTo>
                  <a:pt x="1586041" y="0"/>
                  <a:pt x="2043492" y="661592"/>
                  <a:pt x="2043492" y="147770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4" name="Google Shape;1774;p34"/>
          <p:cNvSpPr/>
          <p:nvPr/>
        </p:nvSpPr>
        <p:spPr>
          <a:xfrm rot="-2236782">
            <a:off x="3937145" y="2273880"/>
            <a:ext cx="2269297" cy="3282277"/>
          </a:xfrm>
          <a:custGeom>
            <a:rect b="b" l="l" r="r" t="t"/>
            <a:pathLst>
              <a:path extrusionOk="0" h="2934460" w="2028823">
                <a:moveTo>
                  <a:pt x="2028824" y="1467230"/>
                </a:moveTo>
                <a:cubicBezTo>
                  <a:pt x="2028824" y="2277559"/>
                  <a:pt x="1574656" y="2934460"/>
                  <a:pt x="1014412" y="2934460"/>
                </a:cubicBezTo>
                <a:cubicBezTo>
                  <a:pt x="454168" y="2934460"/>
                  <a:pt x="0" y="2277559"/>
                  <a:pt x="0" y="1467230"/>
                </a:cubicBezTo>
                <a:cubicBezTo>
                  <a:pt x="0" y="656901"/>
                  <a:pt x="454168" y="0"/>
                  <a:pt x="1014412" y="0"/>
                </a:cubicBezTo>
                <a:cubicBezTo>
                  <a:pt x="1574656" y="0"/>
                  <a:pt x="2028824" y="656901"/>
                  <a:pt x="2028824" y="146723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5" name="Google Shape;1775;p34"/>
          <p:cNvSpPr/>
          <p:nvPr/>
        </p:nvSpPr>
        <p:spPr>
          <a:xfrm rot="-2236782">
            <a:off x="3919346" y="2298570"/>
            <a:ext cx="2253103" cy="3258839"/>
          </a:xfrm>
          <a:custGeom>
            <a:rect b="b" l="l" r="r" t="t"/>
            <a:pathLst>
              <a:path extrusionOk="0" h="2913505" w="2014345">
                <a:moveTo>
                  <a:pt x="2014346" y="1456753"/>
                </a:moveTo>
                <a:cubicBezTo>
                  <a:pt x="2014346" y="2261295"/>
                  <a:pt x="1563419" y="2913505"/>
                  <a:pt x="1007173" y="2913505"/>
                </a:cubicBezTo>
                <a:cubicBezTo>
                  <a:pt x="450927" y="2913505"/>
                  <a:pt x="0" y="2261295"/>
                  <a:pt x="0" y="1456753"/>
                </a:cubicBezTo>
                <a:cubicBezTo>
                  <a:pt x="0" y="652210"/>
                  <a:pt x="450927" y="0"/>
                  <a:pt x="1007173" y="0"/>
                </a:cubicBezTo>
                <a:cubicBezTo>
                  <a:pt x="1563419" y="0"/>
                  <a:pt x="2014346" y="652210"/>
                  <a:pt x="2014346" y="145675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6" name="Google Shape;1776;p34"/>
          <p:cNvSpPr/>
          <p:nvPr/>
        </p:nvSpPr>
        <p:spPr>
          <a:xfrm rot="-2236782">
            <a:off x="3901588" y="2323495"/>
            <a:ext cx="2236908" cy="3235186"/>
          </a:xfrm>
          <a:custGeom>
            <a:rect b="b" l="l" r="r" t="t"/>
            <a:pathLst>
              <a:path extrusionOk="0" h="2892359" w="1999867">
                <a:moveTo>
                  <a:pt x="1999868" y="1446180"/>
                </a:moveTo>
                <a:cubicBezTo>
                  <a:pt x="1999868" y="2244883"/>
                  <a:pt x="1552182" y="2892360"/>
                  <a:pt x="999934" y="2892360"/>
                </a:cubicBezTo>
                <a:cubicBezTo>
                  <a:pt x="447686" y="2892360"/>
                  <a:pt x="0" y="2244883"/>
                  <a:pt x="0" y="1446180"/>
                </a:cubicBezTo>
                <a:cubicBezTo>
                  <a:pt x="0" y="647477"/>
                  <a:pt x="447686" y="0"/>
                  <a:pt x="999934" y="0"/>
                </a:cubicBezTo>
                <a:cubicBezTo>
                  <a:pt x="1552182" y="0"/>
                  <a:pt x="1999868" y="647477"/>
                  <a:pt x="1999868" y="144618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7" name="Google Shape;1777;p34"/>
          <p:cNvSpPr/>
          <p:nvPr/>
        </p:nvSpPr>
        <p:spPr>
          <a:xfrm rot="-2236782">
            <a:off x="3883681" y="2348186"/>
            <a:ext cx="2220714" cy="3211748"/>
          </a:xfrm>
          <a:custGeom>
            <a:rect b="b" l="l" r="r" t="t"/>
            <a:pathLst>
              <a:path extrusionOk="0" h="2871404" w="1985389">
                <a:moveTo>
                  <a:pt x="1985390" y="1435702"/>
                </a:moveTo>
                <a:cubicBezTo>
                  <a:pt x="1985390" y="2228619"/>
                  <a:pt x="1540945" y="2871405"/>
                  <a:pt x="992695" y="2871405"/>
                </a:cubicBezTo>
                <a:cubicBezTo>
                  <a:pt x="444445" y="2871405"/>
                  <a:pt x="0" y="2228619"/>
                  <a:pt x="0" y="1435702"/>
                </a:cubicBezTo>
                <a:cubicBezTo>
                  <a:pt x="0" y="642786"/>
                  <a:pt x="444445" y="0"/>
                  <a:pt x="992695" y="0"/>
                </a:cubicBezTo>
                <a:cubicBezTo>
                  <a:pt x="1540945" y="0"/>
                  <a:pt x="1985390" y="642786"/>
                  <a:pt x="1985390" y="143570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8" name="Google Shape;1778;p34"/>
          <p:cNvSpPr/>
          <p:nvPr/>
        </p:nvSpPr>
        <p:spPr>
          <a:xfrm rot="-2236782">
            <a:off x="3865966" y="2372920"/>
            <a:ext cx="2204308" cy="3188309"/>
          </a:xfrm>
          <a:custGeom>
            <a:rect b="b" l="l" r="r" t="t"/>
            <a:pathLst>
              <a:path extrusionOk="0" h="2850449" w="1970721">
                <a:moveTo>
                  <a:pt x="1970721" y="1425225"/>
                </a:moveTo>
                <a:cubicBezTo>
                  <a:pt x="1970721" y="2212355"/>
                  <a:pt x="1529560" y="2850450"/>
                  <a:pt x="985361" y="2850450"/>
                </a:cubicBezTo>
                <a:cubicBezTo>
                  <a:pt x="441161" y="2850450"/>
                  <a:pt x="0" y="2212355"/>
                  <a:pt x="0" y="1425225"/>
                </a:cubicBezTo>
                <a:cubicBezTo>
                  <a:pt x="0" y="638095"/>
                  <a:pt x="441161" y="0"/>
                  <a:pt x="985361" y="0"/>
                </a:cubicBezTo>
                <a:cubicBezTo>
                  <a:pt x="1529560" y="0"/>
                  <a:pt x="1970721" y="638095"/>
                  <a:pt x="1970721" y="1425225"/>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9" name="Google Shape;1779;p34"/>
          <p:cNvSpPr/>
          <p:nvPr/>
        </p:nvSpPr>
        <p:spPr>
          <a:xfrm rot="-2236782">
            <a:off x="3848059" y="2397718"/>
            <a:ext cx="2188114" cy="3164657"/>
          </a:xfrm>
          <a:custGeom>
            <a:rect b="b" l="l" r="r" t="t"/>
            <a:pathLst>
              <a:path extrusionOk="0" h="2829304" w="1956243">
                <a:moveTo>
                  <a:pt x="1956243" y="1414652"/>
                </a:moveTo>
                <a:cubicBezTo>
                  <a:pt x="1956243" y="2195943"/>
                  <a:pt x="1518323" y="2829304"/>
                  <a:pt x="978122" y="2829304"/>
                </a:cubicBezTo>
                <a:cubicBezTo>
                  <a:pt x="437920" y="2829304"/>
                  <a:pt x="0" y="2195943"/>
                  <a:pt x="0" y="1414652"/>
                </a:cubicBezTo>
                <a:cubicBezTo>
                  <a:pt x="0" y="633361"/>
                  <a:pt x="437920" y="0"/>
                  <a:pt x="978122" y="0"/>
                </a:cubicBezTo>
                <a:cubicBezTo>
                  <a:pt x="1518323" y="0"/>
                  <a:pt x="1956243" y="633361"/>
                  <a:pt x="1956243" y="141465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0" name="Google Shape;1780;p34"/>
          <p:cNvSpPr/>
          <p:nvPr/>
        </p:nvSpPr>
        <p:spPr>
          <a:xfrm rot="-2236782">
            <a:off x="3830236" y="2422345"/>
            <a:ext cx="2171920" cy="3141219"/>
          </a:xfrm>
          <a:custGeom>
            <a:rect b="b" l="l" r="r" t="t"/>
            <a:pathLst>
              <a:path extrusionOk="0" h="2808349" w="1941765">
                <a:moveTo>
                  <a:pt x="1941765" y="1404175"/>
                </a:moveTo>
                <a:cubicBezTo>
                  <a:pt x="1941765" y="2179679"/>
                  <a:pt x="1507086" y="2808349"/>
                  <a:pt x="970883" y="2808349"/>
                </a:cubicBezTo>
                <a:cubicBezTo>
                  <a:pt x="434679" y="2808349"/>
                  <a:pt x="0" y="2179679"/>
                  <a:pt x="0" y="1404175"/>
                </a:cubicBezTo>
                <a:cubicBezTo>
                  <a:pt x="0" y="628670"/>
                  <a:pt x="434679" y="0"/>
                  <a:pt x="970883" y="0"/>
                </a:cubicBezTo>
                <a:cubicBezTo>
                  <a:pt x="1507086" y="0"/>
                  <a:pt x="1941765" y="628670"/>
                  <a:pt x="1941765" y="1404175"/>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1" name="Google Shape;1781;p34"/>
          <p:cNvSpPr/>
          <p:nvPr/>
        </p:nvSpPr>
        <p:spPr>
          <a:xfrm rot="-2236782">
            <a:off x="3812395" y="2447228"/>
            <a:ext cx="2155726" cy="3117780"/>
          </a:xfrm>
          <a:custGeom>
            <a:rect b="b" l="l" r="r" t="t"/>
            <a:pathLst>
              <a:path extrusionOk="0" h="2787394" w="1927287">
                <a:moveTo>
                  <a:pt x="1927287" y="1393697"/>
                </a:moveTo>
                <a:cubicBezTo>
                  <a:pt x="1927287" y="2163415"/>
                  <a:pt x="1495849" y="2787394"/>
                  <a:pt x="963644" y="2787394"/>
                </a:cubicBezTo>
                <a:cubicBezTo>
                  <a:pt x="431438" y="2787394"/>
                  <a:pt x="0" y="2163415"/>
                  <a:pt x="0" y="1393697"/>
                </a:cubicBezTo>
                <a:cubicBezTo>
                  <a:pt x="0" y="623980"/>
                  <a:pt x="431438" y="0"/>
                  <a:pt x="963644" y="0"/>
                </a:cubicBezTo>
                <a:cubicBezTo>
                  <a:pt x="1495849" y="0"/>
                  <a:pt x="1927287" y="623979"/>
                  <a:pt x="1927287" y="139369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2" name="Google Shape;1782;p34"/>
          <p:cNvSpPr/>
          <p:nvPr/>
        </p:nvSpPr>
        <p:spPr>
          <a:xfrm rot="-2236782">
            <a:off x="3794787" y="2471854"/>
            <a:ext cx="2139318" cy="3094341"/>
          </a:xfrm>
          <a:custGeom>
            <a:rect b="b" l="l" r="r" t="t"/>
            <a:pathLst>
              <a:path extrusionOk="0" h="2766439" w="1912618">
                <a:moveTo>
                  <a:pt x="1912619" y="1383220"/>
                </a:moveTo>
                <a:cubicBezTo>
                  <a:pt x="1912619" y="2147151"/>
                  <a:pt x="1484464" y="2766439"/>
                  <a:pt x="956309" y="2766439"/>
                </a:cubicBezTo>
                <a:cubicBezTo>
                  <a:pt x="428154" y="2766439"/>
                  <a:pt x="0" y="2147151"/>
                  <a:pt x="0" y="1383220"/>
                </a:cubicBezTo>
                <a:cubicBezTo>
                  <a:pt x="0" y="619289"/>
                  <a:pt x="428154" y="0"/>
                  <a:pt x="956309" y="0"/>
                </a:cubicBezTo>
                <a:cubicBezTo>
                  <a:pt x="1484465" y="0"/>
                  <a:pt x="1912619" y="619289"/>
                  <a:pt x="1912619" y="138322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3" name="Google Shape;1783;p34"/>
          <p:cNvSpPr/>
          <p:nvPr/>
        </p:nvSpPr>
        <p:spPr>
          <a:xfrm rot="-2236782">
            <a:off x="3776879" y="2496759"/>
            <a:ext cx="2123124" cy="3070689"/>
          </a:xfrm>
          <a:custGeom>
            <a:rect b="b" l="l" r="r" t="t"/>
            <a:pathLst>
              <a:path extrusionOk="0" h="2745293" w="1898140">
                <a:moveTo>
                  <a:pt x="1898141" y="1372647"/>
                </a:moveTo>
                <a:cubicBezTo>
                  <a:pt x="1898141" y="2130739"/>
                  <a:pt x="1473228" y="2745294"/>
                  <a:pt x="949071" y="2745294"/>
                </a:cubicBezTo>
                <a:cubicBezTo>
                  <a:pt x="424913" y="2745294"/>
                  <a:pt x="0" y="2130739"/>
                  <a:pt x="0" y="1372647"/>
                </a:cubicBezTo>
                <a:cubicBezTo>
                  <a:pt x="0" y="614555"/>
                  <a:pt x="424913" y="0"/>
                  <a:pt x="949071" y="0"/>
                </a:cubicBezTo>
                <a:cubicBezTo>
                  <a:pt x="1473228" y="0"/>
                  <a:pt x="1898141" y="614555"/>
                  <a:pt x="1898141" y="137264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4" name="Google Shape;1784;p34"/>
          <p:cNvSpPr/>
          <p:nvPr/>
        </p:nvSpPr>
        <p:spPr>
          <a:xfrm rot="-2236782">
            <a:off x="3759058" y="2521386"/>
            <a:ext cx="2106930" cy="3047250"/>
          </a:xfrm>
          <a:custGeom>
            <a:rect b="b" l="l" r="r" t="t"/>
            <a:pathLst>
              <a:path extrusionOk="0" h="2724338" w="1883662">
                <a:moveTo>
                  <a:pt x="1883663" y="1362170"/>
                </a:moveTo>
                <a:cubicBezTo>
                  <a:pt x="1883663" y="2114475"/>
                  <a:pt x="1461991" y="2724339"/>
                  <a:pt x="941831" y="2724339"/>
                </a:cubicBezTo>
                <a:cubicBezTo>
                  <a:pt x="421672" y="2724339"/>
                  <a:pt x="0" y="2114475"/>
                  <a:pt x="0" y="1362170"/>
                </a:cubicBezTo>
                <a:cubicBezTo>
                  <a:pt x="0" y="609864"/>
                  <a:pt x="421672" y="0"/>
                  <a:pt x="941831" y="0"/>
                </a:cubicBezTo>
                <a:cubicBezTo>
                  <a:pt x="1461991" y="0"/>
                  <a:pt x="1883663" y="609864"/>
                  <a:pt x="1883663" y="136217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5" name="Google Shape;1785;p34"/>
          <p:cNvSpPr/>
          <p:nvPr/>
        </p:nvSpPr>
        <p:spPr>
          <a:xfrm rot="-2236782">
            <a:off x="3741258" y="2546183"/>
            <a:ext cx="2090523" cy="3023811"/>
          </a:xfrm>
          <a:custGeom>
            <a:rect b="b" l="l" r="r" t="t"/>
            <a:pathLst>
              <a:path extrusionOk="0" h="2703383" w="1868994">
                <a:moveTo>
                  <a:pt x="1868994" y="1351692"/>
                </a:moveTo>
                <a:cubicBezTo>
                  <a:pt x="1868994" y="2098211"/>
                  <a:pt x="1450606" y="2703384"/>
                  <a:pt x="934497" y="2703384"/>
                </a:cubicBezTo>
                <a:cubicBezTo>
                  <a:pt x="418388" y="2703384"/>
                  <a:pt x="0" y="2098211"/>
                  <a:pt x="0" y="1351692"/>
                </a:cubicBezTo>
                <a:cubicBezTo>
                  <a:pt x="0" y="605173"/>
                  <a:pt x="418388" y="0"/>
                  <a:pt x="934497" y="0"/>
                </a:cubicBezTo>
                <a:cubicBezTo>
                  <a:pt x="1450606" y="0"/>
                  <a:pt x="1868994" y="605173"/>
                  <a:pt x="1868994" y="135169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6" name="Google Shape;1786;p34"/>
          <p:cNvSpPr/>
          <p:nvPr/>
        </p:nvSpPr>
        <p:spPr>
          <a:xfrm rot="-2236782">
            <a:off x="3723416" y="2571067"/>
            <a:ext cx="2074329" cy="3000160"/>
          </a:xfrm>
          <a:custGeom>
            <a:rect b="b" l="l" r="r" t="t"/>
            <a:pathLst>
              <a:path extrusionOk="0" h="2682238" w="1854516">
                <a:moveTo>
                  <a:pt x="1854516" y="1341119"/>
                </a:moveTo>
                <a:cubicBezTo>
                  <a:pt x="1854516" y="2081799"/>
                  <a:pt x="1439369" y="2682238"/>
                  <a:pt x="927258" y="2682238"/>
                </a:cubicBezTo>
                <a:cubicBezTo>
                  <a:pt x="415148" y="2682238"/>
                  <a:pt x="0" y="2081799"/>
                  <a:pt x="0" y="1341119"/>
                </a:cubicBezTo>
                <a:cubicBezTo>
                  <a:pt x="0" y="600439"/>
                  <a:pt x="415148" y="0"/>
                  <a:pt x="927258" y="0"/>
                </a:cubicBezTo>
                <a:cubicBezTo>
                  <a:pt x="1439369" y="0"/>
                  <a:pt x="1854516" y="600439"/>
                  <a:pt x="1854516" y="134111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7" name="Google Shape;1787;p34"/>
          <p:cNvSpPr/>
          <p:nvPr/>
        </p:nvSpPr>
        <p:spPr>
          <a:xfrm rot="-2236782">
            <a:off x="3705594" y="2595693"/>
            <a:ext cx="2058135" cy="2976721"/>
          </a:xfrm>
          <a:custGeom>
            <a:rect b="b" l="l" r="r" t="t"/>
            <a:pathLst>
              <a:path extrusionOk="0" h="2661283" w="1840038">
                <a:moveTo>
                  <a:pt x="1840038" y="1330642"/>
                </a:moveTo>
                <a:cubicBezTo>
                  <a:pt x="1840038" y="2065535"/>
                  <a:pt x="1428132" y="2661283"/>
                  <a:pt x="920019" y="2661283"/>
                </a:cubicBezTo>
                <a:cubicBezTo>
                  <a:pt x="411907" y="2661283"/>
                  <a:pt x="0" y="2065535"/>
                  <a:pt x="0" y="1330642"/>
                </a:cubicBezTo>
                <a:cubicBezTo>
                  <a:pt x="0" y="595749"/>
                  <a:pt x="411907" y="0"/>
                  <a:pt x="920019" y="0"/>
                </a:cubicBezTo>
                <a:cubicBezTo>
                  <a:pt x="1428132" y="0"/>
                  <a:pt x="1840038" y="595749"/>
                  <a:pt x="1840038" y="133064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8" name="Google Shape;1788;p34"/>
          <p:cNvSpPr/>
          <p:nvPr/>
        </p:nvSpPr>
        <p:spPr>
          <a:xfrm rot="-2236782">
            <a:off x="3687687" y="2620493"/>
            <a:ext cx="2041941" cy="2953282"/>
          </a:xfrm>
          <a:custGeom>
            <a:rect b="b" l="l" r="r" t="t"/>
            <a:pathLst>
              <a:path extrusionOk="0" h="2640328" w="1825560">
                <a:moveTo>
                  <a:pt x="1825560" y="1320164"/>
                </a:moveTo>
                <a:cubicBezTo>
                  <a:pt x="1825560" y="2049271"/>
                  <a:pt x="1416895" y="2640328"/>
                  <a:pt x="912780" y="2640328"/>
                </a:cubicBezTo>
                <a:cubicBezTo>
                  <a:pt x="408666" y="2640328"/>
                  <a:pt x="0" y="2049271"/>
                  <a:pt x="0" y="1320164"/>
                </a:cubicBezTo>
                <a:cubicBezTo>
                  <a:pt x="0" y="591058"/>
                  <a:pt x="408666" y="0"/>
                  <a:pt x="912780" y="0"/>
                </a:cubicBezTo>
                <a:cubicBezTo>
                  <a:pt x="1416895" y="0"/>
                  <a:pt x="1825560" y="591057"/>
                  <a:pt x="1825560" y="132016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9" name="Google Shape;1789;p34"/>
          <p:cNvSpPr/>
          <p:nvPr/>
        </p:nvSpPr>
        <p:spPr>
          <a:xfrm rot="-2236782">
            <a:off x="3670079" y="2645116"/>
            <a:ext cx="2025533" cy="2929844"/>
          </a:xfrm>
          <a:custGeom>
            <a:rect b="b" l="l" r="r" t="t"/>
            <a:pathLst>
              <a:path extrusionOk="0" h="2619373" w="1810891">
                <a:moveTo>
                  <a:pt x="1810892" y="1309687"/>
                </a:moveTo>
                <a:cubicBezTo>
                  <a:pt x="1810892" y="2033007"/>
                  <a:pt x="1405510" y="2619373"/>
                  <a:pt x="905446" y="2619373"/>
                </a:cubicBezTo>
                <a:cubicBezTo>
                  <a:pt x="405382" y="2619373"/>
                  <a:pt x="0" y="2033007"/>
                  <a:pt x="0" y="1309687"/>
                </a:cubicBezTo>
                <a:cubicBezTo>
                  <a:pt x="0" y="586367"/>
                  <a:pt x="405382" y="0"/>
                  <a:pt x="905446" y="0"/>
                </a:cubicBezTo>
                <a:cubicBezTo>
                  <a:pt x="1405510" y="0"/>
                  <a:pt x="1810892" y="586367"/>
                  <a:pt x="1810892" y="130968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0" name="Google Shape;1790;p34"/>
          <p:cNvSpPr/>
          <p:nvPr/>
        </p:nvSpPr>
        <p:spPr>
          <a:xfrm rot="-2236782">
            <a:off x="3652172" y="2670022"/>
            <a:ext cx="2009339" cy="2906191"/>
          </a:xfrm>
          <a:custGeom>
            <a:rect b="b" l="l" r="r" t="t"/>
            <a:pathLst>
              <a:path extrusionOk="0" h="2598227" w="1796413">
                <a:moveTo>
                  <a:pt x="1796414" y="1299114"/>
                </a:moveTo>
                <a:cubicBezTo>
                  <a:pt x="1796414" y="2016595"/>
                  <a:pt x="1394273" y="2598228"/>
                  <a:pt x="898207" y="2598228"/>
                </a:cubicBezTo>
                <a:cubicBezTo>
                  <a:pt x="402141" y="2598228"/>
                  <a:pt x="0" y="2016595"/>
                  <a:pt x="0" y="1299114"/>
                </a:cubicBezTo>
                <a:cubicBezTo>
                  <a:pt x="0" y="581633"/>
                  <a:pt x="402141" y="0"/>
                  <a:pt x="898207" y="0"/>
                </a:cubicBezTo>
                <a:cubicBezTo>
                  <a:pt x="1394273" y="0"/>
                  <a:pt x="1796414" y="581633"/>
                  <a:pt x="1796414" y="129911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1" name="Google Shape;1791;p34"/>
          <p:cNvSpPr/>
          <p:nvPr/>
        </p:nvSpPr>
        <p:spPr>
          <a:xfrm rot="-2236782">
            <a:off x="3634414" y="2694733"/>
            <a:ext cx="1993145" cy="2882752"/>
          </a:xfrm>
          <a:custGeom>
            <a:rect b="b" l="l" r="r" t="t"/>
            <a:pathLst>
              <a:path extrusionOk="0" h="2577272" w="1781935">
                <a:moveTo>
                  <a:pt x="1781936" y="1288637"/>
                </a:moveTo>
                <a:cubicBezTo>
                  <a:pt x="1781936" y="2000331"/>
                  <a:pt x="1383036" y="2577273"/>
                  <a:pt x="890968" y="2577273"/>
                </a:cubicBezTo>
                <a:cubicBezTo>
                  <a:pt x="398900" y="2577273"/>
                  <a:pt x="0" y="2000331"/>
                  <a:pt x="0" y="1288637"/>
                </a:cubicBezTo>
                <a:cubicBezTo>
                  <a:pt x="0" y="576942"/>
                  <a:pt x="398900" y="0"/>
                  <a:pt x="890968" y="0"/>
                </a:cubicBezTo>
                <a:cubicBezTo>
                  <a:pt x="1383036" y="0"/>
                  <a:pt x="1781936" y="576942"/>
                  <a:pt x="1781936" y="128863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2" name="Google Shape;1792;p34"/>
          <p:cNvSpPr/>
          <p:nvPr/>
        </p:nvSpPr>
        <p:spPr>
          <a:xfrm rot="-2236782">
            <a:off x="3616508" y="2719424"/>
            <a:ext cx="1976951" cy="2859314"/>
          </a:xfrm>
          <a:custGeom>
            <a:rect b="b" l="l" r="r" t="t"/>
            <a:pathLst>
              <a:path extrusionOk="0" h="2556317" w="1767457">
                <a:moveTo>
                  <a:pt x="1767458" y="1278159"/>
                </a:moveTo>
                <a:cubicBezTo>
                  <a:pt x="1767458" y="1984067"/>
                  <a:pt x="1371799" y="2556318"/>
                  <a:pt x="883729" y="2556318"/>
                </a:cubicBezTo>
                <a:cubicBezTo>
                  <a:pt x="395659" y="2556318"/>
                  <a:pt x="0" y="1984067"/>
                  <a:pt x="0" y="1278159"/>
                </a:cubicBezTo>
                <a:cubicBezTo>
                  <a:pt x="0" y="572251"/>
                  <a:pt x="395659" y="0"/>
                  <a:pt x="883729" y="0"/>
                </a:cubicBezTo>
                <a:cubicBezTo>
                  <a:pt x="1371799" y="0"/>
                  <a:pt x="1767458" y="572251"/>
                  <a:pt x="1767458" y="127815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3" name="Google Shape;1793;p34"/>
          <p:cNvSpPr/>
          <p:nvPr/>
        </p:nvSpPr>
        <p:spPr>
          <a:xfrm rot="-2236782">
            <a:off x="3598792" y="2744265"/>
            <a:ext cx="1960545" cy="2835662"/>
          </a:xfrm>
          <a:custGeom>
            <a:rect b="b" l="l" r="r" t="t"/>
            <a:pathLst>
              <a:path extrusionOk="0" h="2535172" w="1752789">
                <a:moveTo>
                  <a:pt x="1752789" y="1267586"/>
                </a:moveTo>
                <a:cubicBezTo>
                  <a:pt x="1752789" y="1967655"/>
                  <a:pt x="1360414" y="2535172"/>
                  <a:pt x="876395" y="2535172"/>
                </a:cubicBezTo>
                <a:cubicBezTo>
                  <a:pt x="392375" y="2535172"/>
                  <a:pt x="0" y="1967655"/>
                  <a:pt x="0" y="1267586"/>
                </a:cubicBezTo>
                <a:cubicBezTo>
                  <a:pt x="0" y="567518"/>
                  <a:pt x="392375" y="0"/>
                  <a:pt x="876395" y="0"/>
                </a:cubicBezTo>
                <a:cubicBezTo>
                  <a:pt x="1360414" y="0"/>
                  <a:pt x="1752789" y="567518"/>
                  <a:pt x="1752789" y="126758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4" name="Google Shape;1794;p34"/>
          <p:cNvSpPr/>
          <p:nvPr/>
        </p:nvSpPr>
        <p:spPr>
          <a:xfrm rot="-2236782">
            <a:off x="3580887" y="2768954"/>
            <a:ext cx="1944351" cy="2812224"/>
          </a:xfrm>
          <a:custGeom>
            <a:rect b="b" l="l" r="r" t="t"/>
            <a:pathLst>
              <a:path extrusionOk="0" h="2514217" w="1738311">
                <a:moveTo>
                  <a:pt x="1738311" y="1257109"/>
                </a:moveTo>
                <a:cubicBezTo>
                  <a:pt x="1738311" y="1951391"/>
                  <a:pt x="1349177" y="2514218"/>
                  <a:pt x="869156" y="2514218"/>
                </a:cubicBezTo>
                <a:cubicBezTo>
                  <a:pt x="389134" y="2514218"/>
                  <a:pt x="0" y="1951391"/>
                  <a:pt x="0" y="1257109"/>
                </a:cubicBezTo>
                <a:cubicBezTo>
                  <a:pt x="0" y="562827"/>
                  <a:pt x="389134" y="0"/>
                  <a:pt x="869156" y="0"/>
                </a:cubicBezTo>
                <a:cubicBezTo>
                  <a:pt x="1349177" y="0"/>
                  <a:pt x="1738311" y="562827"/>
                  <a:pt x="1738311" y="125710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5" name="Google Shape;1795;p34"/>
          <p:cNvSpPr/>
          <p:nvPr/>
        </p:nvSpPr>
        <p:spPr>
          <a:xfrm rot="-2236782">
            <a:off x="3563064" y="2793689"/>
            <a:ext cx="1928157" cy="2788785"/>
          </a:xfrm>
          <a:custGeom>
            <a:rect b="b" l="l" r="r" t="t"/>
            <a:pathLst>
              <a:path extrusionOk="0" h="2493262" w="1723833">
                <a:moveTo>
                  <a:pt x="1723833" y="1246631"/>
                </a:moveTo>
                <a:cubicBezTo>
                  <a:pt x="1723833" y="1935127"/>
                  <a:pt x="1337940" y="2493263"/>
                  <a:pt x="861917" y="2493263"/>
                </a:cubicBezTo>
                <a:cubicBezTo>
                  <a:pt x="385893" y="2493263"/>
                  <a:pt x="0" y="1935127"/>
                  <a:pt x="0" y="1246631"/>
                </a:cubicBezTo>
                <a:cubicBezTo>
                  <a:pt x="0" y="558136"/>
                  <a:pt x="385893" y="0"/>
                  <a:pt x="861917" y="0"/>
                </a:cubicBezTo>
                <a:cubicBezTo>
                  <a:pt x="1337940" y="0"/>
                  <a:pt x="1723833" y="558136"/>
                  <a:pt x="1723833" y="124663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6" name="Google Shape;1796;p34"/>
          <p:cNvSpPr/>
          <p:nvPr/>
        </p:nvSpPr>
        <p:spPr>
          <a:xfrm rot="-2236782">
            <a:off x="3545329" y="2818570"/>
            <a:ext cx="1911962" cy="2765132"/>
          </a:xfrm>
          <a:custGeom>
            <a:rect b="b" l="l" r="r" t="t"/>
            <a:pathLst>
              <a:path extrusionOk="0" h="2472116" w="1709355">
                <a:moveTo>
                  <a:pt x="1709356" y="1236058"/>
                </a:moveTo>
                <a:cubicBezTo>
                  <a:pt x="1709356" y="1918715"/>
                  <a:pt x="1326703" y="2472117"/>
                  <a:pt x="854678" y="2472117"/>
                </a:cubicBezTo>
                <a:cubicBezTo>
                  <a:pt x="382652" y="2472117"/>
                  <a:pt x="0" y="1918715"/>
                  <a:pt x="0" y="1236058"/>
                </a:cubicBezTo>
                <a:cubicBezTo>
                  <a:pt x="0" y="553402"/>
                  <a:pt x="382652" y="0"/>
                  <a:pt x="854678" y="0"/>
                </a:cubicBezTo>
                <a:cubicBezTo>
                  <a:pt x="1326703" y="0"/>
                  <a:pt x="1709356" y="553402"/>
                  <a:pt x="1709356" y="123605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7" name="Google Shape;1797;p34"/>
          <p:cNvSpPr/>
          <p:nvPr/>
        </p:nvSpPr>
        <p:spPr>
          <a:xfrm rot="-2236782">
            <a:off x="3527614" y="2843305"/>
            <a:ext cx="1895555" cy="2741694"/>
          </a:xfrm>
          <a:custGeom>
            <a:rect b="b" l="l" r="r" t="t"/>
            <a:pathLst>
              <a:path extrusionOk="0" h="2451161" w="1694686">
                <a:moveTo>
                  <a:pt x="1694687" y="1225581"/>
                </a:moveTo>
                <a:cubicBezTo>
                  <a:pt x="1694687" y="1902451"/>
                  <a:pt x="1315318" y="2451162"/>
                  <a:pt x="847343" y="2451162"/>
                </a:cubicBezTo>
                <a:cubicBezTo>
                  <a:pt x="379368" y="2451162"/>
                  <a:pt x="0" y="1902451"/>
                  <a:pt x="0" y="1225581"/>
                </a:cubicBezTo>
                <a:cubicBezTo>
                  <a:pt x="0" y="548711"/>
                  <a:pt x="379368" y="0"/>
                  <a:pt x="847343" y="0"/>
                </a:cubicBezTo>
                <a:cubicBezTo>
                  <a:pt x="1315318" y="0"/>
                  <a:pt x="1694687" y="548711"/>
                  <a:pt x="1694687" y="122558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8" name="Google Shape;1798;p34"/>
          <p:cNvSpPr/>
          <p:nvPr/>
        </p:nvSpPr>
        <p:spPr>
          <a:xfrm rot="-2236782">
            <a:off x="3509707" y="2867995"/>
            <a:ext cx="1879361" cy="2718255"/>
          </a:xfrm>
          <a:custGeom>
            <a:rect b="b" l="l" r="r" t="t"/>
            <a:pathLst>
              <a:path extrusionOk="0" h="2430206" w="1680208">
                <a:moveTo>
                  <a:pt x="1680209" y="1215103"/>
                </a:moveTo>
                <a:cubicBezTo>
                  <a:pt x="1680209" y="1886187"/>
                  <a:pt x="1304081" y="2430207"/>
                  <a:pt x="840105" y="2430207"/>
                </a:cubicBezTo>
                <a:cubicBezTo>
                  <a:pt x="376128" y="2430207"/>
                  <a:pt x="0" y="1886187"/>
                  <a:pt x="0" y="1215103"/>
                </a:cubicBezTo>
                <a:cubicBezTo>
                  <a:pt x="0" y="544020"/>
                  <a:pt x="376128" y="0"/>
                  <a:pt x="840105" y="0"/>
                </a:cubicBezTo>
                <a:cubicBezTo>
                  <a:pt x="1304081" y="0"/>
                  <a:pt x="1680209" y="544020"/>
                  <a:pt x="1680209" y="121510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99" name="Google Shape;1799;p34"/>
          <p:cNvSpPr/>
          <p:nvPr/>
        </p:nvSpPr>
        <p:spPr>
          <a:xfrm rot="-2236782">
            <a:off x="3491886" y="2892623"/>
            <a:ext cx="1863167" cy="2694816"/>
          </a:xfrm>
          <a:custGeom>
            <a:rect b="b" l="l" r="r" t="t"/>
            <a:pathLst>
              <a:path extrusionOk="0" h="2409251" w="1665730">
                <a:moveTo>
                  <a:pt x="1665731" y="1204626"/>
                </a:moveTo>
                <a:cubicBezTo>
                  <a:pt x="1665731" y="1869922"/>
                  <a:pt x="1292845" y="2409252"/>
                  <a:pt x="832866" y="2409252"/>
                </a:cubicBezTo>
                <a:cubicBezTo>
                  <a:pt x="372887" y="2409252"/>
                  <a:pt x="0" y="1869922"/>
                  <a:pt x="0" y="1204626"/>
                </a:cubicBezTo>
                <a:cubicBezTo>
                  <a:pt x="0" y="539329"/>
                  <a:pt x="372887" y="0"/>
                  <a:pt x="832866" y="0"/>
                </a:cubicBezTo>
                <a:cubicBezTo>
                  <a:pt x="1292845" y="0"/>
                  <a:pt x="1665731" y="539329"/>
                  <a:pt x="1665731" y="120462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0" name="Google Shape;1800;p34"/>
          <p:cNvSpPr/>
          <p:nvPr/>
        </p:nvSpPr>
        <p:spPr>
          <a:xfrm rot="-2236782">
            <a:off x="3473978" y="2917527"/>
            <a:ext cx="1846973" cy="2671165"/>
          </a:xfrm>
          <a:custGeom>
            <a:rect b="b" l="l" r="r" t="t"/>
            <a:pathLst>
              <a:path extrusionOk="0" h="2388106" w="1651252">
                <a:moveTo>
                  <a:pt x="1651253" y="1194053"/>
                </a:moveTo>
                <a:cubicBezTo>
                  <a:pt x="1651253" y="1853511"/>
                  <a:pt x="1281607" y="2388106"/>
                  <a:pt x="825627" y="2388106"/>
                </a:cubicBezTo>
                <a:cubicBezTo>
                  <a:pt x="369646" y="2388106"/>
                  <a:pt x="0" y="1853511"/>
                  <a:pt x="0" y="1194053"/>
                </a:cubicBezTo>
                <a:cubicBezTo>
                  <a:pt x="0" y="534596"/>
                  <a:pt x="369646" y="0"/>
                  <a:pt x="825627" y="0"/>
                </a:cubicBezTo>
                <a:cubicBezTo>
                  <a:pt x="1281607" y="0"/>
                  <a:pt x="1651253" y="534596"/>
                  <a:pt x="1651253" y="119405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1" name="Google Shape;1801;p34"/>
          <p:cNvSpPr/>
          <p:nvPr/>
        </p:nvSpPr>
        <p:spPr>
          <a:xfrm rot="-2236782">
            <a:off x="3456327" y="2942238"/>
            <a:ext cx="1830566" cy="2647726"/>
          </a:xfrm>
          <a:custGeom>
            <a:rect b="b" l="l" r="r" t="t"/>
            <a:pathLst>
              <a:path extrusionOk="0" h="2367151" w="1636584">
                <a:moveTo>
                  <a:pt x="1636585" y="1183576"/>
                </a:moveTo>
                <a:cubicBezTo>
                  <a:pt x="1636585" y="1837247"/>
                  <a:pt x="1270223" y="2367152"/>
                  <a:pt x="818292" y="2367152"/>
                </a:cubicBezTo>
                <a:cubicBezTo>
                  <a:pt x="366362" y="2367152"/>
                  <a:pt x="0" y="1837247"/>
                  <a:pt x="0" y="1183576"/>
                </a:cubicBezTo>
                <a:cubicBezTo>
                  <a:pt x="0" y="529905"/>
                  <a:pt x="366362" y="0"/>
                  <a:pt x="818292" y="0"/>
                </a:cubicBezTo>
                <a:cubicBezTo>
                  <a:pt x="1270223" y="0"/>
                  <a:pt x="1636585" y="529905"/>
                  <a:pt x="1636585" y="118357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2" name="Google Shape;1802;p34"/>
          <p:cNvSpPr/>
          <p:nvPr/>
        </p:nvSpPr>
        <p:spPr>
          <a:xfrm rot="-2236782">
            <a:off x="3438421" y="2967037"/>
            <a:ext cx="1814372" cy="2624287"/>
          </a:xfrm>
          <a:custGeom>
            <a:rect b="b" l="l" r="r" t="t"/>
            <a:pathLst>
              <a:path extrusionOk="0" h="2346196" w="1622106">
                <a:moveTo>
                  <a:pt x="1622107" y="1173098"/>
                </a:moveTo>
                <a:cubicBezTo>
                  <a:pt x="1622107" y="1820983"/>
                  <a:pt x="1258986" y="2346197"/>
                  <a:pt x="811053" y="2346197"/>
                </a:cubicBezTo>
                <a:cubicBezTo>
                  <a:pt x="363121" y="2346197"/>
                  <a:pt x="0" y="1820983"/>
                  <a:pt x="0" y="1173098"/>
                </a:cubicBezTo>
                <a:cubicBezTo>
                  <a:pt x="0" y="525214"/>
                  <a:pt x="363121" y="0"/>
                  <a:pt x="811053" y="0"/>
                </a:cubicBezTo>
                <a:cubicBezTo>
                  <a:pt x="1258986" y="0"/>
                  <a:pt x="1622107" y="525214"/>
                  <a:pt x="1622107" y="117309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3" name="Google Shape;1803;p34"/>
          <p:cNvSpPr/>
          <p:nvPr/>
        </p:nvSpPr>
        <p:spPr>
          <a:xfrm rot="-2236782">
            <a:off x="3420599" y="2991771"/>
            <a:ext cx="1798178" cy="2600636"/>
          </a:xfrm>
          <a:custGeom>
            <a:rect b="b" l="l" r="r" t="t"/>
            <a:pathLst>
              <a:path extrusionOk="0" h="2325051" w="1607628">
                <a:moveTo>
                  <a:pt x="1607629" y="1162526"/>
                </a:moveTo>
                <a:cubicBezTo>
                  <a:pt x="1607629" y="1804571"/>
                  <a:pt x="1247749" y="2325051"/>
                  <a:pt x="803814" y="2325051"/>
                </a:cubicBezTo>
                <a:cubicBezTo>
                  <a:pt x="359880" y="2325051"/>
                  <a:pt x="0" y="1804571"/>
                  <a:pt x="0" y="1162526"/>
                </a:cubicBezTo>
                <a:cubicBezTo>
                  <a:pt x="0" y="520480"/>
                  <a:pt x="359880" y="0"/>
                  <a:pt x="803814" y="0"/>
                </a:cubicBezTo>
                <a:cubicBezTo>
                  <a:pt x="1247749" y="0"/>
                  <a:pt x="1607629" y="520480"/>
                  <a:pt x="1607629" y="116252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4" name="Google Shape;1804;p34"/>
          <p:cNvSpPr/>
          <p:nvPr/>
        </p:nvSpPr>
        <p:spPr>
          <a:xfrm rot="-2236782">
            <a:off x="3402799" y="3016568"/>
            <a:ext cx="1781984" cy="2577197"/>
          </a:xfrm>
          <a:custGeom>
            <a:rect b="b" l="l" r="r" t="t"/>
            <a:pathLst>
              <a:path extrusionOk="0" h="2304096" w="1593150">
                <a:moveTo>
                  <a:pt x="1593150" y="1152048"/>
                </a:moveTo>
                <a:cubicBezTo>
                  <a:pt x="1593150" y="1788307"/>
                  <a:pt x="1236512" y="2304096"/>
                  <a:pt x="796575" y="2304096"/>
                </a:cubicBezTo>
                <a:cubicBezTo>
                  <a:pt x="356639" y="2304096"/>
                  <a:pt x="0" y="1788307"/>
                  <a:pt x="0" y="1152048"/>
                </a:cubicBezTo>
                <a:cubicBezTo>
                  <a:pt x="0" y="515790"/>
                  <a:pt x="356639" y="0"/>
                  <a:pt x="796575" y="0"/>
                </a:cubicBezTo>
                <a:cubicBezTo>
                  <a:pt x="1236512" y="0"/>
                  <a:pt x="1593150" y="515790"/>
                  <a:pt x="1593150" y="115204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5" name="Google Shape;1805;p34"/>
          <p:cNvSpPr/>
          <p:nvPr/>
        </p:nvSpPr>
        <p:spPr>
          <a:xfrm rot="-2236782">
            <a:off x="3385083" y="3041196"/>
            <a:ext cx="1765577" cy="2553759"/>
          </a:xfrm>
          <a:custGeom>
            <a:rect b="b" l="l" r="r" t="t"/>
            <a:pathLst>
              <a:path extrusionOk="0" h="2283141" w="1578482">
                <a:moveTo>
                  <a:pt x="1578482" y="1141571"/>
                </a:moveTo>
                <a:cubicBezTo>
                  <a:pt x="1578482" y="1772043"/>
                  <a:pt x="1225127" y="2283141"/>
                  <a:pt x="789241" y="2283141"/>
                </a:cubicBezTo>
                <a:cubicBezTo>
                  <a:pt x="353355" y="2283141"/>
                  <a:pt x="0" y="1772043"/>
                  <a:pt x="0" y="1141571"/>
                </a:cubicBezTo>
                <a:cubicBezTo>
                  <a:pt x="0" y="511099"/>
                  <a:pt x="353355" y="0"/>
                  <a:pt x="789241" y="0"/>
                </a:cubicBezTo>
                <a:cubicBezTo>
                  <a:pt x="1225127" y="0"/>
                  <a:pt x="1578482" y="511098"/>
                  <a:pt x="1578482" y="114157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6" name="Google Shape;1806;p34"/>
          <p:cNvSpPr/>
          <p:nvPr/>
        </p:nvSpPr>
        <p:spPr>
          <a:xfrm rot="-2236782">
            <a:off x="3367241" y="3065972"/>
            <a:ext cx="1749383" cy="2530320"/>
          </a:xfrm>
          <a:custGeom>
            <a:rect b="b" l="l" r="r" t="t"/>
            <a:pathLst>
              <a:path extrusionOk="0" h="2262186" w="1564004">
                <a:moveTo>
                  <a:pt x="1564004" y="1131093"/>
                </a:moveTo>
                <a:cubicBezTo>
                  <a:pt x="1564004" y="1755778"/>
                  <a:pt x="1213890" y="2262186"/>
                  <a:pt x="782002" y="2262186"/>
                </a:cubicBezTo>
                <a:cubicBezTo>
                  <a:pt x="350114" y="2262186"/>
                  <a:pt x="0" y="1755778"/>
                  <a:pt x="0" y="1131093"/>
                </a:cubicBezTo>
                <a:cubicBezTo>
                  <a:pt x="0" y="506408"/>
                  <a:pt x="350114" y="0"/>
                  <a:pt x="782002" y="0"/>
                </a:cubicBezTo>
                <a:cubicBezTo>
                  <a:pt x="1213890" y="0"/>
                  <a:pt x="1564004" y="506408"/>
                  <a:pt x="1564004" y="113109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7" name="Google Shape;1807;p34"/>
          <p:cNvSpPr/>
          <p:nvPr/>
        </p:nvSpPr>
        <p:spPr>
          <a:xfrm rot="-2236782">
            <a:off x="3349335" y="3090876"/>
            <a:ext cx="1733189" cy="2506667"/>
          </a:xfrm>
          <a:custGeom>
            <a:rect b="b" l="l" r="r" t="t"/>
            <a:pathLst>
              <a:path extrusionOk="0" h="2241040" w="1549526">
                <a:moveTo>
                  <a:pt x="1549526" y="1120520"/>
                </a:moveTo>
                <a:cubicBezTo>
                  <a:pt x="1549526" y="1739366"/>
                  <a:pt x="1202653" y="2241041"/>
                  <a:pt x="774763" y="2241041"/>
                </a:cubicBezTo>
                <a:cubicBezTo>
                  <a:pt x="346873" y="2241041"/>
                  <a:pt x="0" y="1739367"/>
                  <a:pt x="0" y="1120520"/>
                </a:cubicBezTo>
                <a:cubicBezTo>
                  <a:pt x="0" y="501674"/>
                  <a:pt x="346873" y="0"/>
                  <a:pt x="774763" y="0"/>
                </a:cubicBezTo>
                <a:cubicBezTo>
                  <a:pt x="1202653" y="0"/>
                  <a:pt x="1549526" y="501674"/>
                  <a:pt x="1549526" y="112052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8" name="Google Shape;1808;p34"/>
          <p:cNvSpPr/>
          <p:nvPr/>
        </p:nvSpPr>
        <p:spPr>
          <a:xfrm rot="-2236782">
            <a:off x="3331513" y="3115503"/>
            <a:ext cx="1716995" cy="2483229"/>
          </a:xfrm>
          <a:custGeom>
            <a:rect b="b" l="l" r="r" t="t"/>
            <a:pathLst>
              <a:path extrusionOk="0" h="2220085" w="1535048">
                <a:moveTo>
                  <a:pt x="1535048" y="1110043"/>
                </a:moveTo>
                <a:cubicBezTo>
                  <a:pt x="1535048" y="1723102"/>
                  <a:pt x="1191416" y="2220086"/>
                  <a:pt x="767524" y="2220086"/>
                </a:cubicBezTo>
                <a:cubicBezTo>
                  <a:pt x="343632" y="2220086"/>
                  <a:pt x="0" y="1723103"/>
                  <a:pt x="0" y="1110043"/>
                </a:cubicBezTo>
                <a:cubicBezTo>
                  <a:pt x="0" y="496983"/>
                  <a:pt x="343632" y="0"/>
                  <a:pt x="767524" y="0"/>
                </a:cubicBezTo>
                <a:cubicBezTo>
                  <a:pt x="1191416" y="0"/>
                  <a:pt x="1535048" y="496983"/>
                  <a:pt x="1535048" y="111004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09" name="Google Shape;1809;p34"/>
          <p:cNvSpPr/>
          <p:nvPr/>
        </p:nvSpPr>
        <p:spPr>
          <a:xfrm rot="-2236782">
            <a:off x="3313713" y="3140301"/>
            <a:ext cx="1700587" cy="2459790"/>
          </a:xfrm>
          <a:custGeom>
            <a:rect b="b" l="l" r="r" t="t"/>
            <a:pathLst>
              <a:path extrusionOk="0" h="2199130" w="1520379">
                <a:moveTo>
                  <a:pt x="1520379" y="1099565"/>
                </a:moveTo>
                <a:cubicBezTo>
                  <a:pt x="1520379" y="1706838"/>
                  <a:pt x="1180031" y="2199131"/>
                  <a:pt x="760190" y="2199131"/>
                </a:cubicBezTo>
                <a:cubicBezTo>
                  <a:pt x="340348" y="2199131"/>
                  <a:pt x="0" y="1706839"/>
                  <a:pt x="0" y="1099565"/>
                </a:cubicBezTo>
                <a:cubicBezTo>
                  <a:pt x="0" y="492292"/>
                  <a:pt x="340348" y="0"/>
                  <a:pt x="760190" y="0"/>
                </a:cubicBezTo>
                <a:cubicBezTo>
                  <a:pt x="1180031" y="0"/>
                  <a:pt x="1520379" y="492292"/>
                  <a:pt x="1520379" y="1099565"/>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0" name="Google Shape;1810;p34"/>
          <p:cNvSpPr/>
          <p:nvPr/>
        </p:nvSpPr>
        <p:spPr>
          <a:xfrm rot="-2236782">
            <a:off x="3295956" y="3165118"/>
            <a:ext cx="1684393" cy="2436139"/>
          </a:xfrm>
          <a:custGeom>
            <a:rect b="b" l="l" r="r" t="t"/>
            <a:pathLst>
              <a:path extrusionOk="0" h="2177985" w="1505901">
                <a:moveTo>
                  <a:pt x="1505901" y="1088993"/>
                </a:moveTo>
                <a:cubicBezTo>
                  <a:pt x="1505901" y="1690427"/>
                  <a:pt x="1168794" y="2177985"/>
                  <a:pt x="752951" y="2177985"/>
                </a:cubicBezTo>
                <a:cubicBezTo>
                  <a:pt x="337107" y="2177985"/>
                  <a:pt x="0" y="1690427"/>
                  <a:pt x="0" y="1088993"/>
                </a:cubicBezTo>
                <a:cubicBezTo>
                  <a:pt x="0" y="487559"/>
                  <a:pt x="337107" y="0"/>
                  <a:pt x="752951" y="0"/>
                </a:cubicBezTo>
                <a:cubicBezTo>
                  <a:pt x="1168794" y="0"/>
                  <a:pt x="1505901" y="487558"/>
                  <a:pt x="1505901" y="108899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1" name="Google Shape;1811;p34"/>
          <p:cNvSpPr/>
          <p:nvPr/>
        </p:nvSpPr>
        <p:spPr>
          <a:xfrm rot="-2236782">
            <a:off x="3278155" y="3189810"/>
            <a:ext cx="1668199" cy="2412700"/>
          </a:xfrm>
          <a:custGeom>
            <a:rect b="b" l="l" r="r" t="t"/>
            <a:pathLst>
              <a:path extrusionOk="0" h="2157030" w="1491423">
                <a:moveTo>
                  <a:pt x="1491424" y="1078515"/>
                </a:moveTo>
                <a:cubicBezTo>
                  <a:pt x="1491424" y="1674163"/>
                  <a:pt x="1157557" y="2157030"/>
                  <a:pt x="745712" y="2157030"/>
                </a:cubicBezTo>
                <a:cubicBezTo>
                  <a:pt x="333867" y="2157030"/>
                  <a:pt x="0" y="1674163"/>
                  <a:pt x="0" y="1078515"/>
                </a:cubicBezTo>
                <a:cubicBezTo>
                  <a:pt x="0" y="482868"/>
                  <a:pt x="333867" y="0"/>
                  <a:pt x="745712" y="0"/>
                </a:cubicBezTo>
                <a:cubicBezTo>
                  <a:pt x="1157557" y="0"/>
                  <a:pt x="1491424" y="482868"/>
                  <a:pt x="1491424" y="1078515"/>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2" name="Google Shape;1812;p34"/>
          <p:cNvSpPr/>
          <p:nvPr/>
        </p:nvSpPr>
        <p:spPr>
          <a:xfrm rot="-2236782">
            <a:off x="3260334" y="3214544"/>
            <a:ext cx="1652005" cy="2389261"/>
          </a:xfrm>
          <a:custGeom>
            <a:rect b="b" l="l" r="r" t="t"/>
            <a:pathLst>
              <a:path extrusionOk="0" h="2136075" w="1476945">
                <a:moveTo>
                  <a:pt x="1476946" y="1068038"/>
                </a:moveTo>
                <a:cubicBezTo>
                  <a:pt x="1476946" y="1657899"/>
                  <a:pt x="1146320" y="2136075"/>
                  <a:pt x="738473" y="2136075"/>
                </a:cubicBezTo>
                <a:cubicBezTo>
                  <a:pt x="330626" y="2136075"/>
                  <a:pt x="0" y="1657899"/>
                  <a:pt x="0" y="1068038"/>
                </a:cubicBezTo>
                <a:cubicBezTo>
                  <a:pt x="0" y="478177"/>
                  <a:pt x="330626" y="0"/>
                  <a:pt x="738473" y="0"/>
                </a:cubicBezTo>
                <a:cubicBezTo>
                  <a:pt x="1146320" y="0"/>
                  <a:pt x="1476946" y="478177"/>
                  <a:pt x="1476946" y="106803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3" name="Google Shape;1813;p34"/>
          <p:cNvSpPr/>
          <p:nvPr/>
        </p:nvSpPr>
        <p:spPr>
          <a:xfrm rot="-2236782">
            <a:off x="3242534" y="3239341"/>
            <a:ext cx="1635599" cy="2365609"/>
          </a:xfrm>
          <a:custGeom>
            <a:rect b="b" l="l" r="r" t="t"/>
            <a:pathLst>
              <a:path extrusionOk="0" h="2114929" w="1462277">
                <a:moveTo>
                  <a:pt x="1462277" y="1057465"/>
                </a:moveTo>
                <a:cubicBezTo>
                  <a:pt x="1462277" y="1641487"/>
                  <a:pt x="1134935" y="2114930"/>
                  <a:pt x="731139" y="2114930"/>
                </a:cubicBezTo>
                <a:cubicBezTo>
                  <a:pt x="327342" y="2114930"/>
                  <a:pt x="0" y="1641487"/>
                  <a:pt x="0" y="1057465"/>
                </a:cubicBezTo>
                <a:cubicBezTo>
                  <a:pt x="0" y="473443"/>
                  <a:pt x="327342" y="0"/>
                  <a:pt x="731139" y="0"/>
                </a:cubicBezTo>
                <a:cubicBezTo>
                  <a:pt x="1134935" y="0"/>
                  <a:pt x="1462277" y="473443"/>
                  <a:pt x="1462277" y="1057465"/>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4" name="Google Shape;1814;p34"/>
          <p:cNvSpPr/>
          <p:nvPr/>
        </p:nvSpPr>
        <p:spPr>
          <a:xfrm rot="-2236782">
            <a:off x="3224712" y="3264075"/>
            <a:ext cx="1619405" cy="2342170"/>
          </a:xfrm>
          <a:custGeom>
            <a:rect b="b" l="l" r="r" t="t"/>
            <a:pathLst>
              <a:path extrusionOk="0" h="2093974" w="1447799">
                <a:moveTo>
                  <a:pt x="1447799" y="1046987"/>
                </a:moveTo>
                <a:cubicBezTo>
                  <a:pt x="1447799" y="1625223"/>
                  <a:pt x="1123698" y="2093975"/>
                  <a:pt x="723900" y="2093975"/>
                </a:cubicBezTo>
                <a:cubicBezTo>
                  <a:pt x="324101" y="2093975"/>
                  <a:pt x="0" y="1625223"/>
                  <a:pt x="0" y="1046987"/>
                </a:cubicBezTo>
                <a:cubicBezTo>
                  <a:pt x="0" y="468752"/>
                  <a:pt x="324101" y="0"/>
                  <a:pt x="723900" y="0"/>
                </a:cubicBezTo>
                <a:cubicBezTo>
                  <a:pt x="1123698" y="0"/>
                  <a:pt x="1447799" y="468752"/>
                  <a:pt x="1447799" y="104698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5" name="Google Shape;1815;p34"/>
          <p:cNvSpPr/>
          <p:nvPr/>
        </p:nvSpPr>
        <p:spPr>
          <a:xfrm rot="-2236782">
            <a:off x="3206870" y="3288851"/>
            <a:ext cx="1603211" cy="2318731"/>
          </a:xfrm>
          <a:custGeom>
            <a:rect b="b" l="l" r="r" t="t"/>
            <a:pathLst>
              <a:path extrusionOk="0" h="2073019" w="1433321">
                <a:moveTo>
                  <a:pt x="1433321" y="1036510"/>
                </a:moveTo>
                <a:cubicBezTo>
                  <a:pt x="1433321" y="1608959"/>
                  <a:pt x="1112461" y="2073020"/>
                  <a:pt x="716660" y="2073020"/>
                </a:cubicBezTo>
                <a:cubicBezTo>
                  <a:pt x="320860" y="2073020"/>
                  <a:pt x="0" y="1608959"/>
                  <a:pt x="0" y="1036510"/>
                </a:cubicBezTo>
                <a:cubicBezTo>
                  <a:pt x="0" y="464061"/>
                  <a:pt x="320860" y="0"/>
                  <a:pt x="716660" y="0"/>
                </a:cubicBezTo>
                <a:cubicBezTo>
                  <a:pt x="1112461" y="0"/>
                  <a:pt x="1433321" y="464061"/>
                  <a:pt x="1433321" y="103651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6" name="Google Shape;1816;p34"/>
          <p:cNvSpPr/>
          <p:nvPr/>
        </p:nvSpPr>
        <p:spPr>
          <a:xfrm rot="-2236782">
            <a:off x="3189048" y="3313584"/>
            <a:ext cx="1587016" cy="2295292"/>
          </a:xfrm>
          <a:custGeom>
            <a:rect b="b" l="l" r="r" t="t"/>
            <a:pathLst>
              <a:path extrusionOk="0" h="2052064" w="1418843">
                <a:moveTo>
                  <a:pt x="1418843" y="1026032"/>
                </a:moveTo>
                <a:cubicBezTo>
                  <a:pt x="1418843" y="1592694"/>
                  <a:pt x="1101224" y="2052065"/>
                  <a:pt x="709422" y="2052065"/>
                </a:cubicBezTo>
                <a:cubicBezTo>
                  <a:pt x="317619" y="2052065"/>
                  <a:pt x="0" y="1592694"/>
                  <a:pt x="0" y="1026032"/>
                </a:cubicBezTo>
                <a:cubicBezTo>
                  <a:pt x="0" y="459370"/>
                  <a:pt x="317619" y="0"/>
                  <a:pt x="709422" y="0"/>
                </a:cubicBezTo>
                <a:cubicBezTo>
                  <a:pt x="1101224" y="0"/>
                  <a:pt x="1418843" y="459370"/>
                  <a:pt x="1418843" y="102603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7" name="Google Shape;1817;p34"/>
          <p:cNvSpPr/>
          <p:nvPr/>
        </p:nvSpPr>
        <p:spPr>
          <a:xfrm rot="-2236782">
            <a:off x="3171248" y="3338382"/>
            <a:ext cx="1570609" cy="2271641"/>
          </a:xfrm>
          <a:custGeom>
            <a:rect b="b" l="l" r="r" t="t"/>
            <a:pathLst>
              <a:path extrusionOk="0" h="2030919" w="1404174">
                <a:moveTo>
                  <a:pt x="1404175" y="1015460"/>
                </a:moveTo>
                <a:cubicBezTo>
                  <a:pt x="1404175" y="1576283"/>
                  <a:pt x="1089839" y="2030919"/>
                  <a:pt x="702087" y="2030919"/>
                </a:cubicBezTo>
                <a:cubicBezTo>
                  <a:pt x="314335" y="2030919"/>
                  <a:pt x="0" y="1576282"/>
                  <a:pt x="0" y="1015460"/>
                </a:cubicBezTo>
                <a:cubicBezTo>
                  <a:pt x="0" y="454637"/>
                  <a:pt x="314335" y="0"/>
                  <a:pt x="702087" y="0"/>
                </a:cubicBezTo>
                <a:cubicBezTo>
                  <a:pt x="1089839" y="0"/>
                  <a:pt x="1404175" y="454637"/>
                  <a:pt x="1404175" y="101546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8" name="Google Shape;1818;p34"/>
          <p:cNvSpPr/>
          <p:nvPr/>
        </p:nvSpPr>
        <p:spPr>
          <a:xfrm rot="-2236782">
            <a:off x="3153533" y="3363009"/>
            <a:ext cx="1554415" cy="2248202"/>
          </a:xfrm>
          <a:custGeom>
            <a:rect b="b" l="l" r="r" t="t"/>
            <a:pathLst>
              <a:path extrusionOk="0" h="2009964" w="1389696">
                <a:moveTo>
                  <a:pt x="1389697" y="1004982"/>
                </a:moveTo>
                <a:cubicBezTo>
                  <a:pt x="1389697" y="1560019"/>
                  <a:pt x="1078602" y="2009964"/>
                  <a:pt x="694848" y="2009964"/>
                </a:cubicBezTo>
                <a:cubicBezTo>
                  <a:pt x="311094" y="2009964"/>
                  <a:pt x="0" y="1560019"/>
                  <a:pt x="0" y="1004982"/>
                </a:cubicBezTo>
                <a:cubicBezTo>
                  <a:pt x="0" y="449946"/>
                  <a:pt x="311094" y="0"/>
                  <a:pt x="694848" y="0"/>
                </a:cubicBezTo>
                <a:cubicBezTo>
                  <a:pt x="1078602" y="0"/>
                  <a:pt x="1389697" y="449946"/>
                  <a:pt x="1389697" y="100498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19" name="Google Shape;1819;p34"/>
          <p:cNvSpPr/>
          <p:nvPr/>
        </p:nvSpPr>
        <p:spPr>
          <a:xfrm rot="-2236782">
            <a:off x="3135625" y="3387807"/>
            <a:ext cx="1538221" cy="2224763"/>
          </a:xfrm>
          <a:custGeom>
            <a:rect b="b" l="l" r="r" t="t"/>
            <a:pathLst>
              <a:path extrusionOk="0" h="1989009" w="1375218">
                <a:moveTo>
                  <a:pt x="1375219" y="994505"/>
                </a:moveTo>
                <a:cubicBezTo>
                  <a:pt x="1375219" y="1543755"/>
                  <a:pt x="1067366" y="1989009"/>
                  <a:pt x="687609" y="1989009"/>
                </a:cubicBezTo>
                <a:cubicBezTo>
                  <a:pt x="307853" y="1989009"/>
                  <a:pt x="0" y="1543755"/>
                  <a:pt x="0" y="994505"/>
                </a:cubicBezTo>
                <a:cubicBezTo>
                  <a:pt x="0" y="445255"/>
                  <a:pt x="307853" y="0"/>
                  <a:pt x="687609" y="0"/>
                </a:cubicBezTo>
                <a:cubicBezTo>
                  <a:pt x="1067365" y="0"/>
                  <a:pt x="1375219" y="445255"/>
                  <a:pt x="1375219" y="994505"/>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0" name="Google Shape;1820;p34"/>
          <p:cNvSpPr/>
          <p:nvPr/>
        </p:nvSpPr>
        <p:spPr>
          <a:xfrm rot="-2236782">
            <a:off x="3117973" y="3412625"/>
            <a:ext cx="1521814" cy="2201111"/>
          </a:xfrm>
          <a:custGeom>
            <a:rect b="b" l="l" r="r" t="t"/>
            <a:pathLst>
              <a:path extrusionOk="0" h="1967863" w="1360550">
                <a:moveTo>
                  <a:pt x="1360550" y="983932"/>
                </a:moveTo>
                <a:cubicBezTo>
                  <a:pt x="1360550" y="1527343"/>
                  <a:pt x="1055981" y="1967864"/>
                  <a:pt x="680275" y="1967864"/>
                </a:cubicBezTo>
                <a:cubicBezTo>
                  <a:pt x="304570" y="1967864"/>
                  <a:pt x="0" y="1527342"/>
                  <a:pt x="0" y="983932"/>
                </a:cubicBezTo>
                <a:cubicBezTo>
                  <a:pt x="0" y="440521"/>
                  <a:pt x="304570" y="0"/>
                  <a:pt x="680275" y="0"/>
                </a:cubicBezTo>
                <a:cubicBezTo>
                  <a:pt x="1055981" y="0"/>
                  <a:pt x="1360550" y="440521"/>
                  <a:pt x="1360550" y="98393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1" name="Google Shape;1821;p34"/>
          <p:cNvSpPr/>
          <p:nvPr/>
        </p:nvSpPr>
        <p:spPr>
          <a:xfrm rot="-2236782">
            <a:off x="3100067" y="3437423"/>
            <a:ext cx="1505620" cy="2177672"/>
          </a:xfrm>
          <a:custGeom>
            <a:rect b="b" l="l" r="r" t="t"/>
            <a:pathLst>
              <a:path extrusionOk="0" h="1946908" w="1346072">
                <a:moveTo>
                  <a:pt x="1346072" y="973454"/>
                </a:moveTo>
                <a:cubicBezTo>
                  <a:pt x="1346072" y="1511079"/>
                  <a:pt x="1044744" y="1946909"/>
                  <a:pt x="673036" y="1946909"/>
                </a:cubicBezTo>
                <a:cubicBezTo>
                  <a:pt x="301328" y="1946909"/>
                  <a:pt x="0" y="1511079"/>
                  <a:pt x="0" y="973454"/>
                </a:cubicBezTo>
                <a:cubicBezTo>
                  <a:pt x="0" y="435830"/>
                  <a:pt x="301328" y="0"/>
                  <a:pt x="673036" y="0"/>
                </a:cubicBezTo>
                <a:cubicBezTo>
                  <a:pt x="1044744" y="0"/>
                  <a:pt x="1346072" y="435830"/>
                  <a:pt x="1346072" y="97345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2" name="Google Shape;1822;p34"/>
          <p:cNvSpPr/>
          <p:nvPr/>
        </p:nvSpPr>
        <p:spPr>
          <a:xfrm rot="-2236782">
            <a:off x="3082246" y="3462051"/>
            <a:ext cx="1489426" cy="2154234"/>
          </a:xfrm>
          <a:custGeom>
            <a:rect b="b" l="l" r="r" t="t"/>
            <a:pathLst>
              <a:path extrusionOk="0" h="1925953" w="1331594">
                <a:moveTo>
                  <a:pt x="1331594" y="962977"/>
                </a:moveTo>
                <a:cubicBezTo>
                  <a:pt x="1331594" y="1494815"/>
                  <a:pt x="1033507" y="1925954"/>
                  <a:pt x="665797" y="1925954"/>
                </a:cubicBezTo>
                <a:cubicBezTo>
                  <a:pt x="298088" y="1925954"/>
                  <a:pt x="0" y="1494815"/>
                  <a:pt x="0" y="962977"/>
                </a:cubicBezTo>
                <a:cubicBezTo>
                  <a:pt x="0" y="431139"/>
                  <a:pt x="298088" y="0"/>
                  <a:pt x="665797" y="0"/>
                </a:cubicBezTo>
                <a:cubicBezTo>
                  <a:pt x="1033507" y="0"/>
                  <a:pt x="1331594" y="431139"/>
                  <a:pt x="1331594" y="96297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3" name="Google Shape;1823;p34"/>
          <p:cNvSpPr/>
          <p:nvPr/>
        </p:nvSpPr>
        <p:spPr>
          <a:xfrm rot="-2236782">
            <a:off x="3064339" y="3486742"/>
            <a:ext cx="1473232" cy="2130795"/>
          </a:xfrm>
          <a:custGeom>
            <a:rect b="b" l="l" r="r" t="t"/>
            <a:pathLst>
              <a:path extrusionOk="0" h="1904998" w="1317116">
                <a:moveTo>
                  <a:pt x="1317116" y="952500"/>
                </a:moveTo>
                <a:cubicBezTo>
                  <a:pt x="1317116" y="1478551"/>
                  <a:pt x="1022270" y="1904999"/>
                  <a:pt x="658558" y="1904999"/>
                </a:cubicBezTo>
                <a:cubicBezTo>
                  <a:pt x="294846" y="1904999"/>
                  <a:pt x="0" y="1478551"/>
                  <a:pt x="0" y="952500"/>
                </a:cubicBezTo>
                <a:cubicBezTo>
                  <a:pt x="0" y="426449"/>
                  <a:pt x="294846" y="0"/>
                  <a:pt x="658558" y="0"/>
                </a:cubicBezTo>
                <a:cubicBezTo>
                  <a:pt x="1022270" y="0"/>
                  <a:pt x="1317116" y="426449"/>
                  <a:pt x="1317116" y="95250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4" name="Google Shape;1824;p34"/>
          <p:cNvSpPr/>
          <p:nvPr/>
        </p:nvSpPr>
        <p:spPr>
          <a:xfrm rot="-2236782">
            <a:off x="3046622" y="3511583"/>
            <a:ext cx="1456824" cy="2107143"/>
          </a:xfrm>
          <a:custGeom>
            <a:rect b="b" l="l" r="r" t="t"/>
            <a:pathLst>
              <a:path extrusionOk="0" h="1883853" w="1302447">
                <a:moveTo>
                  <a:pt x="1302448" y="941927"/>
                </a:moveTo>
                <a:cubicBezTo>
                  <a:pt x="1302448" y="1462139"/>
                  <a:pt x="1010885" y="1883854"/>
                  <a:pt x="651224" y="1883854"/>
                </a:cubicBezTo>
                <a:cubicBezTo>
                  <a:pt x="291563" y="1883854"/>
                  <a:pt x="0" y="1462139"/>
                  <a:pt x="0" y="941927"/>
                </a:cubicBezTo>
                <a:cubicBezTo>
                  <a:pt x="0" y="421715"/>
                  <a:pt x="291563" y="0"/>
                  <a:pt x="651224" y="0"/>
                </a:cubicBezTo>
                <a:cubicBezTo>
                  <a:pt x="1010885" y="0"/>
                  <a:pt x="1302448" y="421715"/>
                  <a:pt x="1302448" y="94192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5" name="Google Shape;1825;p34"/>
          <p:cNvSpPr/>
          <p:nvPr/>
        </p:nvSpPr>
        <p:spPr>
          <a:xfrm rot="-2236782">
            <a:off x="3028887" y="3536360"/>
            <a:ext cx="1440630" cy="2083705"/>
          </a:xfrm>
          <a:custGeom>
            <a:rect b="b" l="l" r="r" t="t"/>
            <a:pathLst>
              <a:path extrusionOk="0" h="1862898" w="1287969">
                <a:moveTo>
                  <a:pt x="1287970" y="931449"/>
                </a:moveTo>
                <a:cubicBezTo>
                  <a:pt x="1287970" y="1445874"/>
                  <a:pt x="999648" y="1862898"/>
                  <a:pt x="643985" y="1862898"/>
                </a:cubicBezTo>
                <a:cubicBezTo>
                  <a:pt x="288322" y="1862898"/>
                  <a:pt x="0" y="1445874"/>
                  <a:pt x="0" y="931449"/>
                </a:cubicBezTo>
                <a:cubicBezTo>
                  <a:pt x="0" y="417024"/>
                  <a:pt x="288322" y="0"/>
                  <a:pt x="643985" y="0"/>
                </a:cubicBezTo>
                <a:cubicBezTo>
                  <a:pt x="999648" y="0"/>
                  <a:pt x="1287970" y="417024"/>
                  <a:pt x="1287970" y="93144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6" name="Google Shape;1826;p34"/>
          <p:cNvSpPr/>
          <p:nvPr/>
        </p:nvSpPr>
        <p:spPr>
          <a:xfrm rot="-2236782">
            <a:off x="3010981" y="3561155"/>
            <a:ext cx="1424436" cy="2060266"/>
          </a:xfrm>
          <a:custGeom>
            <a:rect b="b" l="l" r="r" t="t"/>
            <a:pathLst>
              <a:path extrusionOk="0" h="1841943" w="1273491">
                <a:moveTo>
                  <a:pt x="1273492" y="920972"/>
                </a:moveTo>
                <a:cubicBezTo>
                  <a:pt x="1273492" y="1429610"/>
                  <a:pt x="988411" y="1841943"/>
                  <a:pt x="636746" y="1841943"/>
                </a:cubicBezTo>
                <a:cubicBezTo>
                  <a:pt x="285081" y="1841943"/>
                  <a:pt x="0" y="1429610"/>
                  <a:pt x="0" y="920972"/>
                </a:cubicBezTo>
                <a:cubicBezTo>
                  <a:pt x="0" y="412333"/>
                  <a:pt x="285081" y="0"/>
                  <a:pt x="636746" y="0"/>
                </a:cubicBezTo>
                <a:cubicBezTo>
                  <a:pt x="988411" y="0"/>
                  <a:pt x="1273492" y="412333"/>
                  <a:pt x="1273492" y="92097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7" name="Google Shape;1827;p34"/>
          <p:cNvSpPr/>
          <p:nvPr/>
        </p:nvSpPr>
        <p:spPr>
          <a:xfrm rot="-2236782">
            <a:off x="2993158" y="3585889"/>
            <a:ext cx="1408242" cy="2036614"/>
          </a:xfrm>
          <a:custGeom>
            <a:rect b="b" l="l" r="r" t="t"/>
            <a:pathLst>
              <a:path extrusionOk="0" h="1820797" w="1259013">
                <a:moveTo>
                  <a:pt x="1259014" y="910399"/>
                </a:moveTo>
                <a:cubicBezTo>
                  <a:pt x="1259014" y="1413198"/>
                  <a:pt x="977174" y="1820798"/>
                  <a:pt x="629507" y="1820798"/>
                </a:cubicBezTo>
                <a:cubicBezTo>
                  <a:pt x="281840" y="1820798"/>
                  <a:pt x="0" y="1413198"/>
                  <a:pt x="0" y="910399"/>
                </a:cubicBezTo>
                <a:cubicBezTo>
                  <a:pt x="0" y="407599"/>
                  <a:pt x="281840" y="0"/>
                  <a:pt x="629507" y="0"/>
                </a:cubicBezTo>
                <a:cubicBezTo>
                  <a:pt x="977174" y="0"/>
                  <a:pt x="1259014" y="407599"/>
                  <a:pt x="1259014" y="91039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8" name="Google Shape;1828;p34"/>
          <p:cNvSpPr/>
          <p:nvPr/>
        </p:nvSpPr>
        <p:spPr>
          <a:xfrm rot="-2236782">
            <a:off x="2975358" y="3610688"/>
            <a:ext cx="1391835" cy="2013175"/>
          </a:xfrm>
          <a:custGeom>
            <a:rect b="b" l="l" r="r" t="t"/>
            <a:pathLst>
              <a:path extrusionOk="0" h="1799842" w="1244345">
                <a:moveTo>
                  <a:pt x="1244345" y="899921"/>
                </a:moveTo>
                <a:cubicBezTo>
                  <a:pt x="1244345" y="1396934"/>
                  <a:pt x="965789" y="1799843"/>
                  <a:pt x="622173" y="1799843"/>
                </a:cubicBezTo>
                <a:cubicBezTo>
                  <a:pt x="278556" y="1799843"/>
                  <a:pt x="0" y="1396934"/>
                  <a:pt x="0" y="899921"/>
                </a:cubicBezTo>
                <a:cubicBezTo>
                  <a:pt x="0" y="402908"/>
                  <a:pt x="278556" y="0"/>
                  <a:pt x="622173" y="0"/>
                </a:cubicBezTo>
                <a:cubicBezTo>
                  <a:pt x="965789" y="0"/>
                  <a:pt x="1244345" y="402908"/>
                  <a:pt x="1244345" y="89992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9" name="Google Shape;1829;p34"/>
          <p:cNvSpPr/>
          <p:nvPr/>
        </p:nvSpPr>
        <p:spPr>
          <a:xfrm rot="-2236782">
            <a:off x="2957535" y="3635314"/>
            <a:ext cx="1375641" cy="1989736"/>
          </a:xfrm>
          <a:custGeom>
            <a:rect b="b" l="l" r="r" t="t"/>
            <a:pathLst>
              <a:path extrusionOk="0" h="1778887" w="1229867">
                <a:moveTo>
                  <a:pt x="1229867" y="889444"/>
                </a:moveTo>
                <a:cubicBezTo>
                  <a:pt x="1229867" y="1380670"/>
                  <a:pt x="954552" y="1778888"/>
                  <a:pt x="614934" y="1778888"/>
                </a:cubicBezTo>
                <a:cubicBezTo>
                  <a:pt x="275315" y="1778888"/>
                  <a:pt x="0" y="1380670"/>
                  <a:pt x="0" y="889444"/>
                </a:cubicBezTo>
                <a:cubicBezTo>
                  <a:pt x="0" y="398218"/>
                  <a:pt x="275315" y="0"/>
                  <a:pt x="614934" y="0"/>
                </a:cubicBezTo>
                <a:cubicBezTo>
                  <a:pt x="954552" y="0"/>
                  <a:pt x="1229867" y="398218"/>
                  <a:pt x="1229867" y="88944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0" name="Google Shape;1830;p34"/>
          <p:cNvSpPr/>
          <p:nvPr/>
        </p:nvSpPr>
        <p:spPr>
          <a:xfrm rot="-2236782">
            <a:off x="2939693" y="3660196"/>
            <a:ext cx="1359447" cy="1966085"/>
          </a:xfrm>
          <a:custGeom>
            <a:rect b="b" l="l" r="r" t="t"/>
            <a:pathLst>
              <a:path extrusionOk="0" h="1757742" w="1215389">
                <a:moveTo>
                  <a:pt x="1215389" y="878871"/>
                </a:moveTo>
                <a:cubicBezTo>
                  <a:pt x="1215389" y="1364259"/>
                  <a:pt x="943315" y="1757742"/>
                  <a:pt x="607695" y="1757742"/>
                </a:cubicBezTo>
                <a:cubicBezTo>
                  <a:pt x="272074" y="1757742"/>
                  <a:pt x="0" y="1364258"/>
                  <a:pt x="0" y="878871"/>
                </a:cubicBezTo>
                <a:cubicBezTo>
                  <a:pt x="0" y="393484"/>
                  <a:pt x="272074" y="0"/>
                  <a:pt x="607695" y="0"/>
                </a:cubicBezTo>
                <a:cubicBezTo>
                  <a:pt x="943315" y="0"/>
                  <a:pt x="1215389" y="393484"/>
                  <a:pt x="1215389" y="87887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1" name="Google Shape;1831;p34"/>
          <p:cNvSpPr/>
          <p:nvPr/>
        </p:nvSpPr>
        <p:spPr>
          <a:xfrm rot="-2236782">
            <a:off x="2921873" y="3684930"/>
            <a:ext cx="1343253" cy="1942646"/>
          </a:xfrm>
          <a:custGeom>
            <a:rect b="b" l="l" r="r" t="t"/>
            <a:pathLst>
              <a:path extrusionOk="0" h="1736787" w="1200911">
                <a:moveTo>
                  <a:pt x="1200911" y="868394"/>
                </a:moveTo>
                <a:cubicBezTo>
                  <a:pt x="1200911" y="1347995"/>
                  <a:pt x="932078" y="1736788"/>
                  <a:pt x="600456" y="1736788"/>
                </a:cubicBezTo>
                <a:cubicBezTo>
                  <a:pt x="268833" y="1736788"/>
                  <a:pt x="0" y="1347995"/>
                  <a:pt x="0" y="868394"/>
                </a:cubicBezTo>
                <a:cubicBezTo>
                  <a:pt x="0" y="388793"/>
                  <a:pt x="268833" y="0"/>
                  <a:pt x="600456" y="0"/>
                </a:cubicBezTo>
                <a:cubicBezTo>
                  <a:pt x="932078" y="0"/>
                  <a:pt x="1200911" y="388793"/>
                  <a:pt x="1200911" y="86839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2" name="Google Shape;1832;p34"/>
          <p:cNvSpPr/>
          <p:nvPr/>
        </p:nvSpPr>
        <p:spPr>
          <a:xfrm rot="-2236782">
            <a:off x="2904073" y="3709621"/>
            <a:ext cx="1326846" cy="1919207"/>
          </a:xfrm>
          <a:custGeom>
            <a:rect b="b" l="l" r="r" t="t"/>
            <a:pathLst>
              <a:path extrusionOk="0" h="1715832" w="1186242">
                <a:moveTo>
                  <a:pt x="1186243" y="857916"/>
                </a:moveTo>
                <a:cubicBezTo>
                  <a:pt x="1186243" y="1331730"/>
                  <a:pt x="920693" y="1715833"/>
                  <a:pt x="593121" y="1715833"/>
                </a:cubicBezTo>
                <a:cubicBezTo>
                  <a:pt x="265549" y="1715833"/>
                  <a:pt x="0" y="1331730"/>
                  <a:pt x="0" y="857916"/>
                </a:cubicBezTo>
                <a:cubicBezTo>
                  <a:pt x="0" y="384102"/>
                  <a:pt x="265549" y="0"/>
                  <a:pt x="593121" y="0"/>
                </a:cubicBezTo>
                <a:cubicBezTo>
                  <a:pt x="920693" y="0"/>
                  <a:pt x="1186243" y="384102"/>
                  <a:pt x="1186243" y="85791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3" name="Google Shape;1833;p34"/>
          <p:cNvSpPr/>
          <p:nvPr/>
        </p:nvSpPr>
        <p:spPr>
          <a:xfrm rot="-2236782">
            <a:off x="2886358" y="3734355"/>
            <a:ext cx="1310652" cy="1895768"/>
          </a:xfrm>
          <a:custGeom>
            <a:rect b="b" l="l" r="r" t="t"/>
            <a:pathLst>
              <a:path extrusionOk="0" h="1694877" w="1171764">
                <a:moveTo>
                  <a:pt x="1171765" y="847439"/>
                </a:moveTo>
                <a:cubicBezTo>
                  <a:pt x="1171765" y="1315466"/>
                  <a:pt x="909456" y="1694878"/>
                  <a:pt x="585882" y="1694878"/>
                </a:cubicBezTo>
                <a:cubicBezTo>
                  <a:pt x="262309" y="1694878"/>
                  <a:pt x="0" y="1315466"/>
                  <a:pt x="0" y="847439"/>
                </a:cubicBezTo>
                <a:cubicBezTo>
                  <a:pt x="0" y="379411"/>
                  <a:pt x="262308" y="0"/>
                  <a:pt x="585882" y="0"/>
                </a:cubicBezTo>
                <a:cubicBezTo>
                  <a:pt x="909456" y="0"/>
                  <a:pt x="1171765" y="379411"/>
                  <a:pt x="1171765" y="84743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4" name="Google Shape;1834;p34"/>
          <p:cNvSpPr/>
          <p:nvPr/>
        </p:nvSpPr>
        <p:spPr>
          <a:xfrm rot="-2236782">
            <a:off x="2868451" y="3759152"/>
            <a:ext cx="1294458" cy="1872116"/>
          </a:xfrm>
          <a:custGeom>
            <a:rect b="b" l="l" r="r" t="t"/>
            <a:pathLst>
              <a:path extrusionOk="0" h="1673731" w="1157286">
                <a:moveTo>
                  <a:pt x="1157287" y="836866"/>
                </a:moveTo>
                <a:cubicBezTo>
                  <a:pt x="1157287" y="1299055"/>
                  <a:pt x="898219" y="1673732"/>
                  <a:pt x="578643" y="1673732"/>
                </a:cubicBezTo>
                <a:cubicBezTo>
                  <a:pt x="259067" y="1673732"/>
                  <a:pt x="0" y="1299054"/>
                  <a:pt x="0" y="836866"/>
                </a:cubicBezTo>
                <a:cubicBezTo>
                  <a:pt x="0" y="374678"/>
                  <a:pt x="259067" y="0"/>
                  <a:pt x="578643" y="0"/>
                </a:cubicBezTo>
                <a:cubicBezTo>
                  <a:pt x="898219" y="0"/>
                  <a:pt x="1157287" y="374678"/>
                  <a:pt x="1157287" y="83686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5" name="Google Shape;1835;p34"/>
          <p:cNvSpPr/>
          <p:nvPr/>
        </p:nvSpPr>
        <p:spPr>
          <a:xfrm rot="-2236782">
            <a:off x="2850694" y="3783971"/>
            <a:ext cx="1278263" cy="1848677"/>
          </a:xfrm>
          <a:custGeom>
            <a:rect b="b" l="l" r="r" t="t"/>
            <a:pathLst>
              <a:path extrusionOk="0" h="1652776" w="1142808">
                <a:moveTo>
                  <a:pt x="1142809" y="826388"/>
                </a:moveTo>
                <a:cubicBezTo>
                  <a:pt x="1142809" y="1282790"/>
                  <a:pt x="886982" y="1652777"/>
                  <a:pt x="571404" y="1652777"/>
                </a:cubicBezTo>
                <a:cubicBezTo>
                  <a:pt x="255826" y="1652777"/>
                  <a:pt x="0" y="1282790"/>
                  <a:pt x="0" y="826388"/>
                </a:cubicBezTo>
                <a:cubicBezTo>
                  <a:pt x="0" y="369987"/>
                  <a:pt x="255826" y="0"/>
                  <a:pt x="571404" y="0"/>
                </a:cubicBezTo>
                <a:cubicBezTo>
                  <a:pt x="886982" y="0"/>
                  <a:pt x="1142809" y="369987"/>
                  <a:pt x="1142809" y="82638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6" name="Google Shape;1836;p34"/>
          <p:cNvSpPr/>
          <p:nvPr/>
        </p:nvSpPr>
        <p:spPr>
          <a:xfrm rot="-2236782">
            <a:off x="2832895" y="3808661"/>
            <a:ext cx="1261857" cy="1825238"/>
          </a:xfrm>
          <a:custGeom>
            <a:rect b="b" l="l" r="r" t="t"/>
            <a:pathLst>
              <a:path extrusionOk="0" h="1631821" w="1128140">
                <a:moveTo>
                  <a:pt x="1128140" y="815911"/>
                </a:moveTo>
                <a:cubicBezTo>
                  <a:pt x="1128140" y="1266526"/>
                  <a:pt x="875598" y="1631822"/>
                  <a:pt x="564070" y="1631822"/>
                </a:cubicBezTo>
                <a:cubicBezTo>
                  <a:pt x="252543" y="1631822"/>
                  <a:pt x="0" y="1266526"/>
                  <a:pt x="0" y="815911"/>
                </a:cubicBezTo>
                <a:cubicBezTo>
                  <a:pt x="0" y="365296"/>
                  <a:pt x="252543" y="0"/>
                  <a:pt x="564070" y="0"/>
                </a:cubicBezTo>
                <a:cubicBezTo>
                  <a:pt x="875598" y="0"/>
                  <a:pt x="1128140" y="365296"/>
                  <a:pt x="1128140" y="81591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7" name="Google Shape;1837;p34"/>
          <p:cNvSpPr/>
          <p:nvPr/>
        </p:nvSpPr>
        <p:spPr>
          <a:xfrm rot="-2236782">
            <a:off x="2815072" y="3833395"/>
            <a:ext cx="1245663" cy="1801587"/>
          </a:xfrm>
          <a:custGeom>
            <a:rect b="b" l="l" r="r" t="t"/>
            <a:pathLst>
              <a:path extrusionOk="0" h="1610676" w="1113662">
                <a:moveTo>
                  <a:pt x="1113662" y="805338"/>
                </a:moveTo>
                <a:cubicBezTo>
                  <a:pt x="1113662" y="1250114"/>
                  <a:pt x="864361" y="1610676"/>
                  <a:pt x="556831" y="1610676"/>
                </a:cubicBezTo>
                <a:cubicBezTo>
                  <a:pt x="249302" y="1610676"/>
                  <a:pt x="0" y="1250114"/>
                  <a:pt x="0" y="805338"/>
                </a:cubicBezTo>
                <a:cubicBezTo>
                  <a:pt x="0" y="360562"/>
                  <a:pt x="249302" y="0"/>
                  <a:pt x="556831" y="0"/>
                </a:cubicBezTo>
                <a:cubicBezTo>
                  <a:pt x="864361" y="0"/>
                  <a:pt x="1113662" y="360562"/>
                  <a:pt x="1113662" y="80533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8" name="Google Shape;1838;p34"/>
          <p:cNvSpPr/>
          <p:nvPr/>
        </p:nvSpPr>
        <p:spPr>
          <a:xfrm rot="-2236782">
            <a:off x="2797165" y="3858192"/>
            <a:ext cx="1229469" cy="1778148"/>
          </a:xfrm>
          <a:custGeom>
            <a:rect b="b" l="l" r="r" t="t"/>
            <a:pathLst>
              <a:path extrusionOk="0" h="1589721" w="1099184">
                <a:moveTo>
                  <a:pt x="1099184" y="794861"/>
                </a:moveTo>
                <a:cubicBezTo>
                  <a:pt x="1099184" y="1233850"/>
                  <a:pt x="853124" y="1589722"/>
                  <a:pt x="549592" y="1589722"/>
                </a:cubicBezTo>
                <a:cubicBezTo>
                  <a:pt x="246061" y="1589722"/>
                  <a:pt x="0" y="1233850"/>
                  <a:pt x="0" y="794861"/>
                </a:cubicBezTo>
                <a:cubicBezTo>
                  <a:pt x="0" y="355871"/>
                  <a:pt x="246061" y="0"/>
                  <a:pt x="549592" y="0"/>
                </a:cubicBezTo>
                <a:cubicBezTo>
                  <a:pt x="853124" y="0"/>
                  <a:pt x="1099184" y="355871"/>
                  <a:pt x="1099184" y="79486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9" name="Google Shape;1839;p34"/>
          <p:cNvSpPr/>
          <p:nvPr/>
        </p:nvSpPr>
        <p:spPr>
          <a:xfrm rot="-2236782">
            <a:off x="2779343" y="3882820"/>
            <a:ext cx="1213275" cy="1754710"/>
          </a:xfrm>
          <a:custGeom>
            <a:rect b="b" l="l" r="r" t="t"/>
            <a:pathLst>
              <a:path extrusionOk="0" h="1568766" w="1084706">
                <a:moveTo>
                  <a:pt x="1084706" y="784383"/>
                </a:moveTo>
                <a:cubicBezTo>
                  <a:pt x="1084706" y="1217586"/>
                  <a:pt x="841887" y="1568767"/>
                  <a:pt x="542353" y="1568767"/>
                </a:cubicBezTo>
                <a:cubicBezTo>
                  <a:pt x="242820" y="1568767"/>
                  <a:pt x="0" y="1217586"/>
                  <a:pt x="0" y="784383"/>
                </a:cubicBezTo>
                <a:cubicBezTo>
                  <a:pt x="0" y="351180"/>
                  <a:pt x="242820" y="0"/>
                  <a:pt x="542353" y="0"/>
                </a:cubicBezTo>
                <a:cubicBezTo>
                  <a:pt x="841887" y="0"/>
                  <a:pt x="1084706" y="351180"/>
                  <a:pt x="1084706" y="78438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0" name="Google Shape;1840;p34"/>
          <p:cNvSpPr/>
          <p:nvPr/>
        </p:nvSpPr>
        <p:spPr>
          <a:xfrm rot="-2236782">
            <a:off x="2761715" y="3907701"/>
            <a:ext cx="1196867" cy="1731271"/>
          </a:xfrm>
          <a:custGeom>
            <a:rect b="b" l="l" r="r" t="t"/>
            <a:pathLst>
              <a:path extrusionOk="0" h="1547811" w="1070037">
                <a:moveTo>
                  <a:pt x="1070038" y="773906"/>
                </a:moveTo>
                <a:cubicBezTo>
                  <a:pt x="1070038" y="1201322"/>
                  <a:pt x="830502" y="1547812"/>
                  <a:pt x="535019" y="1547812"/>
                </a:cubicBezTo>
                <a:cubicBezTo>
                  <a:pt x="239536" y="1547812"/>
                  <a:pt x="0" y="1201322"/>
                  <a:pt x="0" y="773906"/>
                </a:cubicBezTo>
                <a:cubicBezTo>
                  <a:pt x="0" y="346489"/>
                  <a:pt x="239536" y="0"/>
                  <a:pt x="535019" y="0"/>
                </a:cubicBezTo>
                <a:cubicBezTo>
                  <a:pt x="830502" y="0"/>
                  <a:pt x="1070038" y="346489"/>
                  <a:pt x="1070038" y="77390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1" name="Google Shape;1841;p34"/>
          <p:cNvSpPr/>
          <p:nvPr/>
        </p:nvSpPr>
        <p:spPr>
          <a:xfrm rot="-2236782">
            <a:off x="2743893" y="3932437"/>
            <a:ext cx="1180673" cy="1707620"/>
          </a:xfrm>
          <a:custGeom>
            <a:rect b="b" l="l" r="r" t="t"/>
            <a:pathLst>
              <a:path extrusionOk="0" h="1526666" w="1055559">
                <a:moveTo>
                  <a:pt x="1055560" y="763333"/>
                </a:moveTo>
                <a:cubicBezTo>
                  <a:pt x="1055560" y="1184910"/>
                  <a:pt x="819265" y="1526666"/>
                  <a:pt x="527780" y="1526666"/>
                </a:cubicBezTo>
                <a:cubicBezTo>
                  <a:pt x="236295" y="1526666"/>
                  <a:pt x="0" y="1184910"/>
                  <a:pt x="0" y="763333"/>
                </a:cubicBezTo>
                <a:cubicBezTo>
                  <a:pt x="0" y="341756"/>
                  <a:pt x="236295" y="0"/>
                  <a:pt x="527780" y="0"/>
                </a:cubicBezTo>
                <a:cubicBezTo>
                  <a:pt x="819265" y="0"/>
                  <a:pt x="1055560" y="341756"/>
                  <a:pt x="1055560" y="76333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2" name="Google Shape;1842;p34"/>
          <p:cNvSpPr/>
          <p:nvPr/>
        </p:nvSpPr>
        <p:spPr>
          <a:xfrm rot="-2236782">
            <a:off x="2725986" y="3957127"/>
            <a:ext cx="1164479" cy="1684181"/>
          </a:xfrm>
          <a:custGeom>
            <a:rect b="b" l="l" r="r" t="t"/>
            <a:pathLst>
              <a:path extrusionOk="0" h="1505711" w="1041081">
                <a:moveTo>
                  <a:pt x="1041082" y="752856"/>
                </a:moveTo>
                <a:cubicBezTo>
                  <a:pt x="1041082" y="1168646"/>
                  <a:pt x="808028" y="1505711"/>
                  <a:pt x="520541" y="1505711"/>
                </a:cubicBezTo>
                <a:cubicBezTo>
                  <a:pt x="233054" y="1505711"/>
                  <a:pt x="0" y="1168646"/>
                  <a:pt x="0" y="752856"/>
                </a:cubicBezTo>
                <a:cubicBezTo>
                  <a:pt x="0" y="337065"/>
                  <a:pt x="233054" y="0"/>
                  <a:pt x="520541" y="0"/>
                </a:cubicBezTo>
                <a:cubicBezTo>
                  <a:pt x="808028" y="0"/>
                  <a:pt x="1041082" y="337065"/>
                  <a:pt x="1041082" y="75285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3" name="Google Shape;1843;p34"/>
          <p:cNvSpPr/>
          <p:nvPr/>
        </p:nvSpPr>
        <p:spPr>
          <a:xfrm rot="-2236782">
            <a:off x="2708164" y="3981861"/>
            <a:ext cx="1148285" cy="1660742"/>
          </a:xfrm>
          <a:custGeom>
            <a:rect b="b" l="l" r="r" t="t"/>
            <a:pathLst>
              <a:path extrusionOk="0" h="1484756" w="1026603">
                <a:moveTo>
                  <a:pt x="1026604" y="742378"/>
                </a:moveTo>
                <a:cubicBezTo>
                  <a:pt x="1026604" y="1152382"/>
                  <a:pt x="796791" y="1484756"/>
                  <a:pt x="513302" y="1484756"/>
                </a:cubicBezTo>
                <a:cubicBezTo>
                  <a:pt x="229813" y="1484756"/>
                  <a:pt x="0" y="1152382"/>
                  <a:pt x="0" y="742378"/>
                </a:cubicBezTo>
                <a:cubicBezTo>
                  <a:pt x="0" y="332374"/>
                  <a:pt x="229813" y="0"/>
                  <a:pt x="513302" y="0"/>
                </a:cubicBezTo>
                <a:cubicBezTo>
                  <a:pt x="796791" y="0"/>
                  <a:pt x="1026604" y="332374"/>
                  <a:pt x="1026604" y="74237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4" name="Google Shape;1844;p34"/>
          <p:cNvSpPr/>
          <p:nvPr/>
        </p:nvSpPr>
        <p:spPr>
          <a:xfrm rot="-2236782">
            <a:off x="2690365" y="4006659"/>
            <a:ext cx="1131878" cy="1637090"/>
          </a:xfrm>
          <a:custGeom>
            <a:rect b="b" l="l" r="r" t="t"/>
            <a:pathLst>
              <a:path extrusionOk="0" h="1463610" w="1011935">
                <a:moveTo>
                  <a:pt x="1011935" y="731805"/>
                </a:moveTo>
                <a:cubicBezTo>
                  <a:pt x="1011935" y="1135970"/>
                  <a:pt x="785406" y="1463611"/>
                  <a:pt x="505968" y="1463611"/>
                </a:cubicBezTo>
                <a:cubicBezTo>
                  <a:pt x="226529" y="1463611"/>
                  <a:pt x="0" y="1135970"/>
                  <a:pt x="0" y="731805"/>
                </a:cubicBezTo>
                <a:cubicBezTo>
                  <a:pt x="0" y="327641"/>
                  <a:pt x="226529" y="0"/>
                  <a:pt x="505968" y="0"/>
                </a:cubicBezTo>
                <a:cubicBezTo>
                  <a:pt x="785406" y="0"/>
                  <a:pt x="1011935" y="327641"/>
                  <a:pt x="1011935" y="731805"/>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5" name="Google Shape;1845;p34"/>
          <p:cNvSpPr/>
          <p:nvPr/>
        </p:nvSpPr>
        <p:spPr>
          <a:xfrm rot="-2236782">
            <a:off x="2672523" y="4031543"/>
            <a:ext cx="1115684" cy="1613651"/>
          </a:xfrm>
          <a:custGeom>
            <a:rect b="b" l="l" r="r" t="t"/>
            <a:pathLst>
              <a:path extrusionOk="0" h="1442655" w="997457">
                <a:moveTo>
                  <a:pt x="997457" y="721328"/>
                </a:moveTo>
                <a:cubicBezTo>
                  <a:pt x="997457" y="1119706"/>
                  <a:pt x="774169" y="1442656"/>
                  <a:pt x="498729" y="1442656"/>
                </a:cubicBezTo>
                <a:cubicBezTo>
                  <a:pt x="223288" y="1442656"/>
                  <a:pt x="0" y="1119706"/>
                  <a:pt x="0" y="721328"/>
                </a:cubicBezTo>
                <a:cubicBezTo>
                  <a:pt x="0" y="322949"/>
                  <a:pt x="223288" y="0"/>
                  <a:pt x="498729" y="0"/>
                </a:cubicBezTo>
                <a:cubicBezTo>
                  <a:pt x="774169" y="0"/>
                  <a:pt x="997457" y="322949"/>
                  <a:pt x="997457" y="72132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6" name="Google Shape;1846;p34"/>
          <p:cNvSpPr/>
          <p:nvPr/>
        </p:nvSpPr>
        <p:spPr>
          <a:xfrm rot="-2236782">
            <a:off x="2654701" y="4056168"/>
            <a:ext cx="1099490" cy="1590212"/>
          </a:xfrm>
          <a:custGeom>
            <a:rect b="b" l="l" r="r" t="t"/>
            <a:pathLst>
              <a:path extrusionOk="0" h="1421700" w="982979">
                <a:moveTo>
                  <a:pt x="982979" y="710850"/>
                </a:moveTo>
                <a:cubicBezTo>
                  <a:pt x="982979" y="1103442"/>
                  <a:pt x="762932" y="1421701"/>
                  <a:pt x="491490" y="1421701"/>
                </a:cubicBezTo>
                <a:cubicBezTo>
                  <a:pt x="220047" y="1421701"/>
                  <a:pt x="0" y="1103442"/>
                  <a:pt x="0" y="710850"/>
                </a:cubicBezTo>
                <a:cubicBezTo>
                  <a:pt x="0" y="318258"/>
                  <a:pt x="220047" y="0"/>
                  <a:pt x="491490" y="0"/>
                </a:cubicBezTo>
                <a:cubicBezTo>
                  <a:pt x="762932" y="0"/>
                  <a:pt x="982979" y="318258"/>
                  <a:pt x="982979" y="71085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7" name="Google Shape;1847;p34"/>
          <p:cNvSpPr/>
          <p:nvPr/>
        </p:nvSpPr>
        <p:spPr>
          <a:xfrm rot="-2236782">
            <a:off x="2636900" y="4081073"/>
            <a:ext cx="1083296" cy="1566561"/>
          </a:xfrm>
          <a:custGeom>
            <a:rect b="b" l="l" r="r" t="t"/>
            <a:pathLst>
              <a:path extrusionOk="0" h="1400555" w="968501">
                <a:moveTo>
                  <a:pt x="968501" y="700278"/>
                </a:moveTo>
                <a:cubicBezTo>
                  <a:pt x="968501" y="1087030"/>
                  <a:pt x="751695" y="1400555"/>
                  <a:pt x="484251" y="1400555"/>
                </a:cubicBezTo>
                <a:cubicBezTo>
                  <a:pt x="216806" y="1400555"/>
                  <a:pt x="0" y="1087030"/>
                  <a:pt x="0" y="700278"/>
                </a:cubicBezTo>
                <a:cubicBezTo>
                  <a:pt x="0" y="313525"/>
                  <a:pt x="216806" y="0"/>
                  <a:pt x="484251" y="0"/>
                </a:cubicBezTo>
                <a:cubicBezTo>
                  <a:pt x="751695" y="0"/>
                  <a:pt x="968501" y="313525"/>
                  <a:pt x="968501" y="70027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8" name="Google Shape;1848;p34"/>
          <p:cNvSpPr/>
          <p:nvPr/>
        </p:nvSpPr>
        <p:spPr>
          <a:xfrm rot="-2236782">
            <a:off x="2619185" y="4105701"/>
            <a:ext cx="1066888" cy="1543122"/>
          </a:xfrm>
          <a:custGeom>
            <a:rect b="b" l="l" r="r" t="t"/>
            <a:pathLst>
              <a:path extrusionOk="0" h="1379600" w="953832">
                <a:moveTo>
                  <a:pt x="953833" y="689800"/>
                </a:moveTo>
                <a:cubicBezTo>
                  <a:pt x="953833" y="1070766"/>
                  <a:pt x="740310" y="1379600"/>
                  <a:pt x="476916" y="1379600"/>
                </a:cubicBezTo>
                <a:cubicBezTo>
                  <a:pt x="213523" y="1379600"/>
                  <a:pt x="0" y="1070766"/>
                  <a:pt x="0" y="689800"/>
                </a:cubicBezTo>
                <a:cubicBezTo>
                  <a:pt x="0" y="308834"/>
                  <a:pt x="213523" y="0"/>
                  <a:pt x="476916" y="0"/>
                </a:cubicBezTo>
                <a:cubicBezTo>
                  <a:pt x="740310" y="0"/>
                  <a:pt x="953833" y="308834"/>
                  <a:pt x="953833" y="68980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49" name="Google Shape;1849;p34"/>
          <p:cNvSpPr/>
          <p:nvPr/>
        </p:nvSpPr>
        <p:spPr>
          <a:xfrm rot="-2236782">
            <a:off x="2601279" y="4130390"/>
            <a:ext cx="1050694" cy="1519683"/>
          </a:xfrm>
          <a:custGeom>
            <a:rect b="b" l="l" r="r" t="t"/>
            <a:pathLst>
              <a:path extrusionOk="0" h="1358645" w="939354">
                <a:moveTo>
                  <a:pt x="939355" y="679323"/>
                </a:moveTo>
                <a:cubicBezTo>
                  <a:pt x="939355" y="1054502"/>
                  <a:pt x="729073" y="1358645"/>
                  <a:pt x="469677" y="1358645"/>
                </a:cubicBezTo>
                <a:cubicBezTo>
                  <a:pt x="210282" y="1358645"/>
                  <a:pt x="0" y="1054502"/>
                  <a:pt x="0" y="679323"/>
                </a:cubicBezTo>
                <a:cubicBezTo>
                  <a:pt x="0" y="304143"/>
                  <a:pt x="210282" y="0"/>
                  <a:pt x="469677" y="0"/>
                </a:cubicBezTo>
                <a:cubicBezTo>
                  <a:pt x="729073" y="0"/>
                  <a:pt x="939355" y="304143"/>
                  <a:pt x="939355" y="679323"/>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0" name="Google Shape;1850;p34"/>
          <p:cNvSpPr/>
          <p:nvPr/>
        </p:nvSpPr>
        <p:spPr>
          <a:xfrm rot="-2236782">
            <a:off x="2583521" y="4155210"/>
            <a:ext cx="1034500" cy="1496245"/>
          </a:xfrm>
          <a:custGeom>
            <a:rect b="b" l="l" r="r" t="t"/>
            <a:pathLst>
              <a:path extrusionOk="0" h="1337690" w="924876">
                <a:moveTo>
                  <a:pt x="924877" y="668845"/>
                </a:moveTo>
                <a:cubicBezTo>
                  <a:pt x="924877" y="1038238"/>
                  <a:pt x="717836" y="1337690"/>
                  <a:pt x="462438" y="1337690"/>
                </a:cubicBezTo>
                <a:cubicBezTo>
                  <a:pt x="207041" y="1337690"/>
                  <a:pt x="0" y="1038238"/>
                  <a:pt x="0" y="668845"/>
                </a:cubicBezTo>
                <a:cubicBezTo>
                  <a:pt x="0" y="299452"/>
                  <a:pt x="207041" y="0"/>
                  <a:pt x="462438" y="0"/>
                </a:cubicBezTo>
                <a:cubicBezTo>
                  <a:pt x="717836" y="0"/>
                  <a:pt x="924877" y="299452"/>
                  <a:pt x="924877" y="668845"/>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1" name="Google Shape;1851;p34"/>
          <p:cNvSpPr/>
          <p:nvPr/>
        </p:nvSpPr>
        <p:spPr>
          <a:xfrm rot="-2236782">
            <a:off x="2565722" y="4180007"/>
            <a:ext cx="1018094" cy="1472592"/>
          </a:xfrm>
          <a:custGeom>
            <a:rect b="b" l="l" r="r" t="t"/>
            <a:pathLst>
              <a:path extrusionOk="0" h="1316544" w="910208">
                <a:moveTo>
                  <a:pt x="910209" y="658272"/>
                </a:moveTo>
                <a:cubicBezTo>
                  <a:pt x="910209" y="1021826"/>
                  <a:pt x="706451" y="1316545"/>
                  <a:pt x="455104" y="1316545"/>
                </a:cubicBezTo>
                <a:cubicBezTo>
                  <a:pt x="203757" y="1316545"/>
                  <a:pt x="0" y="1021826"/>
                  <a:pt x="0" y="658272"/>
                </a:cubicBezTo>
                <a:cubicBezTo>
                  <a:pt x="0" y="294719"/>
                  <a:pt x="203757" y="0"/>
                  <a:pt x="455104" y="0"/>
                </a:cubicBezTo>
                <a:cubicBezTo>
                  <a:pt x="706451" y="0"/>
                  <a:pt x="910209" y="294719"/>
                  <a:pt x="910209" y="65827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2" name="Google Shape;1852;p34"/>
          <p:cNvSpPr/>
          <p:nvPr/>
        </p:nvSpPr>
        <p:spPr>
          <a:xfrm rot="-2236782">
            <a:off x="2547900" y="4204741"/>
            <a:ext cx="1001900" cy="1449153"/>
          </a:xfrm>
          <a:custGeom>
            <a:rect b="b" l="l" r="r" t="t"/>
            <a:pathLst>
              <a:path extrusionOk="0" h="1295589" w="895730">
                <a:moveTo>
                  <a:pt x="895730" y="647795"/>
                </a:moveTo>
                <a:cubicBezTo>
                  <a:pt x="895730" y="1005562"/>
                  <a:pt x="695214" y="1295590"/>
                  <a:pt x="447865" y="1295590"/>
                </a:cubicBezTo>
                <a:cubicBezTo>
                  <a:pt x="200516" y="1295590"/>
                  <a:pt x="0" y="1005562"/>
                  <a:pt x="0" y="647795"/>
                </a:cubicBezTo>
                <a:cubicBezTo>
                  <a:pt x="0" y="290028"/>
                  <a:pt x="200516" y="0"/>
                  <a:pt x="447865" y="0"/>
                </a:cubicBezTo>
                <a:cubicBezTo>
                  <a:pt x="695214" y="0"/>
                  <a:pt x="895730" y="290028"/>
                  <a:pt x="895730" y="647795"/>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3" name="Google Shape;1853;p34"/>
          <p:cNvSpPr/>
          <p:nvPr/>
        </p:nvSpPr>
        <p:spPr>
          <a:xfrm rot="-2236782">
            <a:off x="2529994" y="4229432"/>
            <a:ext cx="985706" cy="1425715"/>
          </a:xfrm>
          <a:custGeom>
            <a:rect b="b" l="l" r="r" t="t"/>
            <a:pathLst>
              <a:path extrusionOk="0" h="1274634" w="881252">
                <a:moveTo>
                  <a:pt x="881253" y="637318"/>
                </a:moveTo>
                <a:cubicBezTo>
                  <a:pt x="881253" y="989298"/>
                  <a:pt x="683977" y="1274635"/>
                  <a:pt x="440626" y="1274635"/>
                </a:cubicBezTo>
                <a:cubicBezTo>
                  <a:pt x="197275" y="1274635"/>
                  <a:pt x="0" y="989298"/>
                  <a:pt x="0" y="637318"/>
                </a:cubicBezTo>
                <a:cubicBezTo>
                  <a:pt x="0" y="285337"/>
                  <a:pt x="197275" y="0"/>
                  <a:pt x="440626" y="0"/>
                </a:cubicBezTo>
                <a:cubicBezTo>
                  <a:pt x="683977" y="0"/>
                  <a:pt x="881253" y="285337"/>
                  <a:pt x="881253" y="637318"/>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4" name="Google Shape;1854;p34"/>
          <p:cNvSpPr/>
          <p:nvPr/>
        </p:nvSpPr>
        <p:spPr>
          <a:xfrm rot="-2236782">
            <a:off x="2512278" y="4254167"/>
            <a:ext cx="969512" cy="1402063"/>
          </a:xfrm>
          <a:custGeom>
            <a:rect b="b" l="l" r="r" t="t"/>
            <a:pathLst>
              <a:path extrusionOk="0" h="1253489" w="866774">
                <a:moveTo>
                  <a:pt x="866775" y="626745"/>
                </a:moveTo>
                <a:cubicBezTo>
                  <a:pt x="866775" y="972886"/>
                  <a:pt x="672740" y="1253489"/>
                  <a:pt x="433387" y="1253489"/>
                </a:cubicBezTo>
                <a:cubicBezTo>
                  <a:pt x="194034" y="1253489"/>
                  <a:pt x="0" y="972886"/>
                  <a:pt x="0" y="626745"/>
                </a:cubicBezTo>
                <a:cubicBezTo>
                  <a:pt x="0" y="280603"/>
                  <a:pt x="194034" y="0"/>
                  <a:pt x="433387" y="0"/>
                </a:cubicBezTo>
                <a:cubicBezTo>
                  <a:pt x="672740" y="0"/>
                  <a:pt x="866775" y="280603"/>
                  <a:pt x="866775" y="626745"/>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5" name="Google Shape;1855;p34"/>
          <p:cNvSpPr/>
          <p:nvPr/>
        </p:nvSpPr>
        <p:spPr>
          <a:xfrm rot="-2236782">
            <a:off x="2494542" y="4279049"/>
            <a:ext cx="953104" cy="1378625"/>
          </a:xfrm>
          <a:custGeom>
            <a:rect b="b" l="l" r="r" t="t"/>
            <a:pathLst>
              <a:path extrusionOk="0" h="1232534" w="852105">
                <a:moveTo>
                  <a:pt x="852106" y="616267"/>
                </a:moveTo>
                <a:cubicBezTo>
                  <a:pt x="852106" y="956622"/>
                  <a:pt x="661356" y="1232534"/>
                  <a:pt x="426053" y="1232534"/>
                </a:cubicBezTo>
                <a:cubicBezTo>
                  <a:pt x="190750" y="1232534"/>
                  <a:pt x="0" y="956622"/>
                  <a:pt x="0" y="616267"/>
                </a:cubicBezTo>
                <a:cubicBezTo>
                  <a:pt x="0" y="275912"/>
                  <a:pt x="190750" y="0"/>
                  <a:pt x="426053" y="0"/>
                </a:cubicBezTo>
                <a:cubicBezTo>
                  <a:pt x="661356" y="0"/>
                  <a:pt x="852106" y="275912"/>
                  <a:pt x="852106" y="61626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6" name="Google Shape;1856;p34"/>
          <p:cNvSpPr/>
          <p:nvPr/>
        </p:nvSpPr>
        <p:spPr>
          <a:xfrm rot="-2236782">
            <a:off x="2476722" y="4303676"/>
            <a:ext cx="936910" cy="1355186"/>
          </a:xfrm>
          <a:custGeom>
            <a:rect b="b" l="l" r="r" t="t"/>
            <a:pathLst>
              <a:path extrusionOk="0" h="1211579" w="837627">
                <a:moveTo>
                  <a:pt x="837628" y="605790"/>
                </a:moveTo>
                <a:cubicBezTo>
                  <a:pt x="837628" y="940358"/>
                  <a:pt x="650119" y="1211579"/>
                  <a:pt x="418814" y="1211579"/>
                </a:cubicBezTo>
                <a:cubicBezTo>
                  <a:pt x="187509" y="1211579"/>
                  <a:pt x="0" y="940358"/>
                  <a:pt x="0" y="605790"/>
                </a:cubicBezTo>
                <a:cubicBezTo>
                  <a:pt x="0" y="271221"/>
                  <a:pt x="187509" y="0"/>
                  <a:pt x="418814" y="0"/>
                </a:cubicBezTo>
                <a:cubicBezTo>
                  <a:pt x="650119" y="0"/>
                  <a:pt x="837628" y="271221"/>
                  <a:pt x="837628" y="605790"/>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7" name="Google Shape;1857;p34"/>
          <p:cNvSpPr/>
          <p:nvPr/>
        </p:nvSpPr>
        <p:spPr>
          <a:xfrm rot="-2236782">
            <a:off x="2458816" y="4328474"/>
            <a:ext cx="920716" cy="1331747"/>
          </a:xfrm>
          <a:custGeom>
            <a:rect b="b" l="l" r="r" t="t"/>
            <a:pathLst>
              <a:path extrusionOk="0" h="1190624" w="823149">
                <a:moveTo>
                  <a:pt x="823150" y="595312"/>
                </a:moveTo>
                <a:cubicBezTo>
                  <a:pt x="823150" y="924094"/>
                  <a:pt x="638882" y="1190624"/>
                  <a:pt x="411575" y="1190624"/>
                </a:cubicBezTo>
                <a:cubicBezTo>
                  <a:pt x="184268" y="1190624"/>
                  <a:pt x="0" y="924094"/>
                  <a:pt x="0" y="595312"/>
                </a:cubicBezTo>
                <a:cubicBezTo>
                  <a:pt x="0" y="266530"/>
                  <a:pt x="184268" y="0"/>
                  <a:pt x="411575" y="0"/>
                </a:cubicBezTo>
                <a:cubicBezTo>
                  <a:pt x="638882" y="0"/>
                  <a:pt x="823150" y="266530"/>
                  <a:pt x="823150" y="59531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8" name="Google Shape;1858;p34"/>
          <p:cNvSpPr/>
          <p:nvPr/>
        </p:nvSpPr>
        <p:spPr>
          <a:xfrm rot="-2236782">
            <a:off x="2440994" y="4353208"/>
            <a:ext cx="904522" cy="1308095"/>
          </a:xfrm>
          <a:custGeom>
            <a:rect b="b" l="l" r="r" t="t"/>
            <a:pathLst>
              <a:path extrusionOk="0" h="1169478" w="808671">
                <a:moveTo>
                  <a:pt x="808672" y="584739"/>
                </a:moveTo>
                <a:cubicBezTo>
                  <a:pt x="808672" y="907682"/>
                  <a:pt x="627645" y="1169479"/>
                  <a:pt x="404336" y="1169479"/>
                </a:cubicBezTo>
                <a:cubicBezTo>
                  <a:pt x="181027" y="1169479"/>
                  <a:pt x="0" y="907682"/>
                  <a:pt x="0" y="584739"/>
                </a:cubicBezTo>
                <a:cubicBezTo>
                  <a:pt x="0" y="261797"/>
                  <a:pt x="181027" y="0"/>
                  <a:pt x="404336" y="0"/>
                </a:cubicBezTo>
                <a:cubicBezTo>
                  <a:pt x="627645" y="0"/>
                  <a:pt x="808672" y="261797"/>
                  <a:pt x="808672" y="58473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9" name="Google Shape;1859;p34"/>
          <p:cNvSpPr/>
          <p:nvPr/>
        </p:nvSpPr>
        <p:spPr>
          <a:xfrm rot="-2236782">
            <a:off x="2423194" y="4378004"/>
            <a:ext cx="888115" cy="1284656"/>
          </a:xfrm>
          <a:custGeom>
            <a:rect b="b" l="l" r="r" t="t"/>
            <a:pathLst>
              <a:path extrusionOk="0" h="1148523" w="794003">
                <a:moveTo>
                  <a:pt x="794004" y="574262"/>
                </a:moveTo>
                <a:cubicBezTo>
                  <a:pt x="794004" y="891418"/>
                  <a:pt x="616260" y="1148524"/>
                  <a:pt x="397002" y="1148524"/>
                </a:cubicBezTo>
                <a:cubicBezTo>
                  <a:pt x="177744" y="1148524"/>
                  <a:pt x="0" y="891418"/>
                  <a:pt x="0" y="574262"/>
                </a:cubicBezTo>
                <a:cubicBezTo>
                  <a:pt x="0" y="257106"/>
                  <a:pt x="177744" y="0"/>
                  <a:pt x="397002" y="0"/>
                </a:cubicBezTo>
                <a:cubicBezTo>
                  <a:pt x="616260" y="0"/>
                  <a:pt x="794004" y="257106"/>
                  <a:pt x="794004" y="57426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0" name="Google Shape;1860;p34"/>
          <p:cNvSpPr/>
          <p:nvPr/>
        </p:nvSpPr>
        <p:spPr>
          <a:xfrm rot="-2236782">
            <a:off x="2405437" y="4402719"/>
            <a:ext cx="871921" cy="1261217"/>
          </a:xfrm>
          <a:custGeom>
            <a:rect b="b" l="l" r="r" t="t"/>
            <a:pathLst>
              <a:path extrusionOk="0" h="1127568" w="779525">
                <a:moveTo>
                  <a:pt x="779526" y="563785"/>
                </a:moveTo>
                <a:cubicBezTo>
                  <a:pt x="779526" y="875154"/>
                  <a:pt x="605023" y="1127569"/>
                  <a:pt x="389763" y="1127569"/>
                </a:cubicBezTo>
                <a:cubicBezTo>
                  <a:pt x="174503" y="1127569"/>
                  <a:pt x="0" y="875154"/>
                  <a:pt x="0" y="563785"/>
                </a:cubicBezTo>
                <a:cubicBezTo>
                  <a:pt x="0" y="252415"/>
                  <a:pt x="174503" y="0"/>
                  <a:pt x="389763" y="0"/>
                </a:cubicBezTo>
                <a:cubicBezTo>
                  <a:pt x="605023" y="0"/>
                  <a:pt x="779526" y="252415"/>
                  <a:pt x="779526" y="563785"/>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1" name="Google Shape;1861;p34"/>
          <p:cNvSpPr/>
          <p:nvPr/>
        </p:nvSpPr>
        <p:spPr>
          <a:xfrm rot="-2236782">
            <a:off x="2387532" y="4427514"/>
            <a:ext cx="855727" cy="1237566"/>
          </a:xfrm>
          <a:custGeom>
            <a:rect b="b" l="l" r="r" t="t"/>
            <a:pathLst>
              <a:path extrusionOk="0" h="1106423" w="765047">
                <a:moveTo>
                  <a:pt x="765048" y="553212"/>
                </a:moveTo>
                <a:cubicBezTo>
                  <a:pt x="765048" y="858742"/>
                  <a:pt x="593786" y="1106423"/>
                  <a:pt x="382524" y="1106423"/>
                </a:cubicBezTo>
                <a:cubicBezTo>
                  <a:pt x="171262" y="1106423"/>
                  <a:pt x="0" y="858742"/>
                  <a:pt x="0" y="553212"/>
                </a:cubicBezTo>
                <a:cubicBezTo>
                  <a:pt x="0" y="247681"/>
                  <a:pt x="171262" y="0"/>
                  <a:pt x="382524" y="0"/>
                </a:cubicBezTo>
                <a:cubicBezTo>
                  <a:pt x="593786" y="0"/>
                  <a:pt x="765048" y="247681"/>
                  <a:pt x="765048" y="553212"/>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2" name="Google Shape;1862;p34"/>
          <p:cNvSpPr/>
          <p:nvPr/>
        </p:nvSpPr>
        <p:spPr>
          <a:xfrm rot="-2236782">
            <a:off x="2369817" y="4452250"/>
            <a:ext cx="839533" cy="1214127"/>
          </a:xfrm>
          <a:custGeom>
            <a:rect b="b" l="l" r="r" t="t"/>
            <a:pathLst>
              <a:path extrusionOk="0" h="1085468" w="750569">
                <a:moveTo>
                  <a:pt x="750570" y="542734"/>
                </a:moveTo>
                <a:cubicBezTo>
                  <a:pt x="750570" y="842478"/>
                  <a:pt x="582549" y="1085469"/>
                  <a:pt x="375285" y="1085469"/>
                </a:cubicBezTo>
                <a:cubicBezTo>
                  <a:pt x="168021" y="1085469"/>
                  <a:pt x="0" y="842478"/>
                  <a:pt x="0" y="542734"/>
                </a:cubicBezTo>
                <a:cubicBezTo>
                  <a:pt x="0" y="242991"/>
                  <a:pt x="168021" y="0"/>
                  <a:pt x="375285" y="0"/>
                </a:cubicBezTo>
                <a:cubicBezTo>
                  <a:pt x="582549" y="0"/>
                  <a:pt x="750570" y="242990"/>
                  <a:pt x="750570" y="54273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3" name="Google Shape;1863;p34"/>
          <p:cNvSpPr/>
          <p:nvPr/>
        </p:nvSpPr>
        <p:spPr>
          <a:xfrm rot="-2236782">
            <a:off x="2352017" y="4476939"/>
            <a:ext cx="823126" cy="1190688"/>
          </a:xfrm>
          <a:custGeom>
            <a:rect b="b" l="l" r="r" t="t"/>
            <a:pathLst>
              <a:path extrusionOk="0" h="1064513" w="735901">
                <a:moveTo>
                  <a:pt x="735901" y="532257"/>
                </a:moveTo>
                <a:cubicBezTo>
                  <a:pt x="735901" y="826214"/>
                  <a:pt x="571164" y="1064514"/>
                  <a:pt x="367951" y="1064514"/>
                </a:cubicBezTo>
                <a:cubicBezTo>
                  <a:pt x="164737" y="1064514"/>
                  <a:pt x="0" y="826214"/>
                  <a:pt x="0" y="532257"/>
                </a:cubicBezTo>
                <a:cubicBezTo>
                  <a:pt x="0" y="238300"/>
                  <a:pt x="164737" y="0"/>
                  <a:pt x="367951" y="0"/>
                </a:cubicBezTo>
                <a:cubicBezTo>
                  <a:pt x="571164" y="0"/>
                  <a:pt x="735901" y="238300"/>
                  <a:pt x="735901" y="532257"/>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4" name="Google Shape;1864;p34"/>
          <p:cNvSpPr/>
          <p:nvPr/>
        </p:nvSpPr>
        <p:spPr>
          <a:xfrm rot="-2236782">
            <a:off x="2334109" y="4501738"/>
            <a:ext cx="806932" cy="1167249"/>
          </a:xfrm>
          <a:custGeom>
            <a:rect b="b" l="l" r="r" t="t"/>
            <a:pathLst>
              <a:path extrusionOk="0" h="1043558" w="721423">
                <a:moveTo>
                  <a:pt x="721423" y="521779"/>
                </a:moveTo>
                <a:cubicBezTo>
                  <a:pt x="721423" y="809950"/>
                  <a:pt x="559927" y="1043558"/>
                  <a:pt x="360712" y="1043558"/>
                </a:cubicBezTo>
                <a:cubicBezTo>
                  <a:pt x="161496" y="1043558"/>
                  <a:pt x="0" y="809950"/>
                  <a:pt x="0" y="521779"/>
                </a:cubicBezTo>
                <a:cubicBezTo>
                  <a:pt x="0" y="233608"/>
                  <a:pt x="161496" y="0"/>
                  <a:pt x="360712" y="0"/>
                </a:cubicBezTo>
                <a:cubicBezTo>
                  <a:pt x="559927" y="0"/>
                  <a:pt x="721423" y="233608"/>
                  <a:pt x="721423" y="52177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5" name="Google Shape;1865;p34"/>
          <p:cNvSpPr/>
          <p:nvPr/>
        </p:nvSpPr>
        <p:spPr>
          <a:xfrm rot="-2236782">
            <a:off x="2316353" y="4526555"/>
            <a:ext cx="790738" cy="1143597"/>
          </a:xfrm>
          <a:custGeom>
            <a:rect b="b" l="l" r="r" t="t"/>
            <a:pathLst>
              <a:path extrusionOk="0" h="1022412" w="706945">
                <a:moveTo>
                  <a:pt x="706945" y="511206"/>
                </a:moveTo>
                <a:cubicBezTo>
                  <a:pt x="706945" y="793538"/>
                  <a:pt x="548690" y="1022413"/>
                  <a:pt x="353473" y="1022413"/>
                </a:cubicBezTo>
                <a:cubicBezTo>
                  <a:pt x="158255" y="1022413"/>
                  <a:pt x="0" y="793538"/>
                  <a:pt x="0" y="511206"/>
                </a:cubicBezTo>
                <a:cubicBezTo>
                  <a:pt x="0" y="228875"/>
                  <a:pt x="158255" y="0"/>
                  <a:pt x="353473" y="0"/>
                </a:cubicBezTo>
                <a:cubicBezTo>
                  <a:pt x="548690" y="0"/>
                  <a:pt x="706945" y="228875"/>
                  <a:pt x="706945" y="511206"/>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6" name="Google Shape;1866;p34"/>
          <p:cNvSpPr/>
          <p:nvPr/>
        </p:nvSpPr>
        <p:spPr>
          <a:xfrm rot="-2236782">
            <a:off x="2298447" y="4551244"/>
            <a:ext cx="774544" cy="1120158"/>
          </a:xfrm>
          <a:custGeom>
            <a:rect b="b" l="l" r="r" t="t"/>
            <a:pathLst>
              <a:path extrusionOk="0" h="1001457" w="692467">
                <a:moveTo>
                  <a:pt x="692467" y="500729"/>
                </a:moveTo>
                <a:cubicBezTo>
                  <a:pt x="692467" y="777274"/>
                  <a:pt x="537453" y="1001458"/>
                  <a:pt x="346234" y="1001458"/>
                </a:cubicBezTo>
                <a:cubicBezTo>
                  <a:pt x="155014" y="1001458"/>
                  <a:pt x="0" y="777274"/>
                  <a:pt x="0" y="500729"/>
                </a:cubicBezTo>
                <a:cubicBezTo>
                  <a:pt x="0" y="224184"/>
                  <a:pt x="155014" y="0"/>
                  <a:pt x="346234" y="0"/>
                </a:cubicBezTo>
                <a:cubicBezTo>
                  <a:pt x="537453" y="0"/>
                  <a:pt x="692467" y="224184"/>
                  <a:pt x="692467" y="50072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7" name="Google Shape;1867;p34"/>
          <p:cNvSpPr/>
          <p:nvPr/>
        </p:nvSpPr>
        <p:spPr>
          <a:xfrm rot="-2236782">
            <a:off x="2280733" y="4575980"/>
            <a:ext cx="758136" cy="1096720"/>
          </a:xfrm>
          <a:custGeom>
            <a:rect b="b" l="l" r="r" t="t"/>
            <a:pathLst>
              <a:path extrusionOk="0" h="980502" w="677798">
                <a:moveTo>
                  <a:pt x="677799" y="490251"/>
                </a:moveTo>
                <a:cubicBezTo>
                  <a:pt x="677799" y="761010"/>
                  <a:pt x="526068" y="980503"/>
                  <a:pt x="338899" y="980503"/>
                </a:cubicBezTo>
                <a:cubicBezTo>
                  <a:pt x="151730" y="980503"/>
                  <a:pt x="0" y="761010"/>
                  <a:pt x="0" y="490251"/>
                </a:cubicBezTo>
                <a:cubicBezTo>
                  <a:pt x="0" y="219493"/>
                  <a:pt x="151730" y="0"/>
                  <a:pt x="338899" y="0"/>
                </a:cubicBezTo>
                <a:cubicBezTo>
                  <a:pt x="526068" y="0"/>
                  <a:pt x="677799" y="219493"/>
                  <a:pt x="677799" y="49025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8" name="Google Shape;1868;p34"/>
          <p:cNvSpPr/>
          <p:nvPr/>
        </p:nvSpPr>
        <p:spPr>
          <a:xfrm rot="-2236782">
            <a:off x="2262828" y="4600775"/>
            <a:ext cx="741942" cy="1073068"/>
          </a:xfrm>
          <a:custGeom>
            <a:rect b="b" l="l" r="r" t="t"/>
            <a:pathLst>
              <a:path extrusionOk="0" h="959357" w="663320">
                <a:moveTo>
                  <a:pt x="663321" y="479679"/>
                </a:moveTo>
                <a:cubicBezTo>
                  <a:pt x="663321" y="744598"/>
                  <a:pt x="514831" y="959357"/>
                  <a:pt x="331660" y="959357"/>
                </a:cubicBezTo>
                <a:cubicBezTo>
                  <a:pt x="148489" y="959357"/>
                  <a:pt x="0" y="744598"/>
                  <a:pt x="0" y="479679"/>
                </a:cubicBezTo>
                <a:cubicBezTo>
                  <a:pt x="0" y="214760"/>
                  <a:pt x="148489" y="0"/>
                  <a:pt x="331660" y="0"/>
                </a:cubicBezTo>
                <a:cubicBezTo>
                  <a:pt x="514831" y="0"/>
                  <a:pt x="663321" y="214760"/>
                  <a:pt x="663321" y="479679"/>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69" name="Google Shape;1869;p34"/>
          <p:cNvSpPr/>
          <p:nvPr/>
        </p:nvSpPr>
        <p:spPr>
          <a:xfrm rot="-2236782">
            <a:off x="2245111" y="4625511"/>
            <a:ext cx="725748" cy="1049629"/>
          </a:xfrm>
          <a:custGeom>
            <a:rect b="b" l="l" r="r" t="t"/>
            <a:pathLst>
              <a:path extrusionOk="0" h="938402" w="648842">
                <a:moveTo>
                  <a:pt x="648843" y="469201"/>
                </a:moveTo>
                <a:cubicBezTo>
                  <a:pt x="648843" y="728334"/>
                  <a:pt x="503594" y="938403"/>
                  <a:pt x="324421" y="938403"/>
                </a:cubicBezTo>
                <a:cubicBezTo>
                  <a:pt x="145248" y="938403"/>
                  <a:pt x="0" y="728334"/>
                  <a:pt x="0" y="469201"/>
                </a:cubicBezTo>
                <a:cubicBezTo>
                  <a:pt x="0" y="210069"/>
                  <a:pt x="145248" y="0"/>
                  <a:pt x="324421" y="0"/>
                </a:cubicBezTo>
                <a:cubicBezTo>
                  <a:pt x="503594" y="0"/>
                  <a:pt x="648843" y="210068"/>
                  <a:pt x="648843" y="46920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0" name="Google Shape;1870;p34"/>
          <p:cNvSpPr/>
          <p:nvPr/>
        </p:nvSpPr>
        <p:spPr>
          <a:xfrm rot="-2236782">
            <a:off x="2227271" y="4650285"/>
            <a:ext cx="709554" cy="1026191"/>
          </a:xfrm>
          <a:custGeom>
            <a:rect b="b" l="l" r="r" t="t"/>
            <a:pathLst>
              <a:path extrusionOk="0" h="917447" w="634364">
                <a:moveTo>
                  <a:pt x="634365" y="458724"/>
                </a:moveTo>
                <a:cubicBezTo>
                  <a:pt x="634365" y="712070"/>
                  <a:pt x="492357" y="917448"/>
                  <a:pt x="317182" y="917448"/>
                </a:cubicBezTo>
                <a:cubicBezTo>
                  <a:pt x="142007" y="917448"/>
                  <a:pt x="0" y="712070"/>
                  <a:pt x="0" y="458724"/>
                </a:cubicBezTo>
                <a:cubicBezTo>
                  <a:pt x="0" y="205378"/>
                  <a:pt x="142007" y="0"/>
                  <a:pt x="317182" y="0"/>
                </a:cubicBezTo>
                <a:cubicBezTo>
                  <a:pt x="492357" y="0"/>
                  <a:pt x="634365" y="205378"/>
                  <a:pt x="634365" y="458724"/>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1" name="Google Shape;1871;p34"/>
          <p:cNvSpPr/>
          <p:nvPr/>
        </p:nvSpPr>
        <p:spPr>
          <a:xfrm rot="-2236782">
            <a:off x="2209559" y="4675127"/>
            <a:ext cx="693148" cy="1002538"/>
          </a:xfrm>
          <a:custGeom>
            <a:rect b="b" l="l" r="r" t="t"/>
            <a:pathLst>
              <a:path extrusionOk="0" h="896301" w="619696">
                <a:moveTo>
                  <a:pt x="619696" y="448151"/>
                </a:moveTo>
                <a:cubicBezTo>
                  <a:pt x="619696" y="695658"/>
                  <a:pt x="480972" y="896302"/>
                  <a:pt x="309848" y="896302"/>
                </a:cubicBezTo>
                <a:cubicBezTo>
                  <a:pt x="138724" y="896302"/>
                  <a:pt x="0" y="695658"/>
                  <a:pt x="0" y="448151"/>
                </a:cubicBezTo>
                <a:cubicBezTo>
                  <a:pt x="0" y="200644"/>
                  <a:pt x="138724" y="0"/>
                  <a:pt x="309848" y="0"/>
                </a:cubicBezTo>
                <a:cubicBezTo>
                  <a:pt x="480972" y="0"/>
                  <a:pt x="619696" y="200644"/>
                  <a:pt x="619696" y="448151"/>
                </a:cubicBezTo>
                <a:close/>
              </a:path>
            </a:pathLst>
          </a:custGeom>
          <a:solidFill>
            <a:schemeClr val="accent4"/>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1872" name="Google Shape;1872;p34"/>
          <p:cNvGrpSpPr/>
          <p:nvPr/>
        </p:nvGrpSpPr>
        <p:grpSpPr>
          <a:xfrm>
            <a:off x="2449575" y="2492141"/>
            <a:ext cx="4845012" cy="2800613"/>
            <a:chOff x="3410244" y="2748839"/>
            <a:chExt cx="4334418" cy="2505469"/>
          </a:xfrm>
        </p:grpSpPr>
        <p:sp>
          <p:nvSpPr>
            <p:cNvPr id="1873" name="Google Shape;1873;p34"/>
            <p:cNvSpPr/>
            <p:nvPr/>
          </p:nvSpPr>
          <p:spPr>
            <a:xfrm>
              <a:off x="6827823" y="2748839"/>
              <a:ext cx="916839" cy="1007513"/>
            </a:xfrm>
            <a:custGeom>
              <a:rect b="b" l="l" r="r" t="t"/>
              <a:pathLst>
                <a:path extrusionOk="0" h="1007513" w="916839">
                  <a:moveTo>
                    <a:pt x="150191" y="738548"/>
                  </a:moveTo>
                  <a:cubicBezTo>
                    <a:pt x="-37070" y="492708"/>
                    <a:pt x="-51168" y="187432"/>
                    <a:pt x="118854" y="57987"/>
                  </a:cubicBezTo>
                  <a:cubicBezTo>
                    <a:pt x="288780" y="-71458"/>
                    <a:pt x="579388" y="23125"/>
                    <a:pt x="766649" y="268966"/>
                  </a:cubicBezTo>
                  <a:cubicBezTo>
                    <a:pt x="953911" y="514806"/>
                    <a:pt x="968007" y="820082"/>
                    <a:pt x="797986" y="949527"/>
                  </a:cubicBezTo>
                  <a:cubicBezTo>
                    <a:pt x="627965" y="1078972"/>
                    <a:pt x="337453" y="984388"/>
                    <a:pt x="150191" y="738548"/>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4" name="Google Shape;1874;p34"/>
            <p:cNvSpPr/>
            <p:nvPr/>
          </p:nvSpPr>
          <p:spPr>
            <a:xfrm>
              <a:off x="6800239" y="2767386"/>
              <a:ext cx="910951" cy="1001089"/>
            </a:xfrm>
            <a:custGeom>
              <a:rect b="b" l="l" r="r" t="t"/>
              <a:pathLst>
                <a:path extrusionOk="0" h="1001089" w="910951">
                  <a:moveTo>
                    <a:pt x="149200" y="733812"/>
                  </a:moveTo>
                  <a:cubicBezTo>
                    <a:pt x="-36824" y="489591"/>
                    <a:pt x="-50825" y="186220"/>
                    <a:pt x="118053" y="57632"/>
                  </a:cubicBezTo>
                  <a:cubicBezTo>
                    <a:pt x="286931" y="-71050"/>
                    <a:pt x="575634" y="23057"/>
                    <a:pt x="761752" y="267278"/>
                  </a:cubicBezTo>
                  <a:cubicBezTo>
                    <a:pt x="947776" y="511499"/>
                    <a:pt x="961777" y="814870"/>
                    <a:pt x="792899" y="943457"/>
                  </a:cubicBezTo>
                  <a:cubicBezTo>
                    <a:pt x="624021" y="1072140"/>
                    <a:pt x="335318" y="978033"/>
                    <a:pt x="149200" y="733812"/>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5" name="Google Shape;1875;p34"/>
            <p:cNvSpPr/>
            <p:nvPr/>
          </p:nvSpPr>
          <p:spPr>
            <a:xfrm>
              <a:off x="6772680" y="2785862"/>
              <a:ext cx="905110" cy="994714"/>
            </a:xfrm>
            <a:custGeom>
              <a:rect b="b" l="l" r="r" t="t"/>
              <a:pathLst>
                <a:path extrusionOk="0" h="994714" w="905110">
                  <a:moveTo>
                    <a:pt x="148279" y="729148"/>
                  </a:moveTo>
                  <a:cubicBezTo>
                    <a:pt x="-36601" y="486451"/>
                    <a:pt x="-50508" y="185080"/>
                    <a:pt x="117323" y="57254"/>
                  </a:cubicBezTo>
                  <a:cubicBezTo>
                    <a:pt x="285154" y="-70571"/>
                    <a:pt x="571951" y="22869"/>
                    <a:pt x="756832" y="265566"/>
                  </a:cubicBezTo>
                  <a:cubicBezTo>
                    <a:pt x="941712" y="508263"/>
                    <a:pt x="955618" y="809634"/>
                    <a:pt x="787788" y="937460"/>
                  </a:cubicBezTo>
                  <a:cubicBezTo>
                    <a:pt x="620053" y="1065285"/>
                    <a:pt x="333159" y="971845"/>
                    <a:pt x="148279" y="729148"/>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6" name="Google Shape;1876;p34"/>
            <p:cNvSpPr/>
            <p:nvPr/>
          </p:nvSpPr>
          <p:spPr>
            <a:xfrm>
              <a:off x="6745096" y="2804430"/>
              <a:ext cx="899256" cy="988153"/>
            </a:xfrm>
            <a:custGeom>
              <a:rect b="b" l="l" r="r" t="t"/>
              <a:pathLst>
                <a:path extrusionOk="0" h="988153" w="899256">
                  <a:moveTo>
                    <a:pt x="147288" y="724391"/>
                  </a:moveTo>
                  <a:cubicBezTo>
                    <a:pt x="-36354" y="483313"/>
                    <a:pt x="-50165" y="183847"/>
                    <a:pt x="116522" y="56879"/>
                  </a:cubicBezTo>
                  <a:cubicBezTo>
                    <a:pt x="283210" y="-70089"/>
                    <a:pt x="568198" y="22684"/>
                    <a:pt x="751935" y="263762"/>
                  </a:cubicBezTo>
                  <a:cubicBezTo>
                    <a:pt x="935672" y="504840"/>
                    <a:pt x="949388" y="804306"/>
                    <a:pt x="782701" y="931274"/>
                  </a:cubicBezTo>
                  <a:cubicBezTo>
                    <a:pt x="616013" y="1058242"/>
                    <a:pt x="331025" y="965469"/>
                    <a:pt x="147288" y="724391"/>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7" name="Google Shape;1877;p34"/>
            <p:cNvSpPr/>
            <p:nvPr/>
          </p:nvSpPr>
          <p:spPr>
            <a:xfrm>
              <a:off x="6717537" y="2822924"/>
              <a:ext cx="893381" cy="981645"/>
            </a:xfrm>
            <a:custGeom>
              <a:rect b="b" l="l" r="r" t="t"/>
              <a:pathLst>
                <a:path extrusionOk="0" h="981645" w="893381">
                  <a:moveTo>
                    <a:pt x="146368" y="719613"/>
                  </a:moveTo>
                  <a:cubicBezTo>
                    <a:pt x="-36131" y="480059"/>
                    <a:pt x="-49847" y="182594"/>
                    <a:pt x="115792" y="56483"/>
                  </a:cubicBezTo>
                  <a:cubicBezTo>
                    <a:pt x="281432" y="-69628"/>
                    <a:pt x="564610" y="22574"/>
                    <a:pt x="747014" y="262032"/>
                  </a:cubicBezTo>
                  <a:cubicBezTo>
                    <a:pt x="929513" y="501586"/>
                    <a:pt x="943229" y="799052"/>
                    <a:pt x="777590" y="925163"/>
                  </a:cubicBezTo>
                  <a:cubicBezTo>
                    <a:pt x="611950" y="1051274"/>
                    <a:pt x="328771" y="959072"/>
                    <a:pt x="146368" y="719613"/>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8" name="Google Shape;1878;p34"/>
            <p:cNvSpPr/>
            <p:nvPr/>
          </p:nvSpPr>
          <p:spPr>
            <a:xfrm>
              <a:off x="6690049" y="2841357"/>
              <a:ext cx="887493" cy="975353"/>
            </a:xfrm>
            <a:custGeom>
              <a:rect b="b" l="l" r="r" t="t"/>
              <a:pathLst>
                <a:path extrusionOk="0" h="975353" w="887493">
                  <a:moveTo>
                    <a:pt x="145376" y="714991"/>
                  </a:moveTo>
                  <a:cubicBezTo>
                    <a:pt x="-35885" y="477057"/>
                    <a:pt x="-49505" y="181496"/>
                    <a:pt x="114991" y="56147"/>
                  </a:cubicBezTo>
                  <a:cubicBezTo>
                    <a:pt x="279488" y="-69202"/>
                    <a:pt x="560857" y="22428"/>
                    <a:pt x="742117" y="260363"/>
                  </a:cubicBezTo>
                  <a:cubicBezTo>
                    <a:pt x="923378" y="498297"/>
                    <a:pt x="936999" y="793858"/>
                    <a:pt x="772502" y="919207"/>
                  </a:cubicBezTo>
                  <a:cubicBezTo>
                    <a:pt x="608005" y="1044556"/>
                    <a:pt x="326637" y="952926"/>
                    <a:pt x="145376" y="714991"/>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79" name="Google Shape;1879;p34"/>
            <p:cNvSpPr/>
            <p:nvPr/>
          </p:nvSpPr>
          <p:spPr>
            <a:xfrm>
              <a:off x="6662427" y="2859928"/>
              <a:ext cx="881585" cy="968882"/>
            </a:xfrm>
            <a:custGeom>
              <a:rect b="b" l="l" r="r" t="t"/>
              <a:pathLst>
                <a:path extrusionOk="0" h="968882" w="881585">
                  <a:moveTo>
                    <a:pt x="144423" y="710232"/>
                  </a:moveTo>
                  <a:cubicBezTo>
                    <a:pt x="-35600" y="473821"/>
                    <a:pt x="-49221" y="180260"/>
                    <a:pt x="114228" y="55769"/>
                  </a:cubicBezTo>
                  <a:cubicBezTo>
                    <a:pt x="277677" y="-68723"/>
                    <a:pt x="557141" y="22241"/>
                    <a:pt x="737163" y="258651"/>
                  </a:cubicBezTo>
                  <a:cubicBezTo>
                    <a:pt x="917186" y="495062"/>
                    <a:pt x="930807" y="788622"/>
                    <a:pt x="767358" y="913114"/>
                  </a:cubicBezTo>
                  <a:cubicBezTo>
                    <a:pt x="603909" y="1037606"/>
                    <a:pt x="324445" y="946642"/>
                    <a:pt x="144423" y="710232"/>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0" name="Google Shape;1880;p34"/>
            <p:cNvSpPr/>
            <p:nvPr/>
          </p:nvSpPr>
          <p:spPr>
            <a:xfrm>
              <a:off x="6634906" y="2878517"/>
              <a:ext cx="875764" cy="962374"/>
            </a:xfrm>
            <a:custGeom>
              <a:rect b="b" l="l" r="r" t="t"/>
              <a:pathLst>
                <a:path extrusionOk="0" h="962374" w="875764">
                  <a:moveTo>
                    <a:pt x="143465" y="705454"/>
                  </a:moveTo>
                  <a:cubicBezTo>
                    <a:pt x="-35415" y="470662"/>
                    <a:pt x="-48845" y="179007"/>
                    <a:pt x="113461" y="55372"/>
                  </a:cubicBezTo>
                  <a:cubicBezTo>
                    <a:pt x="275767" y="-68262"/>
                    <a:pt x="553420" y="22130"/>
                    <a:pt x="732300" y="256921"/>
                  </a:cubicBezTo>
                  <a:cubicBezTo>
                    <a:pt x="911179" y="491713"/>
                    <a:pt x="924610" y="783368"/>
                    <a:pt x="762304" y="907003"/>
                  </a:cubicBezTo>
                  <a:cubicBezTo>
                    <a:pt x="599998" y="1030637"/>
                    <a:pt x="322344" y="940245"/>
                    <a:pt x="143465" y="705454"/>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1" name="Google Shape;1881;p34"/>
            <p:cNvSpPr/>
            <p:nvPr/>
          </p:nvSpPr>
          <p:spPr>
            <a:xfrm>
              <a:off x="6607284" y="2896951"/>
              <a:ext cx="869856" cy="956083"/>
            </a:xfrm>
            <a:custGeom>
              <a:rect b="b" l="l" r="r" t="t"/>
              <a:pathLst>
                <a:path extrusionOk="0" h="956083" w="869856">
                  <a:moveTo>
                    <a:pt x="142511" y="700831"/>
                  </a:moveTo>
                  <a:cubicBezTo>
                    <a:pt x="-35130" y="467564"/>
                    <a:pt x="-48561" y="177909"/>
                    <a:pt x="112698" y="55036"/>
                  </a:cubicBezTo>
                  <a:cubicBezTo>
                    <a:pt x="273956" y="-67836"/>
                    <a:pt x="549705" y="21985"/>
                    <a:pt x="727346" y="255252"/>
                  </a:cubicBezTo>
                  <a:cubicBezTo>
                    <a:pt x="904987" y="488519"/>
                    <a:pt x="918418" y="778174"/>
                    <a:pt x="757159" y="901047"/>
                  </a:cubicBezTo>
                  <a:cubicBezTo>
                    <a:pt x="595901" y="1023920"/>
                    <a:pt x="320152" y="934099"/>
                    <a:pt x="142511" y="700831"/>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2" name="Google Shape;1882;p34"/>
            <p:cNvSpPr/>
            <p:nvPr/>
          </p:nvSpPr>
          <p:spPr>
            <a:xfrm>
              <a:off x="6579762" y="2915521"/>
              <a:ext cx="864035" cy="949612"/>
            </a:xfrm>
            <a:custGeom>
              <a:rect b="b" l="l" r="r" t="t"/>
              <a:pathLst>
                <a:path extrusionOk="0" h="949612" w="864035">
                  <a:moveTo>
                    <a:pt x="141553" y="696072"/>
                  </a:moveTo>
                  <a:cubicBezTo>
                    <a:pt x="-34946" y="464424"/>
                    <a:pt x="-48185" y="176674"/>
                    <a:pt x="111930" y="54658"/>
                  </a:cubicBezTo>
                  <a:cubicBezTo>
                    <a:pt x="272045" y="-67357"/>
                    <a:pt x="545984" y="21797"/>
                    <a:pt x="722483" y="253540"/>
                  </a:cubicBezTo>
                  <a:cubicBezTo>
                    <a:pt x="898981" y="485188"/>
                    <a:pt x="912221" y="772939"/>
                    <a:pt x="752105" y="894954"/>
                  </a:cubicBezTo>
                  <a:cubicBezTo>
                    <a:pt x="591895" y="1016969"/>
                    <a:pt x="318051" y="927815"/>
                    <a:pt x="141553" y="696072"/>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3" name="Google Shape;1883;p34"/>
            <p:cNvSpPr/>
            <p:nvPr/>
          </p:nvSpPr>
          <p:spPr>
            <a:xfrm>
              <a:off x="6552155" y="2934108"/>
              <a:ext cx="858194" cy="943014"/>
            </a:xfrm>
            <a:custGeom>
              <a:rect b="b" l="l" r="r" t="t"/>
              <a:pathLst>
                <a:path extrusionOk="0" h="943014" w="858194">
                  <a:moveTo>
                    <a:pt x="140585" y="691297"/>
                  </a:moveTo>
                  <a:cubicBezTo>
                    <a:pt x="-34675" y="461173"/>
                    <a:pt x="-47915" y="175423"/>
                    <a:pt x="111248" y="54265"/>
                  </a:cubicBezTo>
                  <a:cubicBezTo>
                    <a:pt x="270315" y="-66893"/>
                    <a:pt x="542349" y="21689"/>
                    <a:pt x="717610" y="251718"/>
                  </a:cubicBezTo>
                  <a:cubicBezTo>
                    <a:pt x="892870" y="481842"/>
                    <a:pt x="906109" y="767592"/>
                    <a:pt x="746946" y="888750"/>
                  </a:cubicBezTo>
                  <a:cubicBezTo>
                    <a:pt x="587879" y="1009908"/>
                    <a:pt x="315845" y="921325"/>
                    <a:pt x="140585" y="691297"/>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4" name="Google Shape;1884;p34"/>
            <p:cNvSpPr/>
            <p:nvPr/>
          </p:nvSpPr>
          <p:spPr>
            <a:xfrm>
              <a:off x="6524634" y="2952541"/>
              <a:ext cx="852372" cy="936722"/>
            </a:xfrm>
            <a:custGeom>
              <a:rect b="b" l="l" r="r" t="t"/>
              <a:pathLst>
                <a:path extrusionOk="0" h="936722" w="852372">
                  <a:moveTo>
                    <a:pt x="139627" y="686675"/>
                  </a:moveTo>
                  <a:cubicBezTo>
                    <a:pt x="-34490" y="458170"/>
                    <a:pt x="-47539" y="174325"/>
                    <a:pt x="110480" y="53929"/>
                  </a:cubicBezTo>
                  <a:cubicBezTo>
                    <a:pt x="268500" y="-66467"/>
                    <a:pt x="538629" y="21544"/>
                    <a:pt x="712746" y="250048"/>
                  </a:cubicBezTo>
                  <a:cubicBezTo>
                    <a:pt x="886863" y="478553"/>
                    <a:pt x="899912" y="762398"/>
                    <a:pt x="741893" y="882794"/>
                  </a:cubicBezTo>
                  <a:cubicBezTo>
                    <a:pt x="583873" y="1003190"/>
                    <a:pt x="313744" y="915179"/>
                    <a:pt x="139627" y="686675"/>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5" name="Google Shape;1885;p34"/>
            <p:cNvSpPr/>
            <p:nvPr/>
          </p:nvSpPr>
          <p:spPr>
            <a:xfrm>
              <a:off x="6497108" y="2971112"/>
              <a:ext cx="846465" cy="930251"/>
            </a:xfrm>
            <a:custGeom>
              <a:rect b="b" l="l" r="r" t="t"/>
              <a:pathLst>
                <a:path extrusionOk="0" h="930251" w="846465">
                  <a:moveTo>
                    <a:pt x="138673" y="681915"/>
                  </a:moveTo>
                  <a:cubicBezTo>
                    <a:pt x="-34206" y="454934"/>
                    <a:pt x="-47255" y="173090"/>
                    <a:pt x="109717" y="53551"/>
                  </a:cubicBezTo>
                  <a:cubicBezTo>
                    <a:pt x="266594" y="-65988"/>
                    <a:pt x="534913" y="21356"/>
                    <a:pt x="707792" y="248337"/>
                  </a:cubicBezTo>
                  <a:cubicBezTo>
                    <a:pt x="880671" y="475318"/>
                    <a:pt x="893720" y="757162"/>
                    <a:pt x="736748" y="876701"/>
                  </a:cubicBezTo>
                  <a:cubicBezTo>
                    <a:pt x="579776" y="996240"/>
                    <a:pt x="311552" y="908896"/>
                    <a:pt x="138673" y="681915"/>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6" name="Google Shape;1886;p34"/>
            <p:cNvSpPr/>
            <p:nvPr/>
          </p:nvSpPr>
          <p:spPr>
            <a:xfrm>
              <a:off x="6469491" y="2989606"/>
              <a:ext cx="840643" cy="923744"/>
            </a:xfrm>
            <a:custGeom>
              <a:rect b="b" l="l" r="r" t="t"/>
              <a:pathLst>
                <a:path extrusionOk="0" h="923744" w="840643">
                  <a:moveTo>
                    <a:pt x="137715" y="677137"/>
                  </a:moveTo>
                  <a:cubicBezTo>
                    <a:pt x="-34021" y="451776"/>
                    <a:pt x="-46879" y="171836"/>
                    <a:pt x="108949" y="53154"/>
                  </a:cubicBezTo>
                  <a:cubicBezTo>
                    <a:pt x="264779" y="-65527"/>
                    <a:pt x="531193" y="21246"/>
                    <a:pt x="702929" y="246607"/>
                  </a:cubicBezTo>
                  <a:cubicBezTo>
                    <a:pt x="874664" y="471969"/>
                    <a:pt x="887523" y="751908"/>
                    <a:pt x="731694" y="870590"/>
                  </a:cubicBezTo>
                  <a:cubicBezTo>
                    <a:pt x="575865" y="989271"/>
                    <a:pt x="309451" y="902499"/>
                    <a:pt x="137715" y="677137"/>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7" name="Google Shape;1887;p34"/>
            <p:cNvSpPr/>
            <p:nvPr/>
          </p:nvSpPr>
          <p:spPr>
            <a:xfrm>
              <a:off x="6441964" y="3008039"/>
              <a:ext cx="834736" cy="917452"/>
            </a:xfrm>
            <a:custGeom>
              <a:rect b="b" l="l" r="r" t="t"/>
              <a:pathLst>
                <a:path extrusionOk="0" h="917452" w="834736">
                  <a:moveTo>
                    <a:pt x="136761" y="672515"/>
                  </a:moveTo>
                  <a:cubicBezTo>
                    <a:pt x="-33736" y="448677"/>
                    <a:pt x="-46595" y="170738"/>
                    <a:pt x="108186" y="52818"/>
                  </a:cubicBezTo>
                  <a:cubicBezTo>
                    <a:pt x="262968" y="-65101"/>
                    <a:pt x="527477" y="21100"/>
                    <a:pt x="697975" y="244938"/>
                  </a:cubicBezTo>
                  <a:cubicBezTo>
                    <a:pt x="868472" y="468775"/>
                    <a:pt x="881331" y="746715"/>
                    <a:pt x="726550" y="864634"/>
                  </a:cubicBezTo>
                  <a:cubicBezTo>
                    <a:pt x="571768" y="982554"/>
                    <a:pt x="307259" y="896352"/>
                    <a:pt x="136761" y="672515"/>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8" name="Google Shape;1888;p34"/>
            <p:cNvSpPr/>
            <p:nvPr/>
          </p:nvSpPr>
          <p:spPr>
            <a:xfrm>
              <a:off x="6414381" y="3026610"/>
              <a:ext cx="828847" cy="910981"/>
            </a:xfrm>
            <a:custGeom>
              <a:rect b="b" l="l" r="r" t="t"/>
              <a:pathLst>
                <a:path extrusionOk="0" h="910981" w="828847">
                  <a:moveTo>
                    <a:pt x="135770" y="667755"/>
                  </a:moveTo>
                  <a:cubicBezTo>
                    <a:pt x="-33489" y="445537"/>
                    <a:pt x="-46253" y="169503"/>
                    <a:pt x="107386" y="52440"/>
                  </a:cubicBezTo>
                  <a:cubicBezTo>
                    <a:pt x="261024" y="-64622"/>
                    <a:pt x="523819" y="20913"/>
                    <a:pt x="693078" y="243226"/>
                  </a:cubicBezTo>
                  <a:cubicBezTo>
                    <a:pt x="862337" y="465444"/>
                    <a:pt x="875100" y="741479"/>
                    <a:pt x="721462" y="858541"/>
                  </a:cubicBezTo>
                  <a:cubicBezTo>
                    <a:pt x="567824" y="975603"/>
                    <a:pt x="305029" y="890069"/>
                    <a:pt x="135770" y="667755"/>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89" name="Google Shape;1889;p34"/>
            <p:cNvSpPr/>
            <p:nvPr/>
          </p:nvSpPr>
          <p:spPr>
            <a:xfrm>
              <a:off x="6386821" y="3045197"/>
              <a:ext cx="823006" cy="904383"/>
            </a:xfrm>
            <a:custGeom>
              <a:rect b="b" l="l" r="r" t="t"/>
              <a:pathLst>
                <a:path extrusionOk="0" h="904383" w="823006">
                  <a:moveTo>
                    <a:pt x="134850" y="662980"/>
                  </a:moveTo>
                  <a:cubicBezTo>
                    <a:pt x="-33266" y="442286"/>
                    <a:pt x="-45935" y="168252"/>
                    <a:pt x="106656" y="52047"/>
                  </a:cubicBezTo>
                  <a:cubicBezTo>
                    <a:pt x="259246" y="-64158"/>
                    <a:pt x="520136" y="20805"/>
                    <a:pt x="688157" y="241404"/>
                  </a:cubicBezTo>
                  <a:cubicBezTo>
                    <a:pt x="856273" y="462098"/>
                    <a:pt x="868942" y="736132"/>
                    <a:pt x="716351" y="852337"/>
                  </a:cubicBezTo>
                  <a:cubicBezTo>
                    <a:pt x="563761" y="968542"/>
                    <a:pt x="302871" y="883579"/>
                    <a:pt x="134850" y="662980"/>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0" name="Google Shape;1890;p34"/>
            <p:cNvSpPr/>
            <p:nvPr/>
          </p:nvSpPr>
          <p:spPr>
            <a:xfrm>
              <a:off x="6359238" y="3063630"/>
              <a:ext cx="817118" cy="898092"/>
            </a:xfrm>
            <a:custGeom>
              <a:rect b="b" l="l" r="r" t="t"/>
              <a:pathLst>
                <a:path extrusionOk="0" h="898092" w="817118">
                  <a:moveTo>
                    <a:pt x="133858" y="658358"/>
                  </a:moveTo>
                  <a:cubicBezTo>
                    <a:pt x="-33020" y="439283"/>
                    <a:pt x="-45593" y="167154"/>
                    <a:pt x="105855" y="51711"/>
                  </a:cubicBezTo>
                  <a:cubicBezTo>
                    <a:pt x="257302" y="-63732"/>
                    <a:pt x="516382" y="20659"/>
                    <a:pt x="683260" y="239734"/>
                  </a:cubicBezTo>
                  <a:cubicBezTo>
                    <a:pt x="850138" y="458809"/>
                    <a:pt x="862711" y="730939"/>
                    <a:pt x="711264" y="846381"/>
                  </a:cubicBezTo>
                  <a:cubicBezTo>
                    <a:pt x="559816" y="961824"/>
                    <a:pt x="300736" y="877433"/>
                    <a:pt x="133858" y="658358"/>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1" name="Google Shape;1891;p34"/>
            <p:cNvSpPr/>
            <p:nvPr/>
          </p:nvSpPr>
          <p:spPr>
            <a:xfrm>
              <a:off x="6331678" y="3082201"/>
              <a:ext cx="811373" cy="891621"/>
            </a:xfrm>
            <a:custGeom>
              <a:rect b="b" l="l" r="r" t="t"/>
              <a:pathLst>
                <a:path extrusionOk="0" h="891621" w="811373">
                  <a:moveTo>
                    <a:pt x="132938" y="653599"/>
                  </a:moveTo>
                  <a:cubicBezTo>
                    <a:pt x="-32797" y="436047"/>
                    <a:pt x="-45275" y="165918"/>
                    <a:pt x="105125" y="51333"/>
                  </a:cubicBezTo>
                  <a:cubicBezTo>
                    <a:pt x="255525" y="-63253"/>
                    <a:pt x="512700" y="20472"/>
                    <a:pt x="678435" y="238023"/>
                  </a:cubicBezTo>
                  <a:cubicBezTo>
                    <a:pt x="844170" y="455574"/>
                    <a:pt x="856648" y="725703"/>
                    <a:pt x="706248" y="840288"/>
                  </a:cubicBezTo>
                  <a:cubicBezTo>
                    <a:pt x="555848" y="954874"/>
                    <a:pt x="298673" y="871149"/>
                    <a:pt x="132938" y="653599"/>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2" name="Google Shape;1892;p34"/>
            <p:cNvSpPr/>
            <p:nvPr/>
          </p:nvSpPr>
          <p:spPr>
            <a:xfrm>
              <a:off x="6304109" y="3100790"/>
              <a:ext cx="805456" cy="885113"/>
            </a:xfrm>
            <a:custGeom>
              <a:rect b="b" l="l" r="r" t="t"/>
              <a:pathLst>
                <a:path extrusionOk="0" h="885113" w="805456">
                  <a:moveTo>
                    <a:pt x="131933" y="648821"/>
                  </a:moveTo>
                  <a:cubicBezTo>
                    <a:pt x="-32564" y="432889"/>
                    <a:pt x="-44947" y="164665"/>
                    <a:pt x="104405" y="50936"/>
                  </a:cubicBezTo>
                  <a:cubicBezTo>
                    <a:pt x="253757" y="-62792"/>
                    <a:pt x="509027" y="20361"/>
                    <a:pt x="673524" y="236293"/>
                  </a:cubicBezTo>
                  <a:cubicBezTo>
                    <a:pt x="838021" y="452225"/>
                    <a:pt x="850403" y="720449"/>
                    <a:pt x="701051" y="834177"/>
                  </a:cubicBezTo>
                  <a:cubicBezTo>
                    <a:pt x="551699" y="947906"/>
                    <a:pt x="296429" y="864752"/>
                    <a:pt x="131933" y="648821"/>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3" name="Google Shape;1893;p34"/>
            <p:cNvSpPr/>
            <p:nvPr/>
          </p:nvSpPr>
          <p:spPr>
            <a:xfrm>
              <a:off x="6276587" y="3119223"/>
              <a:ext cx="799634" cy="878821"/>
            </a:xfrm>
            <a:custGeom>
              <a:rect b="b" l="l" r="r" t="t"/>
              <a:pathLst>
                <a:path extrusionOk="0" h="878821" w="799634">
                  <a:moveTo>
                    <a:pt x="130974" y="644198"/>
                  </a:moveTo>
                  <a:cubicBezTo>
                    <a:pt x="-32379" y="429791"/>
                    <a:pt x="-44571" y="163567"/>
                    <a:pt x="103638" y="50600"/>
                  </a:cubicBezTo>
                  <a:cubicBezTo>
                    <a:pt x="251847" y="-62366"/>
                    <a:pt x="505307" y="20216"/>
                    <a:pt x="668661" y="234623"/>
                  </a:cubicBezTo>
                  <a:cubicBezTo>
                    <a:pt x="832014" y="449031"/>
                    <a:pt x="844206" y="715255"/>
                    <a:pt x="695997" y="828221"/>
                  </a:cubicBezTo>
                  <a:cubicBezTo>
                    <a:pt x="547788" y="941188"/>
                    <a:pt x="294328" y="858606"/>
                    <a:pt x="130974" y="644198"/>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4" name="Google Shape;1894;p34"/>
            <p:cNvSpPr/>
            <p:nvPr/>
          </p:nvSpPr>
          <p:spPr>
            <a:xfrm>
              <a:off x="6249061" y="3137717"/>
              <a:ext cx="793726" cy="872313"/>
            </a:xfrm>
            <a:custGeom>
              <a:rect b="b" l="l" r="r" t="t"/>
              <a:pathLst>
                <a:path extrusionOk="0" h="872313" w="793726">
                  <a:moveTo>
                    <a:pt x="130021" y="639420"/>
                  </a:moveTo>
                  <a:cubicBezTo>
                    <a:pt x="-32095" y="426632"/>
                    <a:pt x="-44287" y="162313"/>
                    <a:pt x="102874" y="50204"/>
                  </a:cubicBezTo>
                  <a:cubicBezTo>
                    <a:pt x="250036" y="-61905"/>
                    <a:pt x="501591" y="20105"/>
                    <a:pt x="663706" y="232893"/>
                  </a:cubicBezTo>
                  <a:cubicBezTo>
                    <a:pt x="825822" y="445682"/>
                    <a:pt x="838014" y="710001"/>
                    <a:pt x="690853" y="822110"/>
                  </a:cubicBezTo>
                  <a:cubicBezTo>
                    <a:pt x="543691" y="934219"/>
                    <a:pt x="292136" y="852209"/>
                    <a:pt x="130021" y="639420"/>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5" name="Google Shape;1895;p34"/>
            <p:cNvSpPr/>
            <p:nvPr/>
          </p:nvSpPr>
          <p:spPr>
            <a:xfrm>
              <a:off x="6221478" y="3156288"/>
              <a:ext cx="787839" cy="865842"/>
            </a:xfrm>
            <a:custGeom>
              <a:rect b="b" l="l" r="r" t="t"/>
              <a:pathLst>
                <a:path extrusionOk="0" h="865842" w="787839">
                  <a:moveTo>
                    <a:pt x="129029" y="634661"/>
                  </a:moveTo>
                  <a:cubicBezTo>
                    <a:pt x="-31848" y="423396"/>
                    <a:pt x="-43945" y="161078"/>
                    <a:pt x="102074" y="49826"/>
                  </a:cubicBezTo>
                  <a:cubicBezTo>
                    <a:pt x="248092" y="-61426"/>
                    <a:pt x="497837" y="19917"/>
                    <a:pt x="658810" y="231182"/>
                  </a:cubicBezTo>
                  <a:cubicBezTo>
                    <a:pt x="819687" y="442446"/>
                    <a:pt x="831784" y="704765"/>
                    <a:pt x="685766" y="816017"/>
                  </a:cubicBezTo>
                  <a:cubicBezTo>
                    <a:pt x="539747" y="927269"/>
                    <a:pt x="290002" y="845925"/>
                    <a:pt x="129029" y="634661"/>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6" name="Google Shape;1896;p34"/>
            <p:cNvSpPr/>
            <p:nvPr/>
          </p:nvSpPr>
          <p:spPr>
            <a:xfrm>
              <a:off x="6193918" y="3174761"/>
              <a:ext cx="781997" cy="859377"/>
            </a:xfrm>
            <a:custGeom>
              <a:rect b="b" l="l" r="r" t="t"/>
              <a:pathLst>
                <a:path extrusionOk="0" h="859377" w="781997">
                  <a:moveTo>
                    <a:pt x="128109" y="629999"/>
                  </a:moveTo>
                  <a:cubicBezTo>
                    <a:pt x="-31625" y="420354"/>
                    <a:pt x="-43627" y="159941"/>
                    <a:pt x="101344" y="49451"/>
                  </a:cubicBezTo>
                  <a:cubicBezTo>
                    <a:pt x="246314" y="-60944"/>
                    <a:pt x="494155" y="19733"/>
                    <a:pt x="653889" y="229378"/>
                  </a:cubicBezTo>
                  <a:cubicBezTo>
                    <a:pt x="813623" y="439023"/>
                    <a:pt x="825625" y="699436"/>
                    <a:pt x="680654" y="809927"/>
                  </a:cubicBezTo>
                  <a:cubicBezTo>
                    <a:pt x="535684" y="920321"/>
                    <a:pt x="287843" y="839645"/>
                    <a:pt x="128109" y="629999"/>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7" name="Google Shape;1897;p34"/>
            <p:cNvSpPr/>
            <p:nvPr/>
          </p:nvSpPr>
          <p:spPr>
            <a:xfrm>
              <a:off x="6166335" y="3193308"/>
              <a:ext cx="776109" cy="852953"/>
            </a:xfrm>
            <a:custGeom>
              <a:rect b="b" l="l" r="r" t="t"/>
              <a:pathLst>
                <a:path extrusionOk="0" h="852953" w="776109">
                  <a:moveTo>
                    <a:pt x="127118" y="625263"/>
                  </a:moveTo>
                  <a:cubicBezTo>
                    <a:pt x="-31378" y="417142"/>
                    <a:pt x="-43285" y="158729"/>
                    <a:pt x="100543" y="49096"/>
                  </a:cubicBezTo>
                  <a:cubicBezTo>
                    <a:pt x="244370" y="-60537"/>
                    <a:pt x="490401" y="19664"/>
                    <a:pt x="648992" y="227690"/>
                  </a:cubicBezTo>
                  <a:cubicBezTo>
                    <a:pt x="807488" y="435811"/>
                    <a:pt x="819395" y="694225"/>
                    <a:pt x="675567" y="803857"/>
                  </a:cubicBezTo>
                  <a:cubicBezTo>
                    <a:pt x="531740" y="913490"/>
                    <a:pt x="285709" y="833289"/>
                    <a:pt x="127118" y="625263"/>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8" name="Google Shape;1898;p34"/>
            <p:cNvSpPr/>
            <p:nvPr/>
          </p:nvSpPr>
          <p:spPr>
            <a:xfrm>
              <a:off x="6138775" y="3211879"/>
              <a:ext cx="770268" cy="846482"/>
            </a:xfrm>
            <a:custGeom>
              <a:rect b="b" l="l" r="r" t="t"/>
              <a:pathLst>
                <a:path extrusionOk="0" h="846482" w="770268">
                  <a:moveTo>
                    <a:pt x="126197" y="620504"/>
                  </a:moveTo>
                  <a:cubicBezTo>
                    <a:pt x="-31156" y="414002"/>
                    <a:pt x="-42967" y="157494"/>
                    <a:pt x="99813" y="48718"/>
                  </a:cubicBezTo>
                  <a:cubicBezTo>
                    <a:pt x="242593" y="-60057"/>
                    <a:pt x="486814" y="19477"/>
                    <a:pt x="644071" y="225978"/>
                  </a:cubicBezTo>
                  <a:cubicBezTo>
                    <a:pt x="801425" y="432481"/>
                    <a:pt x="813236" y="688989"/>
                    <a:pt x="670456" y="797764"/>
                  </a:cubicBezTo>
                  <a:cubicBezTo>
                    <a:pt x="527676" y="906540"/>
                    <a:pt x="283455" y="827006"/>
                    <a:pt x="126197" y="620504"/>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99" name="Google Shape;1899;p34"/>
            <p:cNvSpPr/>
            <p:nvPr/>
          </p:nvSpPr>
          <p:spPr>
            <a:xfrm>
              <a:off x="6111192" y="3230354"/>
              <a:ext cx="764380" cy="840106"/>
            </a:xfrm>
            <a:custGeom>
              <a:rect b="b" l="l" r="r" t="t"/>
              <a:pathLst>
                <a:path extrusionOk="0" h="840106" w="764380">
                  <a:moveTo>
                    <a:pt x="125206" y="615840"/>
                  </a:moveTo>
                  <a:cubicBezTo>
                    <a:pt x="-30909" y="410862"/>
                    <a:pt x="-42625" y="156354"/>
                    <a:pt x="99012" y="48340"/>
                  </a:cubicBezTo>
                  <a:cubicBezTo>
                    <a:pt x="240744" y="-59578"/>
                    <a:pt x="483060" y="19289"/>
                    <a:pt x="639175" y="224267"/>
                  </a:cubicBezTo>
                  <a:cubicBezTo>
                    <a:pt x="795290" y="429245"/>
                    <a:pt x="807006" y="683753"/>
                    <a:pt x="665369" y="791766"/>
                  </a:cubicBezTo>
                  <a:cubicBezTo>
                    <a:pt x="523637" y="899685"/>
                    <a:pt x="281321" y="820818"/>
                    <a:pt x="125206" y="615840"/>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0" name="Google Shape;1900;p34"/>
            <p:cNvSpPr/>
            <p:nvPr/>
          </p:nvSpPr>
          <p:spPr>
            <a:xfrm>
              <a:off x="6083632" y="3248901"/>
              <a:ext cx="758506" cy="833682"/>
            </a:xfrm>
            <a:custGeom>
              <a:rect b="b" l="l" r="r" t="t"/>
              <a:pathLst>
                <a:path extrusionOk="0" h="833682" w="758506">
                  <a:moveTo>
                    <a:pt x="124286" y="611104"/>
                  </a:moveTo>
                  <a:cubicBezTo>
                    <a:pt x="-30686" y="407745"/>
                    <a:pt x="-42307" y="155142"/>
                    <a:pt x="98282" y="47986"/>
                  </a:cubicBezTo>
                  <a:cubicBezTo>
                    <a:pt x="238871" y="-59170"/>
                    <a:pt x="479378" y="19220"/>
                    <a:pt x="634254" y="222579"/>
                  </a:cubicBezTo>
                  <a:cubicBezTo>
                    <a:pt x="789130" y="425938"/>
                    <a:pt x="800846" y="678541"/>
                    <a:pt x="660257" y="785697"/>
                  </a:cubicBezTo>
                  <a:cubicBezTo>
                    <a:pt x="519668" y="892853"/>
                    <a:pt x="279162" y="814463"/>
                    <a:pt x="124286" y="611104"/>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1" name="Google Shape;1901;p34"/>
            <p:cNvSpPr/>
            <p:nvPr/>
          </p:nvSpPr>
          <p:spPr>
            <a:xfrm>
              <a:off x="6056144" y="3267472"/>
              <a:ext cx="752651" cy="827212"/>
            </a:xfrm>
            <a:custGeom>
              <a:rect b="b" l="l" r="r" t="t"/>
              <a:pathLst>
                <a:path extrusionOk="0" h="827212" w="752651">
                  <a:moveTo>
                    <a:pt x="123294" y="606345"/>
                  </a:moveTo>
                  <a:cubicBezTo>
                    <a:pt x="-30439" y="404510"/>
                    <a:pt x="-41965" y="153907"/>
                    <a:pt x="97481" y="47608"/>
                  </a:cubicBezTo>
                  <a:cubicBezTo>
                    <a:pt x="237023" y="-58691"/>
                    <a:pt x="475624" y="19033"/>
                    <a:pt x="629358" y="220868"/>
                  </a:cubicBezTo>
                  <a:cubicBezTo>
                    <a:pt x="783091" y="422702"/>
                    <a:pt x="794616" y="673305"/>
                    <a:pt x="655170" y="779604"/>
                  </a:cubicBezTo>
                  <a:cubicBezTo>
                    <a:pt x="515629" y="885903"/>
                    <a:pt x="277028" y="808179"/>
                    <a:pt x="123294" y="606345"/>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2" name="Google Shape;1902;p34"/>
            <p:cNvSpPr/>
            <p:nvPr/>
          </p:nvSpPr>
          <p:spPr>
            <a:xfrm>
              <a:off x="6028537" y="3285850"/>
              <a:ext cx="746810" cy="820788"/>
            </a:xfrm>
            <a:custGeom>
              <a:rect b="b" l="l" r="r" t="t"/>
              <a:pathLst>
                <a:path extrusionOk="0" h="820788" w="746810">
                  <a:moveTo>
                    <a:pt x="122326" y="601683"/>
                  </a:moveTo>
                  <a:cubicBezTo>
                    <a:pt x="-30169" y="401467"/>
                    <a:pt x="-41694" y="152770"/>
                    <a:pt x="96799" y="47233"/>
                  </a:cubicBezTo>
                  <a:cubicBezTo>
                    <a:pt x="235197" y="-58209"/>
                    <a:pt x="471989" y="18848"/>
                    <a:pt x="624484" y="219064"/>
                  </a:cubicBezTo>
                  <a:cubicBezTo>
                    <a:pt x="776979" y="419279"/>
                    <a:pt x="788505" y="667977"/>
                    <a:pt x="650011" y="773514"/>
                  </a:cubicBezTo>
                  <a:cubicBezTo>
                    <a:pt x="511518" y="879051"/>
                    <a:pt x="274821" y="801898"/>
                    <a:pt x="122326" y="601683"/>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3" name="Google Shape;1903;p34"/>
            <p:cNvSpPr/>
            <p:nvPr/>
          </p:nvSpPr>
          <p:spPr>
            <a:xfrm>
              <a:off x="6001015" y="3304397"/>
              <a:ext cx="740989" cy="814322"/>
            </a:xfrm>
            <a:custGeom>
              <a:rect b="b" l="l" r="r" t="t"/>
              <a:pathLst>
                <a:path extrusionOk="0" h="814322" w="740989">
                  <a:moveTo>
                    <a:pt x="121368" y="596947"/>
                  </a:moveTo>
                  <a:cubicBezTo>
                    <a:pt x="-29984" y="398255"/>
                    <a:pt x="-41319" y="151558"/>
                    <a:pt x="96032" y="46878"/>
                  </a:cubicBezTo>
                  <a:cubicBezTo>
                    <a:pt x="233382" y="-57801"/>
                    <a:pt x="468269" y="18779"/>
                    <a:pt x="619621" y="217376"/>
                  </a:cubicBezTo>
                  <a:cubicBezTo>
                    <a:pt x="770973" y="416067"/>
                    <a:pt x="782308" y="662765"/>
                    <a:pt x="644957" y="767444"/>
                  </a:cubicBezTo>
                  <a:cubicBezTo>
                    <a:pt x="507607" y="872124"/>
                    <a:pt x="272720" y="795543"/>
                    <a:pt x="121368" y="596947"/>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4" name="Google Shape;1904;p34"/>
            <p:cNvSpPr/>
            <p:nvPr/>
          </p:nvSpPr>
          <p:spPr>
            <a:xfrm>
              <a:off x="5973394" y="3322968"/>
              <a:ext cx="735081" cy="807851"/>
            </a:xfrm>
            <a:custGeom>
              <a:rect b="b" l="l" r="r" t="t"/>
              <a:pathLst>
                <a:path extrusionOk="0" h="807851" w="735081">
                  <a:moveTo>
                    <a:pt x="120414" y="592188"/>
                  </a:moveTo>
                  <a:cubicBezTo>
                    <a:pt x="-29699" y="395115"/>
                    <a:pt x="-41034" y="150323"/>
                    <a:pt x="95269" y="46500"/>
                  </a:cubicBezTo>
                  <a:cubicBezTo>
                    <a:pt x="231571" y="-57322"/>
                    <a:pt x="464553" y="18592"/>
                    <a:pt x="614667" y="215664"/>
                  </a:cubicBezTo>
                  <a:cubicBezTo>
                    <a:pt x="764781" y="412736"/>
                    <a:pt x="776115" y="657529"/>
                    <a:pt x="639813" y="761351"/>
                  </a:cubicBezTo>
                  <a:cubicBezTo>
                    <a:pt x="503510" y="865174"/>
                    <a:pt x="270529" y="789260"/>
                    <a:pt x="120414" y="592188"/>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5" name="Google Shape;1905;p34"/>
            <p:cNvSpPr/>
            <p:nvPr/>
          </p:nvSpPr>
          <p:spPr>
            <a:xfrm>
              <a:off x="5945872" y="3341401"/>
              <a:ext cx="729259" cy="801559"/>
            </a:xfrm>
            <a:custGeom>
              <a:rect b="b" l="l" r="r" t="t"/>
              <a:pathLst>
                <a:path extrusionOk="0" h="801559" w="729259">
                  <a:moveTo>
                    <a:pt x="119456" y="587565"/>
                  </a:moveTo>
                  <a:cubicBezTo>
                    <a:pt x="-29514" y="392017"/>
                    <a:pt x="-40659" y="149225"/>
                    <a:pt x="94501" y="46164"/>
                  </a:cubicBezTo>
                  <a:cubicBezTo>
                    <a:pt x="229661" y="-56896"/>
                    <a:pt x="460832" y="18447"/>
                    <a:pt x="609804" y="213995"/>
                  </a:cubicBezTo>
                  <a:cubicBezTo>
                    <a:pt x="758774" y="409543"/>
                    <a:pt x="769919" y="652335"/>
                    <a:pt x="634759" y="755396"/>
                  </a:cubicBezTo>
                  <a:cubicBezTo>
                    <a:pt x="499599" y="858456"/>
                    <a:pt x="268428" y="783113"/>
                    <a:pt x="119456" y="587565"/>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6" name="Google Shape;1906;p34"/>
            <p:cNvSpPr/>
            <p:nvPr/>
          </p:nvSpPr>
          <p:spPr>
            <a:xfrm>
              <a:off x="5918251" y="3359990"/>
              <a:ext cx="723447" cy="795052"/>
            </a:xfrm>
            <a:custGeom>
              <a:rect b="b" l="l" r="r" t="t"/>
              <a:pathLst>
                <a:path extrusionOk="0" h="795052" w="723447">
                  <a:moveTo>
                    <a:pt x="118503" y="582787"/>
                  </a:moveTo>
                  <a:cubicBezTo>
                    <a:pt x="-29230" y="388858"/>
                    <a:pt x="-40374" y="147971"/>
                    <a:pt x="93738" y="45768"/>
                  </a:cubicBezTo>
                  <a:cubicBezTo>
                    <a:pt x="227850" y="-56435"/>
                    <a:pt x="457117" y="18336"/>
                    <a:pt x="604945" y="212265"/>
                  </a:cubicBezTo>
                  <a:cubicBezTo>
                    <a:pt x="752677" y="406194"/>
                    <a:pt x="763822" y="647081"/>
                    <a:pt x="629710" y="749285"/>
                  </a:cubicBezTo>
                  <a:cubicBezTo>
                    <a:pt x="495598" y="851488"/>
                    <a:pt x="266331" y="776716"/>
                    <a:pt x="118503" y="582787"/>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7" name="Google Shape;1907;p34"/>
            <p:cNvSpPr/>
            <p:nvPr/>
          </p:nvSpPr>
          <p:spPr>
            <a:xfrm>
              <a:off x="5890729" y="3378561"/>
              <a:ext cx="717530" cy="788581"/>
            </a:xfrm>
            <a:custGeom>
              <a:rect b="b" l="l" r="r" t="t"/>
              <a:pathLst>
                <a:path extrusionOk="0" h="788581" w="717530">
                  <a:moveTo>
                    <a:pt x="117545" y="578028"/>
                  </a:moveTo>
                  <a:cubicBezTo>
                    <a:pt x="-29045" y="385623"/>
                    <a:pt x="-39999" y="146736"/>
                    <a:pt x="92970" y="45390"/>
                  </a:cubicBezTo>
                  <a:cubicBezTo>
                    <a:pt x="225939" y="-55956"/>
                    <a:pt x="453396" y="18148"/>
                    <a:pt x="599986" y="210553"/>
                  </a:cubicBezTo>
                  <a:cubicBezTo>
                    <a:pt x="746576" y="402958"/>
                    <a:pt x="757530" y="641845"/>
                    <a:pt x="624561" y="743191"/>
                  </a:cubicBezTo>
                  <a:cubicBezTo>
                    <a:pt x="491592" y="844537"/>
                    <a:pt x="264135" y="770433"/>
                    <a:pt x="117545" y="578028"/>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8" name="Google Shape;1908;p34"/>
            <p:cNvSpPr/>
            <p:nvPr/>
          </p:nvSpPr>
          <p:spPr>
            <a:xfrm>
              <a:off x="5863108" y="3397034"/>
              <a:ext cx="711751" cy="782115"/>
            </a:xfrm>
            <a:custGeom>
              <a:rect b="b" l="l" r="r" t="t"/>
              <a:pathLst>
                <a:path extrusionOk="0" h="782115" w="711751">
                  <a:moveTo>
                    <a:pt x="116591" y="573366"/>
                  </a:moveTo>
                  <a:cubicBezTo>
                    <a:pt x="-28760" y="382580"/>
                    <a:pt x="-39714" y="145598"/>
                    <a:pt x="92207" y="45014"/>
                  </a:cubicBezTo>
                  <a:cubicBezTo>
                    <a:pt x="224128" y="-55474"/>
                    <a:pt x="449681" y="17963"/>
                    <a:pt x="595127" y="208749"/>
                  </a:cubicBezTo>
                  <a:cubicBezTo>
                    <a:pt x="740574" y="399535"/>
                    <a:pt x="751432" y="636517"/>
                    <a:pt x="619511" y="737101"/>
                  </a:cubicBezTo>
                  <a:cubicBezTo>
                    <a:pt x="487590" y="837590"/>
                    <a:pt x="262038" y="764152"/>
                    <a:pt x="116591" y="573366"/>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9" name="Google Shape;1909;p34"/>
            <p:cNvSpPr/>
            <p:nvPr/>
          </p:nvSpPr>
          <p:spPr>
            <a:xfrm>
              <a:off x="5835586" y="3415623"/>
              <a:ext cx="705768" cy="775607"/>
            </a:xfrm>
            <a:custGeom>
              <a:rect b="b" l="l" r="r" t="t"/>
              <a:pathLst>
                <a:path extrusionOk="0" h="775607" w="705768">
                  <a:moveTo>
                    <a:pt x="115633" y="568588"/>
                  </a:moveTo>
                  <a:cubicBezTo>
                    <a:pt x="-28575" y="379327"/>
                    <a:pt x="-39339" y="144345"/>
                    <a:pt x="91440" y="44618"/>
                  </a:cubicBezTo>
                  <a:cubicBezTo>
                    <a:pt x="222313" y="-55013"/>
                    <a:pt x="446055" y="17853"/>
                    <a:pt x="590169" y="207019"/>
                  </a:cubicBezTo>
                  <a:cubicBezTo>
                    <a:pt x="734282" y="396186"/>
                    <a:pt x="745141" y="631263"/>
                    <a:pt x="614362" y="730990"/>
                  </a:cubicBezTo>
                  <a:cubicBezTo>
                    <a:pt x="483489" y="830621"/>
                    <a:pt x="259746" y="757755"/>
                    <a:pt x="115633" y="568588"/>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0" name="Google Shape;1910;p34"/>
            <p:cNvSpPr/>
            <p:nvPr/>
          </p:nvSpPr>
          <p:spPr>
            <a:xfrm>
              <a:off x="5808060" y="3434152"/>
              <a:ext cx="699989" cy="769220"/>
            </a:xfrm>
            <a:custGeom>
              <a:rect b="b" l="l" r="r" t="t"/>
              <a:pathLst>
                <a:path extrusionOk="0" h="769220" w="699989">
                  <a:moveTo>
                    <a:pt x="114680" y="563871"/>
                  </a:moveTo>
                  <a:cubicBezTo>
                    <a:pt x="-28291" y="376229"/>
                    <a:pt x="-39054" y="143056"/>
                    <a:pt x="90677" y="44282"/>
                  </a:cubicBezTo>
                  <a:cubicBezTo>
                    <a:pt x="220407" y="-54587"/>
                    <a:pt x="442339" y="17707"/>
                    <a:pt x="585310" y="205350"/>
                  </a:cubicBezTo>
                  <a:cubicBezTo>
                    <a:pt x="728280" y="392992"/>
                    <a:pt x="739043" y="626164"/>
                    <a:pt x="609313" y="724939"/>
                  </a:cubicBezTo>
                  <a:cubicBezTo>
                    <a:pt x="479582" y="823808"/>
                    <a:pt x="257650" y="751513"/>
                    <a:pt x="114680" y="563871"/>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1" name="Google Shape;1911;p34"/>
            <p:cNvSpPr/>
            <p:nvPr/>
          </p:nvSpPr>
          <p:spPr>
            <a:xfrm>
              <a:off x="5780490" y="3452532"/>
              <a:ext cx="694072" cy="762845"/>
            </a:xfrm>
            <a:custGeom>
              <a:rect b="b" l="l" r="r" t="t"/>
              <a:pathLst>
                <a:path extrusionOk="0" h="762845" w="694072">
                  <a:moveTo>
                    <a:pt x="113674" y="559207"/>
                  </a:moveTo>
                  <a:cubicBezTo>
                    <a:pt x="-28058" y="373088"/>
                    <a:pt x="-38726" y="141916"/>
                    <a:pt x="89957" y="43904"/>
                  </a:cubicBezTo>
                  <a:cubicBezTo>
                    <a:pt x="218639" y="-54108"/>
                    <a:pt x="438667" y="17520"/>
                    <a:pt x="580399" y="203639"/>
                  </a:cubicBezTo>
                  <a:cubicBezTo>
                    <a:pt x="722131" y="389757"/>
                    <a:pt x="732799" y="620929"/>
                    <a:pt x="604116" y="718941"/>
                  </a:cubicBezTo>
                  <a:cubicBezTo>
                    <a:pt x="475433" y="816953"/>
                    <a:pt x="255406" y="745325"/>
                    <a:pt x="113674" y="559207"/>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2" name="Google Shape;1912;p34"/>
            <p:cNvSpPr/>
            <p:nvPr/>
          </p:nvSpPr>
          <p:spPr>
            <a:xfrm>
              <a:off x="5752931" y="3471121"/>
              <a:ext cx="688326" cy="756337"/>
            </a:xfrm>
            <a:custGeom>
              <a:rect b="b" l="l" r="r" t="t"/>
              <a:pathLst>
                <a:path extrusionOk="0" h="756337" w="688326">
                  <a:moveTo>
                    <a:pt x="112754" y="554429"/>
                  </a:moveTo>
                  <a:cubicBezTo>
                    <a:pt x="-27836" y="369930"/>
                    <a:pt x="-38408" y="140663"/>
                    <a:pt x="89227" y="43508"/>
                  </a:cubicBezTo>
                  <a:cubicBezTo>
                    <a:pt x="216766" y="-53647"/>
                    <a:pt x="434984" y="17409"/>
                    <a:pt x="575573" y="201908"/>
                  </a:cubicBezTo>
                  <a:cubicBezTo>
                    <a:pt x="716162" y="386408"/>
                    <a:pt x="726735" y="615675"/>
                    <a:pt x="599100" y="712830"/>
                  </a:cubicBezTo>
                  <a:cubicBezTo>
                    <a:pt x="471560" y="809984"/>
                    <a:pt x="253342" y="738928"/>
                    <a:pt x="112754" y="554429"/>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3" name="Google Shape;1913;p34"/>
            <p:cNvSpPr/>
            <p:nvPr/>
          </p:nvSpPr>
          <p:spPr>
            <a:xfrm>
              <a:off x="5725347" y="3489650"/>
              <a:ext cx="682343" cy="749950"/>
            </a:xfrm>
            <a:custGeom>
              <a:rect b="b" l="l" r="r" t="t"/>
              <a:pathLst>
                <a:path extrusionOk="0" h="749950" w="682343">
                  <a:moveTo>
                    <a:pt x="111762" y="549711"/>
                  </a:moveTo>
                  <a:cubicBezTo>
                    <a:pt x="-27589" y="366736"/>
                    <a:pt x="-38066" y="139470"/>
                    <a:pt x="88426" y="43172"/>
                  </a:cubicBezTo>
                  <a:cubicBezTo>
                    <a:pt x="214918" y="-53221"/>
                    <a:pt x="431230" y="17264"/>
                    <a:pt x="570581" y="200239"/>
                  </a:cubicBezTo>
                  <a:cubicBezTo>
                    <a:pt x="709932" y="383214"/>
                    <a:pt x="720410" y="610481"/>
                    <a:pt x="593918" y="706779"/>
                  </a:cubicBezTo>
                  <a:cubicBezTo>
                    <a:pt x="467426" y="803172"/>
                    <a:pt x="251113" y="732687"/>
                    <a:pt x="111762" y="549711"/>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4" name="Google Shape;1914;p34"/>
            <p:cNvSpPr/>
            <p:nvPr/>
          </p:nvSpPr>
          <p:spPr>
            <a:xfrm>
              <a:off x="5697788" y="3508125"/>
              <a:ext cx="676597" cy="743574"/>
            </a:xfrm>
            <a:custGeom>
              <a:rect b="b" l="l" r="r" t="t"/>
              <a:pathLst>
                <a:path extrusionOk="0" h="743574" w="676597">
                  <a:moveTo>
                    <a:pt x="110842" y="545047"/>
                  </a:moveTo>
                  <a:cubicBezTo>
                    <a:pt x="-27366" y="363691"/>
                    <a:pt x="-37748" y="138330"/>
                    <a:pt x="87696" y="42794"/>
                  </a:cubicBezTo>
                  <a:cubicBezTo>
                    <a:pt x="213140" y="-52742"/>
                    <a:pt x="427548" y="17076"/>
                    <a:pt x="565756" y="198527"/>
                  </a:cubicBezTo>
                  <a:cubicBezTo>
                    <a:pt x="703964" y="379884"/>
                    <a:pt x="714346" y="605245"/>
                    <a:pt x="588901" y="700781"/>
                  </a:cubicBezTo>
                  <a:cubicBezTo>
                    <a:pt x="463457" y="796317"/>
                    <a:pt x="249050" y="726498"/>
                    <a:pt x="110842" y="545047"/>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5" name="Google Shape;1915;p34"/>
            <p:cNvSpPr/>
            <p:nvPr/>
          </p:nvSpPr>
          <p:spPr>
            <a:xfrm>
              <a:off x="5670204" y="3526712"/>
              <a:ext cx="670614" cy="736976"/>
            </a:xfrm>
            <a:custGeom>
              <a:rect b="b" l="l" r="r" t="t"/>
              <a:pathLst>
                <a:path extrusionOk="0" h="736976" w="670614">
                  <a:moveTo>
                    <a:pt x="109850" y="540272"/>
                  </a:moveTo>
                  <a:cubicBezTo>
                    <a:pt x="-27119" y="360440"/>
                    <a:pt x="-37406" y="137079"/>
                    <a:pt x="86895" y="42400"/>
                  </a:cubicBezTo>
                  <a:cubicBezTo>
                    <a:pt x="211196" y="-52278"/>
                    <a:pt x="423794" y="16968"/>
                    <a:pt x="560764" y="196705"/>
                  </a:cubicBezTo>
                  <a:cubicBezTo>
                    <a:pt x="697733" y="376442"/>
                    <a:pt x="708020" y="599898"/>
                    <a:pt x="583719" y="694577"/>
                  </a:cubicBezTo>
                  <a:cubicBezTo>
                    <a:pt x="459418" y="789255"/>
                    <a:pt x="246820" y="720009"/>
                    <a:pt x="109850" y="540272"/>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6" name="Google Shape;1916;p34"/>
            <p:cNvSpPr/>
            <p:nvPr/>
          </p:nvSpPr>
          <p:spPr>
            <a:xfrm>
              <a:off x="5642645" y="3545240"/>
              <a:ext cx="664868" cy="730590"/>
            </a:xfrm>
            <a:custGeom>
              <a:rect b="b" l="l" r="r" t="t"/>
              <a:pathLst>
                <a:path extrusionOk="0" h="730590" w="664868">
                  <a:moveTo>
                    <a:pt x="108930" y="535554"/>
                  </a:moveTo>
                  <a:cubicBezTo>
                    <a:pt x="-26896" y="357342"/>
                    <a:pt x="-37088" y="135885"/>
                    <a:pt x="86166" y="42064"/>
                  </a:cubicBezTo>
                  <a:cubicBezTo>
                    <a:pt x="209419" y="-51852"/>
                    <a:pt x="420112" y="16823"/>
                    <a:pt x="555938" y="195036"/>
                  </a:cubicBezTo>
                  <a:cubicBezTo>
                    <a:pt x="691765" y="373249"/>
                    <a:pt x="701957" y="594705"/>
                    <a:pt x="578703" y="688526"/>
                  </a:cubicBezTo>
                  <a:cubicBezTo>
                    <a:pt x="455450" y="782443"/>
                    <a:pt x="244757" y="713767"/>
                    <a:pt x="108930" y="535554"/>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7" name="Google Shape;1917;p34"/>
            <p:cNvSpPr/>
            <p:nvPr/>
          </p:nvSpPr>
          <p:spPr>
            <a:xfrm>
              <a:off x="5615157" y="3563716"/>
              <a:ext cx="658885" cy="724214"/>
            </a:xfrm>
            <a:custGeom>
              <a:rect b="b" l="l" r="r" t="t"/>
              <a:pathLst>
                <a:path extrusionOk="0" h="724214" w="658885">
                  <a:moveTo>
                    <a:pt x="107939" y="530890"/>
                  </a:moveTo>
                  <a:cubicBezTo>
                    <a:pt x="-26650" y="354201"/>
                    <a:pt x="-36746" y="134745"/>
                    <a:pt x="85365" y="41686"/>
                  </a:cubicBezTo>
                  <a:cubicBezTo>
                    <a:pt x="207475" y="-51373"/>
                    <a:pt x="416358" y="16635"/>
                    <a:pt x="550946" y="193324"/>
                  </a:cubicBezTo>
                  <a:cubicBezTo>
                    <a:pt x="685535" y="370013"/>
                    <a:pt x="695631" y="589469"/>
                    <a:pt x="573521" y="682528"/>
                  </a:cubicBezTo>
                  <a:cubicBezTo>
                    <a:pt x="451410" y="775587"/>
                    <a:pt x="242527" y="707579"/>
                    <a:pt x="107939" y="530890"/>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8" name="Google Shape;1918;p34"/>
            <p:cNvSpPr/>
            <p:nvPr/>
          </p:nvSpPr>
          <p:spPr>
            <a:xfrm>
              <a:off x="5587535" y="3582305"/>
              <a:ext cx="653072" cy="717706"/>
            </a:xfrm>
            <a:custGeom>
              <a:rect b="b" l="l" r="r" t="t"/>
              <a:pathLst>
                <a:path extrusionOk="0" h="717706" w="653072">
                  <a:moveTo>
                    <a:pt x="106985" y="526112"/>
                  </a:moveTo>
                  <a:cubicBezTo>
                    <a:pt x="-26365" y="351043"/>
                    <a:pt x="-36461" y="133492"/>
                    <a:pt x="84601" y="41290"/>
                  </a:cubicBezTo>
                  <a:cubicBezTo>
                    <a:pt x="205664" y="-50912"/>
                    <a:pt x="412642" y="16525"/>
                    <a:pt x="546088" y="191594"/>
                  </a:cubicBezTo>
                  <a:cubicBezTo>
                    <a:pt x="679438" y="366664"/>
                    <a:pt x="689534" y="584215"/>
                    <a:pt x="568471" y="676417"/>
                  </a:cubicBezTo>
                  <a:cubicBezTo>
                    <a:pt x="447409" y="768619"/>
                    <a:pt x="240430" y="701182"/>
                    <a:pt x="106985" y="526112"/>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9" name="Google Shape;1919;p34"/>
            <p:cNvSpPr/>
            <p:nvPr/>
          </p:nvSpPr>
          <p:spPr>
            <a:xfrm>
              <a:off x="5560013" y="3600781"/>
              <a:ext cx="647156" cy="711277"/>
            </a:xfrm>
            <a:custGeom>
              <a:rect b="b" l="l" r="r" t="t"/>
              <a:pathLst>
                <a:path extrusionOk="0" h="711277" w="647156">
                  <a:moveTo>
                    <a:pt x="106027" y="521353"/>
                  </a:moveTo>
                  <a:cubicBezTo>
                    <a:pt x="-26180" y="347807"/>
                    <a:pt x="-36086" y="132256"/>
                    <a:pt x="83834" y="40912"/>
                  </a:cubicBezTo>
                  <a:cubicBezTo>
                    <a:pt x="203754" y="-50433"/>
                    <a:pt x="409017" y="16337"/>
                    <a:pt x="541129" y="189883"/>
                  </a:cubicBezTo>
                  <a:cubicBezTo>
                    <a:pt x="673336" y="363428"/>
                    <a:pt x="683242" y="578979"/>
                    <a:pt x="563322" y="670324"/>
                  </a:cubicBezTo>
                  <a:cubicBezTo>
                    <a:pt x="443307" y="761764"/>
                    <a:pt x="238139" y="694898"/>
                    <a:pt x="106027" y="521353"/>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0" name="Google Shape;1920;p34"/>
            <p:cNvSpPr/>
            <p:nvPr/>
          </p:nvSpPr>
          <p:spPr>
            <a:xfrm>
              <a:off x="5532392" y="3619214"/>
              <a:ext cx="641343" cy="704943"/>
            </a:xfrm>
            <a:custGeom>
              <a:rect b="b" l="l" r="r" t="t"/>
              <a:pathLst>
                <a:path extrusionOk="0" h="704943" w="641343">
                  <a:moveTo>
                    <a:pt x="105073" y="516731"/>
                  </a:moveTo>
                  <a:cubicBezTo>
                    <a:pt x="-25895" y="344804"/>
                    <a:pt x="-35801" y="131158"/>
                    <a:pt x="83071" y="40576"/>
                  </a:cubicBezTo>
                  <a:cubicBezTo>
                    <a:pt x="201943" y="-50007"/>
                    <a:pt x="405302" y="16192"/>
                    <a:pt x="536270" y="188213"/>
                  </a:cubicBezTo>
                  <a:cubicBezTo>
                    <a:pt x="667239" y="360235"/>
                    <a:pt x="677145" y="573785"/>
                    <a:pt x="558273" y="664368"/>
                  </a:cubicBezTo>
                  <a:cubicBezTo>
                    <a:pt x="439401" y="754951"/>
                    <a:pt x="236042" y="688752"/>
                    <a:pt x="105073" y="516731"/>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1" name="Google Shape;1921;p34"/>
            <p:cNvSpPr/>
            <p:nvPr/>
          </p:nvSpPr>
          <p:spPr>
            <a:xfrm>
              <a:off x="5504885" y="3637800"/>
              <a:ext cx="635493" cy="698346"/>
            </a:xfrm>
            <a:custGeom>
              <a:rect b="b" l="l" r="r" t="t"/>
              <a:pathLst>
                <a:path extrusionOk="0" h="698346" w="635493">
                  <a:moveTo>
                    <a:pt x="104101" y="511955"/>
                  </a:moveTo>
                  <a:cubicBezTo>
                    <a:pt x="-25725" y="341553"/>
                    <a:pt x="-35440" y="129908"/>
                    <a:pt x="82384" y="40182"/>
                  </a:cubicBezTo>
                  <a:cubicBezTo>
                    <a:pt x="200208" y="-49543"/>
                    <a:pt x="401662" y="16084"/>
                    <a:pt x="531393" y="186391"/>
                  </a:cubicBezTo>
                  <a:cubicBezTo>
                    <a:pt x="661218" y="356793"/>
                    <a:pt x="670934" y="568439"/>
                    <a:pt x="553110" y="658164"/>
                  </a:cubicBezTo>
                  <a:cubicBezTo>
                    <a:pt x="435285" y="747890"/>
                    <a:pt x="233831" y="682262"/>
                    <a:pt x="104101" y="511955"/>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2" name="Google Shape;1922;p34"/>
            <p:cNvSpPr/>
            <p:nvPr/>
          </p:nvSpPr>
          <p:spPr>
            <a:xfrm>
              <a:off x="5477263" y="3656329"/>
              <a:ext cx="629681" cy="691959"/>
            </a:xfrm>
            <a:custGeom>
              <a:rect b="b" l="l" r="r" t="t"/>
              <a:pathLst>
                <a:path extrusionOk="0" h="691959" w="629681">
                  <a:moveTo>
                    <a:pt x="103147" y="507238"/>
                  </a:moveTo>
                  <a:cubicBezTo>
                    <a:pt x="-25440" y="338455"/>
                    <a:pt x="-35156" y="128714"/>
                    <a:pt x="81621" y="39846"/>
                  </a:cubicBezTo>
                  <a:cubicBezTo>
                    <a:pt x="198302" y="-49117"/>
                    <a:pt x="397946" y="15938"/>
                    <a:pt x="526534" y="184721"/>
                  </a:cubicBezTo>
                  <a:cubicBezTo>
                    <a:pt x="655121" y="353504"/>
                    <a:pt x="664837" y="563245"/>
                    <a:pt x="548060" y="652113"/>
                  </a:cubicBezTo>
                  <a:cubicBezTo>
                    <a:pt x="431379" y="741077"/>
                    <a:pt x="231735" y="676021"/>
                    <a:pt x="103147" y="507238"/>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3" name="Google Shape;1923;p34"/>
            <p:cNvSpPr/>
            <p:nvPr/>
          </p:nvSpPr>
          <p:spPr>
            <a:xfrm>
              <a:off x="5449742" y="3674805"/>
              <a:ext cx="623859" cy="685583"/>
            </a:xfrm>
            <a:custGeom>
              <a:rect b="b" l="l" r="r" t="t"/>
              <a:pathLst>
                <a:path extrusionOk="0" h="685583" w="623859">
                  <a:moveTo>
                    <a:pt x="102189" y="502574"/>
                  </a:moveTo>
                  <a:cubicBezTo>
                    <a:pt x="-25255" y="335315"/>
                    <a:pt x="-34780" y="127574"/>
                    <a:pt x="80853" y="39468"/>
                  </a:cubicBezTo>
                  <a:cubicBezTo>
                    <a:pt x="196487" y="-48638"/>
                    <a:pt x="394226" y="15751"/>
                    <a:pt x="521670" y="183010"/>
                  </a:cubicBezTo>
                  <a:cubicBezTo>
                    <a:pt x="649115" y="350269"/>
                    <a:pt x="658640" y="558009"/>
                    <a:pt x="543006" y="646116"/>
                  </a:cubicBezTo>
                  <a:cubicBezTo>
                    <a:pt x="427373" y="734222"/>
                    <a:pt x="229634" y="669833"/>
                    <a:pt x="102189" y="502574"/>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4" name="Google Shape;1924;p34"/>
            <p:cNvSpPr/>
            <p:nvPr/>
          </p:nvSpPr>
          <p:spPr>
            <a:xfrm>
              <a:off x="5422120" y="3693394"/>
              <a:ext cx="617951" cy="679075"/>
            </a:xfrm>
            <a:custGeom>
              <a:rect b="b" l="l" r="r" t="t"/>
              <a:pathLst>
                <a:path extrusionOk="0" h="679075" w="617951">
                  <a:moveTo>
                    <a:pt x="101236" y="497796"/>
                  </a:moveTo>
                  <a:cubicBezTo>
                    <a:pt x="-24970" y="332156"/>
                    <a:pt x="-34495" y="126321"/>
                    <a:pt x="80090" y="39072"/>
                  </a:cubicBezTo>
                  <a:cubicBezTo>
                    <a:pt x="194676" y="-48177"/>
                    <a:pt x="390510" y="15640"/>
                    <a:pt x="516716" y="181280"/>
                  </a:cubicBezTo>
                  <a:cubicBezTo>
                    <a:pt x="642922" y="346920"/>
                    <a:pt x="652447" y="552755"/>
                    <a:pt x="537862" y="640004"/>
                  </a:cubicBezTo>
                  <a:cubicBezTo>
                    <a:pt x="423276" y="727253"/>
                    <a:pt x="227442" y="663436"/>
                    <a:pt x="101236" y="497796"/>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5" name="Google Shape;1925;p34"/>
            <p:cNvSpPr/>
            <p:nvPr/>
          </p:nvSpPr>
          <p:spPr>
            <a:xfrm>
              <a:off x="5394632" y="3711965"/>
              <a:ext cx="612063" cy="672604"/>
            </a:xfrm>
            <a:custGeom>
              <a:rect b="b" l="l" r="r" t="t"/>
              <a:pathLst>
                <a:path extrusionOk="0" h="672604" w="612063">
                  <a:moveTo>
                    <a:pt x="100244" y="493036"/>
                  </a:moveTo>
                  <a:cubicBezTo>
                    <a:pt x="-24724" y="328920"/>
                    <a:pt x="-34153" y="125085"/>
                    <a:pt x="79289" y="38694"/>
                  </a:cubicBezTo>
                  <a:cubicBezTo>
                    <a:pt x="192732" y="-47698"/>
                    <a:pt x="386756" y="15453"/>
                    <a:pt x="511820" y="179568"/>
                  </a:cubicBezTo>
                  <a:cubicBezTo>
                    <a:pt x="636788" y="343684"/>
                    <a:pt x="646217" y="547519"/>
                    <a:pt x="532774" y="633911"/>
                  </a:cubicBezTo>
                  <a:cubicBezTo>
                    <a:pt x="419332" y="720303"/>
                    <a:pt x="225307" y="657152"/>
                    <a:pt x="100244" y="493036"/>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6" name="Google Shape;1926;p34"/>
            <p:cNvSpPr/>
            <p:nvPr/>
          </p:nvSpPr>
          <p:spPr>
            <a:xfrm>
              <a:off x="5367072" y="3730398"/>
              <a:ext cx="606222" cy="666312"/>
            </a:xfrm>
            <a:custGeom>
              <a:rect b="b" l="l" r="r" t="t"/>
              <a:pathLst>
                <a:path extrusionOk="0" h="666312" w="606222">
                  <a:moveTo>
                    <a:pt x="99324" y="488414"/>
                  </a:moveTo>
                  <a:cubicBezTo>
                    <a:pt x="-24501" y="325917"/>
                    <a:pt x="-33835" y="123988"/>
                    <a:pt x="78560" y="38358"/>
                  </a:cubicBezTo>
                  <a:cubicBezTo>
                    <a:pt x="190955" y="-47272"/>
                    <a:pt x="383074" y="15307"/>
                    <a:pt x="506899" y="177899"/>
                  </a:cubicBezTo>
                  <a:cubicBezTo>
                    <a:pt x="630724" y="340396"/>
                    <a:pt x="640059" y="542325"/>
                    <a:pt x="527663" y="627955"/>
                  </a:cubicBezTo>
                  <a:cubicBezTo>
                    <a:pt x="415268" y="713585"/>
                    <a:pt x="223149" y="651006"/>
                    <a:pt x="99324" y="488414"/>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7" name="Google Shape;1927;p34"/>
            <p:cNvSpPr/>
            <p:nvPr/>
          </p:nvSpPr>
          <p:spPr>
            <a:xfrm>
              <a:off x="5339489" y="3748984"/>
              <a:ext cx="600368" cy="659715"/>
            </a:xfrm>
            <a:custGeom>
              <a:rect b="b" l="l" r="r" t="t"/>
              <a:pathLst>
                <a:path extrusionOk="0" h="659715" w="600368">
                  <a:moveTo>
                    <a:pt x="98333" y="483639"/>
                  </a:moveTo>
                  <a:cubicBezTo>
                    <a:pt x="-24254" y="322666"/>
                    <a:pt x="-33493" y="122737"/>
                    <a:pt x="77759" y="37964"/>
                  </a:cubicBezTo>
                  <a:cubicBezTo>
                    <a:pt x="189011" y="-46808"/>
                    <a:pt x="379320" y="15199"/>
                    <a:pt x="502002" y="176076"/>
                  </a:cubicBezTo>
                  <a:cubicBezTo>
                    <a:pt x="624684" y="336954"/>
                    <a:pt x="633828" y="536979"/>
                    <a:pt x="522576" y="621751"/>
                  </a:cubicBezTo>
                  <a:cubicBezTo>
                    <a:pt x="411324" y="706524"/>
                    <a:pt x="221015" y="644516"/>
                    <a:pt x="98333" y="483639"/>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8" name="Google Shape;1928;p34"/>
            <p:cNvSpPr/>
            <p:nvPr/>
          </p:nvSpPr>
          <p:spPr>
            <a:xfrm>
              <a:off x="5311929" y="3767460"/>
              <a:ext cx="594493" cy="653244"/>
            </a:xfrm>
            <a:custGeom>
              <a:rect b="b" l="l" r="r" t="t"/>
              <a:pathLst>
                <a:path extrusionOk="0" h="653244" w="594493">
                  <a:moveTo>
                    <a:pt x="97412" y="478879"/>
                  </a:moveTo>
                  <a:cubicBezTo>
                    <a:pt x="-24031" y="319526"/>
                    <a:pt x="-33175" y="121501"/>
                    <a:pt x="77029" y="37586"/>
                  </a:cubicBezTo>
                  <a:cubicBezTo>
                    <a:pt x="187233" y="-46329"/>
                    <a:pt x="375638" y="15012"/>
                    <a:pt x="497081" y="174365"/>
                  </a:cubicBezTo>
                  <a:cubicBezTo>
                    <a:pt x="618525" y="333718"/>
                    <a:pt x="627669" y="531743"/>
                    <a:pt x="517465" y="615658"/>
                  </a:cubicBezTo>
                  <a:cubicBezTo>
                    <a:pt x="407261" y="699574"/>
                    <a:pt x="218856" y="638233"/>
                    <a:pt x="97412" y="478879"/>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29" name="Google Shape;1929;p34"/>
            <p:cNvSpPr/>
            <p:nvPr/>
          </p:nvSpPr>
          <p:spPr>
            <a:xfrm>
              <a:off x="5284346" y="3785893"/>
              <a:ext cx="588605" cy="646952"/>
            </a:xfrm>
            <a:custGeom>
              <a:rect b="b" l="l" r="r" t="t"/>
              <a:pathLst>
                <a:path extrusionOk="0" h="646952" w="588605">
                  <a:moveTo>
                    <a:pt x="96421" y="474257"/>
                  </a:moveTo>
                  <a:cubicBezTo>
                    <a:pt x="-23785" y="316428"/>
                    <a:pt x="-32833" y="120403"/>
                    <a:pt x="76228" y="37250"/>
                  </a:cubicBezTo>
                  <a:cubicBezTo>
                    <a:pt x="185385" y="-45903"/>
                    <a:pt x="371884" y="14866"/>
                    <a:pt x="492185" y="172696"/>
                  </a:cubicBezTo>
                  <a:cubicBezTo>
                    <a:pt x="612390" y="330525"/>
                    <a:pt x="621439" y="526549"/>
                    <a:pt x="512378" y="609703"/>
                  </a:cubicBezTo>
                  <a:cubicBezTo>
                    <a:pt x="403317" y="692856"/>
                    <a:pt x="216722" y="632086"/>
                    <a:pt x="96421" y="474257"/>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0" name="Google Shape;1930;p34"/>
            <p:cNvSpPr/>
            <p:nvPr/>
          </p:nvSpPr>
          <p:spPr>
            <a:xfrm>
              <a:off x="5256801" y="3804483"/>
              <a:ext cx="582797" cy="640444"/>
            </a:xfrm>
            <a:custGeom>
              <a:rect b="b" l="l" r="r" t="t"/>
              <a:pathLst>
                <a:path extrusionOk="0" h="640444" w="582797">
                  <a:moveTo>
                    <a:pt x="95486" y="469479"/>
                  </a:moveTo>
                  <a:cubicBezTo>
                    <a:pt x="-23576" y="313269"/>
                    <a:pt x="-32530" y="119150"/>
                    <a:pt x="75579" y="36854"/>
                  </a:cubicBezTo>
                  <a:cubicBezTo>
                    <a:pt x="183688" y="-45442"/>
                    <a:pt x="368378" y="14756"/>
                    <a:pt x="487345" y="170966"/>
                  </a:cubicBezTo>
                  <a:cubicBezTo>
                    <a:pt x="606312" y="327176"/>
                    <a:pt x="615361" y="521295"/>
                    <a:pt x="507252" y="603591"/>
                  </a:cubicBezTo>
                  <a:cubicBezTo>
                    <a:pt x="399239" y="685887"/>
                    <a:pt x="214454" y="625689"/>
                    <a:pt x="95486" y="469479"/>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1" name="Google Shape;1931;p34"/>
            <p:cNvSpPr/>
            <p:nvPr/>
          </p:nvSpPr>
          <p:spPr>
            <a:xfrm>
              <a:off x="5229217" y="3823053"/>
              <a:ext cx="576943" cy="633973"/>
            </a:xfrm>
            <a:custGeom>
              <a:rect b="b" l="l" r="r" t="t"/>
              <a:pathLst>
                <a:path extrusionOk="0" h="633973" w="576943">
                  <a:moveTo>
                    <a:pt x="94495" y="464720"/>
                  </a:moveTo>
                  <a:cubicBezTo>
                    <a:pt x="-23329" y="310034"/>
                    <a:pt x="-32188" y="117914"/>
                    <a:pt x="74778" y="36476"/>
                  </a:cubicBezTo>
                  <a:cubicBezTo>
                    <a:pt x="181744" y="-44963"/>
                    <a:pt x="364624" y="14568"/>
                    <a:pt x="482448" y="169254"/>
                  </a:cubicBezTo>
                  <a:cubicBezTo>
                    <a:pt x="600272" y="323940"/>
                    <a:pt x="609131" y="516059"/>
                    <a:pt x="502165" y="597498"/>
                  </a:cubicBezTo>
                  <a:cubicBezTo>
                    <a:pt x="395199" y="678937"/>
                    <a:pt x="212319" y="619406"/>
                    <a:pt x="94495" y="464720"/>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2" name="Google Shape;1932;p34"/>
            <p:cNvSpPr/>
            <p:nvPr/>
          </p:nvSpPr>
          <p:spPr>
            <a:xfrm>
              <a:off x="5201658" y="3841487"/>
              <a:ext cx="571102" cy="627682"/>
            </a:xfrm>
            <a:custGeom>
              <a:rect b="b" l="l" r="r" t="t"/>
              <a:pathLst>
                <a:path extrusionOk="0" h="627682" w="571102">
                  <a:moveTo>
                    <a:pt x="93575" y="460097"/>
                  </a:moveTo>
                  <a:cubicBezTo>
                    <a:pt x="-23107" y="307031"/>
                    <a:pt x="-31870" y="116816"/>
                    <a:pt x="74049" y="36140"/>
                  </a:cubicBezTo>
                  <a:cubicBezTo>
                    <a:pt x="179966" y="-44537"/>
                    <a:pt x="360941" y="14423"/>
                    <a:pt x="477527" y="167585"/>
                  </a:cubicBezTo>
                  <a:cubicBezTo>
                    <a:pt x="594209" y="320651"/>
                    <a:pt x="602972" y="510866"/>
                    <a:pt x="497054" y="591542"/>
                  </a:cubicBezTo>
                  <a:cubicBezTo>
                    <a:pt x="391231" y="672219"/>
                    <a:pt x="210161" y="613259"/>
                    <a:pt x="93575" y="460097"/>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3" name="Google Shape;1933;p34"/>
            <p:cNvSpPr/>
            <p:nvPr/>
          </p:nvSpPr>
          <p:spPr>
            <a:xfrm>
              <a:off x="5174169" y="3860076"/>
              <a:ext cx="565213" cy="621174"/>
            </a:xfrm>
            <a:custGeom>
              <a:rect b="b" l="l" r="r" t="t"/>
              <a:pathLst>
                <a:path extrusionOk="0" h="621174" w="565213">
                  <a:moveTo>
                    <a:pt x="92583" y="455319"/>
                  </a:moveTo>
                  <a:cubicBezTo>
                    <a:pt x="-22860" y="303777"/>
                    <a:pt x="-31528" y="115563"/>
                    <a:pt x="73247" y="35743"/>
                  </a:cubicBezTo>
                  <a:cubicBezTo>
                    <a:pt x="178023" y="-44076"/>
                    <a:pt x="357188" y="14312"/>
                    <a:pt x="472631" y="165855"/>
                  </a:cubicBezTo>
                  <a:cubicBezTo>
                    <a:pt x="588074" y="317397"/>
                    <a:pt x="596741" y="505611"/>
                    <a:pt x="491966" y="585431"/>
                  </a:cubicBezTo>
                  <a:cubicBezTo>
                    <a:pt x="387191" y="665251"/>
                    <a:pt x="208026" y="606862"/>
                    <a:pt x="92583" y="455319"/>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4" name="Google Shape;1934;p34"/>
            <p:cNvSpPr/>
            <p:nvPr/>
          </p:nvSpPr>
          <p:spPr>
            <a:xfrm>
              <a:off x="5146548" y="3878644"/>
              <a:ext cx="559306" cy="614613"/>
            </a:xfrm>
            <a:custGeom>
              <a:rect b="b" l="l" r="r" t="t"/>
              <a:pathLst>
                <a:path extrusionOk="0" h="614613" w="559306">
                  <a:moveTo>
                    <a:pt x="91630" y="450563"/>
                  </a:moveTo>
                  <a:cubicBezTo>
                    <a:pt x="-22575" y="300639"/>
                    <a:pt x="-31243" y="114330"/>
                    <a:pt x="72484" y="35368"/>
                  </a:cubicBezTo>
                  <a:cubicBezTo>
                    <a:pt x="176212" y="-43594"/>
                    <a:pt x="353472" y="14127"/>
                    <a:pt x="467677" y="164051"/>
                  </a:cubicBezTo>
                  <a:cubicBezTo>
                    <a:pt x="581882" y="313974"/>
                    <a:pt x="590549" y="500283"/>
                    <a:pt x="486822" y="579245"/>
                  </a:cubicBezTo>
                  <a:cubicBezTo>
                    <a:pt x="383095" y="658208"/>
                    <a:pt x="205834" y="600486"/>
                    <a:pt x="91630" y="450563"/>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5" name="Google Shape;1935;p34"/>
            <p:cNvSpPr/>
            <p:nvPr/>
          </p:nvSpPr>
          <p:spPr>
            <a:xfrm>
              <a:off x="5119026" y="3897077"/>
              <a:ext cx="553484" cy="608321"/>
            </a:xfrm>
            <a:custGeom>
              <a:rect b="b" l="l" r="r" t="t"/>
              <a:pathLst>
                <a:path extrusionOk="0" h="608321" w="553484">
                  <a:moveTo>
                    <a:pt x="90672" y="445941"/>
                  </a:moveTo>
                  <a:cubicBezTo>
                    <a:pt x="-22390" y="297541"/>
                    <a:pt x="-30867" y="113232"/>
                    <a:pt x="71717" y="35032"/>
                  </a:cubicBezTo>
                  <a:cubicBezTo>
                    <a:pt x="174301" y="-43168"/>
                    <a:pt x="349752" y="13982"/>
                    <a:pt x="462813" y="162381"/>
                  </a:cubicBezTo>
                  <a:cubicBezTo>
                    <a:pt x="575875" y="310781"/>
                    <a:pt x="584352" y="495090"/>
                    <a:pt x="481768" y="573290"/>
                  </a:cubicBezTo>
                  <a:cubicBezTo>
                    <a:pt x="379184" y="651490"/>
                    <a:pt x="203733" y="594340"/>
                    <a:pt x="90672" y="445941"/>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6" name="Google Shape;1936;p34"/>
            <p:cNvSpPr/>
            <p:nvPr/>
          </p:nvSpPr>
          <p:spPr>
            <a:xfrm>
              <a:off x="5091405" y="3915571"/>
              <a:ext cx="547577" cy="601813"/>
            </a:xfrm>
            <a:custGeom>
              <a:rect b="b" l="l" r="r" t="t"/>
              <a:pathLst>
                <a:path extrusionOk="0" h="601813" w="547577">
                  <a:moveTo>
                    <a:pt x="89718" y="441163"/>
                  </a:moveTo>
                  <a:cubicBezTo>
                    <a:pt x="-22105" y="294382"/>
                    <a:pt x="-30583" y="111979"/>
                    <a:pt x="70954" y="34636"/>
                  </a:cubicBezTo>
                  <a:cubicBezTo>
                    <a:pt x="172490" y="-42707"/>
                    <a:pt x="346036" y="13871"/>
                    <a:pt x="457859" y="160651"/>
                  </a:cubicBezTo>
                  <a:cubicBezTo>
                    <a:pt x="569683" y="307431"/>
                    <a:pt x="578160" y="489835"/>
                    <a:pt x="476624" y="567178"/>
                  </a:cubicBezTo>
                  <a:cubicBezTo>
                    <a:pt x="375087" y="644521"/>
                    <a:pt x="201541" y="587943"/>
                    <a:pt x="89718" y="441163"/>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7" name="Google Shape;1937;p34"/>
            <p:cNvSpPr/>
            <p:nvPr/>
          </p:nvSpPr>
          <p:spPr>
            <a:xfrm>
              <a:off x="5063883" y="3934142"/>
              <a:ext cx="541755" cy="595342"/>
            </a:xfrm>
            <a:custGeom>
              <a:rect b="b" l="l" r="r" t="t"/>
              <a:pathLst>
                <a:path extrusionOk="0" h="595342" w="541755">
                  <a:moveTo>
                    <a:pt x="88760" y="436403"/>
                  </a:moveTo>
                  <a:cubicBezTo>
                    <a:pt x="-21921" y="291147"/>
                    <a:pt x="-30207" y="110743"/>
                    <a:pt x="70186" y="34258"/>
                  </a:cubicBezTo>
                  <a:cubicBezTo>
                    <a:pt x="170580" y="-42228"/>
                    <a:pt x="342315" y="13684"/>
                    <a:pt x="452996" y="158940"/>
                  </a:cubicBezTo>
                  <a:cubicBezTo>
                    <a:pt x="563676" y="304196"/>
                    <a:pt x="571963" y="484600"/>
                    <a:pt x="471570" y="561085"/>
                  </a:cubicBezTo>
                  <a:cubicBezTo>
                    <a:pt x="371176" y="637571"/>
                    <a:pt x="199440" y="581659"/>
                    <a:pt x="88760" y="436403"/>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8" name="Google Shape;1938;p34"/>
            <p:cNvSpPr/>
            <p:nvPr/>
          </p:nvSpPr>
          <p:spPr>
            <a:xfrm>
              <a:off x="5036262" y="3952576"/>
              <a:ext cx="535848" cy="589051"/>
            </a:xfrm>
            <a:custGeom>
              <a:rect b="b" l="l" r="r" t="t"/>
              <a:pathLst>
                <a:path extrusionOk="0" h="589051" w="535848">
                  <a:moveTo>
                    <a:pt x="87806" y="431781"/>
                  </a:moveTo>
                  <a:cubicBezTo>
                    <a:pt x="-21636" y="288144"/>
                    <a:pt x="-29923" y="109646"/>
                    <a:pt x="69423" y="33922"/>
                  </a:cubicBezTo>
                  <a:cubicBezTo>
                    <a:pt x="168769" y="-41802"/>
                    <a:pt x="338599" y="13538"/>
                    <a:pt x="448042" y="157271"/>
                  </a:cubicBezTo>
                  <a:cubicBezTo>
                    <a:pt x="557484" y="300907"/>
                    <a:pt x="565771" y="479406"/>
                    <a:pt x="466425" y="555130"/>
                  </a:cubicBezTo>
                  <a:cubicBezTo>
                    <a:pt x="367079" y="630854"/>
                    <a:pt x="197248" y="575513"/>
                    <a:pt x="87806" y="431781"/>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9" name="Google Shape;1939;p34"/>
            <p:cNvSpPr/>
            <p:nvPr/>
          </p:nvSpPr>
          <p:spPr>
            <a:xfrm>
              <a:off x="5008754" y="3971165"/>
              <a:ext cx="530093" cy="582543"/>
            </a:xfrm>
            <a:custGeom>
              <a:rect b="b" l="l" r="r" t="t"/>
              <a:pathLst>
                <a:path extrusionOk="0" h="582543" w="530093">
                  <a:moveTo>
                    <a:pt x="86834" y="427003"/>
                  </a:moveTo>
                  <a:cubicBezTo>
                    <a:pt x="-21465" y="284890"/>
                    <a:pt x="-29562" y="108392"/>
                    <a:pt x="68736" y="33525"/>
                  </a:cubicBezTo>
                  <a:cubicBezTo>
                    <a:pt x="167034" y="-41341"/>
                    <a:pt x="334960" y="13427"/>
                    <a:pt x="443259" y="155541"/>
                  </a:cubicBezTo>
                  <a:cubicBezTo>
                    <a:pt x="551559" y="297654"/>
                    <a:pt x="559655" y="474152"/>
                    <a:pt x="461357" y="549018"/>
                  </a:cubicBezTo>
                  <a:cubicBezTo>
                    <a:pt x="363059" y="623885"/>
                    <a:pt x="195133" y="569116"/>
                    <a:pt x="86834" y="427003"/>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0" name="Google Shape;1940;p34"/>
            <p:cNvSpPr/>
            <p:nvPr/>
          </p:nvSpPr>
          <p:spPr>
            <a:xfrm>
              <a:off x="4981133" y="3989733"/>
              <a:ext cx="524280" cy="575982"/>
            </a:xfrm>
            <a:custGeom>
              <a:rect b="b" l="l" r="r" t="t"/>
              <a:pathLst>
                <a:path extrusionOk="0" h="575982" w="524280">
                  <a:moveTo>
                    <a:pt x="85880" y="422246"/>
                  </a:moveTo>
                  <a:cubicBezTo>
                    <a:pt x="-21181" y="281753"/>
                    <a:pt x="-29277" y="107159"/>
                    <a:pt x="67973" y="33150"/>
                  </a:cubicBezTo>
                  <a:cubicBezTo>
                    <a:pt x="165128" y="-40859"/>
                    <a:pt x="331340" y="13243"/>
                    <a:pt x="438401" y="153737"/>
                  </a:cubicBezTo>
                  <a:cubicBezTo>
                    <a:pt x="545462" y="294230"/>
                    <a:pt x="553558" y="468823"/>
                    <a:pt x="456308" y="542833"/>
                  </a:cubicBezTo>
                  <a:cubicBezTo>
                    <a:pt x="359153" y="616842"/>
                    <a:pt x="192941" y="562740"/>
                    <a:pt x="85880" y="422246"/>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1" name="Google Shape;1941;p34"/>
            <p:cNvSpPr/>
            <p:nvPr/>
          </p:nvSpPr>
          <p:spPr>
            <a:xfrm>
              <a:off x="4953645" y="4008208"/>
              <a:ext cx="518297" cy="569606"/>
            </a:xfrm>
            <a:custGeom>
              <a:rect b="b" l="l" r="r" t="t"/>
              <a:pathLst>
                <a:path extrusionOk="0" h="569606" w="518297">
                  <a:moveTo>
                    <a:pt x="84889" y="417582"/>
                  </a:moveTo>
                  <a:cubicBezTo>
                    <a:pt x="-20934" y="278612"/>
                    <a:pt x="-28935" y="106019"/>
                    <a:pt x="67172" y="32772"/>
                  </a:cubicBezTo>
                  <a:cubicBezTo>
                    <a:pt x="163280" y="-40380"/>
                    <a:pt x="327586" y="13055"/>
                    <a:pt x="433409" y="152025"/>
                  </a:cubicBezTo>
                  <a:cubicBezTo>
                    <a:pt x="539231" y="290995"/>
                    <a:pt x="547232" y="463588"/>
                    <a:pt x="451125" y="536835"/>
                  </a:cubicBezTo>
                  <a:cubicBezTo>
                    <a:pt x="355018" y="609987"/>
                    <a:pt x="190712" y="556552"/>
                    <a:pt x="84889" y="417582"/>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2" name="Google Shape;1942;p34"/>
            <p:cNvSpPr/>
            <p:nvPr/>
          </p:nvSpPr>
          <p:spPr>
            <a:xfrm>
              <a:off x="4926085" y="4026755"/>
              <a:ext cx="512551" cy="563183"/>
            </a:xfrm>
            <a:custGeom>
              <a:rect b="b" l="l" r="r" t="t"/>
              <a:pathLst>
                <a:path extrusionOk="0" h="563183" w="512551">
                  <a:moveTo>
                    <a:pt x="83969" y="412846"/>
                  </a:moveTo>
                  <a:cubicBezTo>
                    <a:pt x="-20711" y="275496"/>
                    <a:pt x="-28617" y="104808"/>
                    <a:pt x="66443" y="32418"/>
                  </a:cubicBezTo>
                  <a:cubicBezTo>
                    <a:pt x="161502" y="-39972"/>
                    <a:pt x="323903" y="12987"/>
                    <a:pt x="428583" y="150337"/>
                  </a:cubicBezTo>
                  <a:cubicBezTo>
                    <a:pt x="533263" y="287688"/>
                    <a:pt x="541169" y="458376"/>
                    <a:pt x="446109" y="530766"/>
                  </a:cubicBezTo>
                  <a:cubicBezTo>
                    <a:pt x="351145" y="603156"/>
                    <a:pt x="188648" y="550197"/>
                    <a:pt x="83969" y="412846"/>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3" name="Google Shape;1943;p34"/>
            <p:cNvSpPr/>
            <p:nvPr/>
          </p:nvSpPr>
          <p:spPr>
            <a:xfrm>
              <a:off x="4898502" y="4045326"/>
              <a:ext cx="506568" cy="556712"/>
            </a:xfrm>
            <a:custGeom>
              <a:rect b="b" l="l" r="r" t="t"/>
              <a:pathLst>
                <a:path extrusionOk="0" h="556712" w="506568">
                  <a:moveTo>
                    <a:pt x="82977" y="408086"/>
                  </a:moveTo>
                  <a:cubicBezTo>
                    <a:pt x="-20464" y="272260"/>
                    <a:pt x="-28275" y="103572"/>
                    <a:pt x="65642" y="32040"/>
                  </a:cubicBezTo>
                  <a:cubicBezTo>
                    <a:pt x="159558" y="-39493"/>
                    <a:pt x="320150" y="12799"/>
                    <a:pt x="423591" y="148626"/>
                  </a:cubicBezTo>
                  <a:cubicBezTo>
                    <a:pt x="527033" y="284452"/>
                    <a:pt x="534843" y="453140"/>
                    <a:pt x="440927" y="524673"/>
                  </a:cubicBezTo>
                  <a:cubicBezTo>
                    <a:pt x="347010" y="596205"/>
                    <a:pt x="186419" y="543913"/>
                    <a:pt x="82977" y="408086"/>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4" name="Google Shape;1944;p34"/>
            <p:cNvSpPr/>
            <p:nvPr/>
          </p:nvSpPr>
          <p:spPr>
            <a:xfrm>
              <a:off x="4870980" y="4063664"/>
              <a:ext cx="500746" cy="550420"/>
            </a:xfrm>
            <a:custGeom>
              <a:rect b="b" l="l" r="r" t="t"/>
              <a:pathLst>
                <a:path extrusionOk="0" h="550420" w="500746">
                  <a:moveTo>
                    <a:pt x="82019" y="403464"/>
                  </a:moveTo>
                  <a:cubicBezTo>
                    <a:pt x="-20279" y="269257"/>
                    <a:pt x="-27899" y="102475"/>
                    <a:pt x="64874" y="31704"/>
                  </a:cubicBezTo>
                  <a:cubicBezTo>
                    <a:pt x="157648" y="-39067"/>
                    <a:pt x="316429" y="12654"/>
                    <a:pt x="418728" y="146956"/>
                  </a:cubicBezTo>
                  <a:cubicBezTo>
                    <a:pt x="521026" y="281163"/>
                    <a:pt x="528646" y="447946"/>
                    <a:pt x="435873" y="518717"/>
                  </a:cubicBezTo>
                  <a:cubicBezTo>
                    <a:pt x="343099" y="589488"/>
                    <a:pt x="184318" y="537767"/>
                    <a:pt x="82019" y="403464"/>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5" name="Google Shape;1945;p34"/>
            <p:cNvSpPr/>
            <p:nvPr/>
          </p:nvSpPr>
          <p:spPr>
            <a:xfrm>
              <a:off x="4843359" y="4082253"/>
              <a:ext cx="494839" cy="543912"/>
            </a:xfrm>
            <a:custGeom>
              <a:rect b="b" l="l" r="r" t="t"/>
              <a:pathLst>
                <a:path extrusionOk="0" h="543912" w="494839">
                  <a:moveTo>
                    <a:pt x="81066" y="398687"/>
                  </a:moveTo>
                  <a:cubicBezTo>
                    <a:pt x="-19995" y="266003"/>
                    <a:pt x="-27615" y="101221"/>
                    <a:pt x="64111" y="31307"/>
                  </a:cubicBezTo>
                  <a:cubicBezTo>
                    <a:pt x="155837" y="-38606"/>
                    <a:pt x="312714" y="12543"/>
                    <a:pt x="413774" y="145226"/>
                  </a:cubicBezTo>
                  <a:cubicBezTo>
                    <a:pt x="514834" y="277910"/>
                    <a:pt x="522454" y="442692"/>
                    <a:pt x="430728" y="512605"/>
                  </a:cubicBezTo>
                  <a:cubicBezTo>
                    <a:pt x="339003" y="582519"/>
                    <a:pt x="182126" y="531370"/>
                    <a:pt x="81066" y="398687"/>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6" name="Google Shape;1946;p34"/>
            <p:cNvSpPr/>
            <p:nvPr/>
          </p:nvSpPr>
          <p:spPr>
            <a:xfrm>
              <a:off x="4815837" y="4100822"/>
              <a:ext cx="489017" cy="537351"/>
            </a:xfrm>
            <a:custGeom>
              <a:rect b="b" l="l" r="r" t="t"/>
              <a:pathLst>
                <a:path extrusionOk="0" h="537351" w="489017">
                  <a:moveTo>
                    <a:pt x="80107" y="393930"/>
                  </a:moveTo>
                  <a:cubicBezTo>
                    <a:pt x="-19810" y="262866"/>
                    <a:pt x="-27239" y="99988"/>
                    <a:pt x="63343" y="30932"/>
                  </a:cubicBezTo>
                  <a:cubicBezTo>
                    <a:pt x="153926" y="-38124"/>
                    <a:pt x="308993" y="12358"/>
                    <a:pt x="408910" y="143422"/>
                  </a:cubicBezTo>
                  <a:cubicBezTo>
                    <a:pt x="508828" y="274486"/>
                    <a:pt x="516257" y="437364"/>
                    <a:pt x="425674" y="506420"/>
                  </a:cubicBezTo>
                  <a:cubicBezTo>
                    <a:pt x="335092" y="575476"/>
                    <a:pt x="180025" y="524994"/>
                    <a:pt x="80107" y="393930"/>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7" name="Google Shape;1947;p34"/>
            <p:cNvSpPr/>
            <p:nvPr/>
          </p:nvSpPr>
          <p:spPr>
            <a:xfrm>
              <a:off x="4788215" y="4119297"/>
              <a:ext cx="483110" cy="530976"/>
            </a:xfrm>
            <a:custGeom>
              <a:rect b="b" l="l" r="r" t="t"/>
              <a:pathLst>
                <a:path extrusionOk="0" h="530976" w="483110">
                  <a:moveTo>
                    <a:pt x="79154" y="389265"/>
                  </a:moveTo>
                  <a:cubicBezTo>
                    <a:pt x="-19525" y="259725"/>
                    <a:pt x="-26955" y="98848"/>
                    <a:pt x="62580" y="30554"/>
                  </a:cubicBezTo>
                  <a:cubicBezTo>
                    <a:pt x="152115" y="-37645"/>
                    <a:pt x="305277" y="12171"/>
                    <a:pt x="403956" y="141711"/>
                  </a:cubicBezTo>
                  <a:cubicBezTo>
                    <a:pt x="502635" y="271251"/>
                    <a:pt x="510065" y="432128"/>
                    <a:pt x="420530" y="500422"/>
                  </a:cubicBezTo>
                  <a:cubicBezTo>
                    <a:pt x="330995" y="568621"/>
                    <a:pt x="177833" y="518805"/>
                    <a:pt x="79154" y="389265"/>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8" name="Google Shape;1948;p34"/>
            <p:cNvSpPr/>
            <p:nvPr/>
          </p:nvSpPr>
          <p:spPr>
            <a:xfrm>
              <a:off x="4760727" y="4137844"/>
              <a:ext cx="477222" cy="524552"/>
            </a:xfrm>
            <a:custGeom>
              <a:rect b="b" l="l" r="r" t="t"/>
              <a:pathLst>
                <a:path extrusionOk="0" h="524552" w="477222">
                  <a:moveTo>
                    <a:pt x="78162" y="384530"/>
                  </a:moveTo>
                  <a:cubicBezTo>
                    <a:pt x="-19278" y="256514"/>
                    <a:pt x="-26613" y="97637"/>
                    <a:pt x="61779" y="30200"/>
                  </a:cubicBezTo>
                  <a:cubicBezTo>
                    <a:pt x="150267" y="-37237"/>
                    <a:pt x="301524" y="12102"/>
                    <a:pt x="399060" y="140023"/>
                  </a:cubicBezTo>
                  <a:cubicBezTo>
                    <a:pt x="496500" y="268039"/>
                    <a:pt x="503835" y="426916"/>
                    <a:pt x="415443" y="494353"/>
                  </a:cubicBezTo>
                  <a:cubicBezTo>
                    <a:pt x="326955" y="561790"/>
                    <a:pt x="175698" y="512450"/>
                    <a:pt x="78162" y="384530"/>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49" name="Google Shape;1949;p34"/>
            <p:cNvSpPr/>
            <p:nvPr/>
          </p:nvSpPr>
          <p:spPr>
            <a:xfrm>
              <a:off x="4733182" y="4156415"/>
              <a:ext cx="471447" cy="518081"/>
            </a:xfrm>
            <a:custGeom>
              <a:rect b="b" l="l" r="r" t="t"/>
              <a:pathLst>
                <a:path extrusionOk="0" h="518081" w="471447">
                  <a:moveTo>
                    <a:pt x="77228" y="379770"/>
                  </a:moveTo>
                  <a:cubicBezTo>
                    <a:pt x="-19070" y="253373"/>
                    <a:pt x="-26309" y="96401"/>
                    <a:pt x="61130" y="29822"/>
                  </a:cubicBezTo>
                  <a:cubicBezTo>
                    <a:pt x="148475" y="-36758"/>
                    <a:pt x="297922" y="11914"/>
                    <a:pt x="394220" y="138311"/>
                  </a:cubicBezTo>
                  <a:cubicBezTo>
                    <a:pt x="490518" y="264708"/>
                    <a:pt x="497756" y="421680"/>
                    <a:pt x="410317" y="488260"/>
                  </a:cubicBezTo>
                  <a:cubicBezTo>
                    <a:pt x="322973" y="554840"/>
                    <a:pt x="173526" y="506167"/>
                    <a:pt x="77228" y="379770"/>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0" name="Google Shape;1950;p34"/>
            <p:cNvSpPr/>
            <p:nvPr/>
          </p:nvSpPr>
          <p:spPr>
            <a:xfrm>
              <a:off x="4705598" y="4174890"/>
              <a:ext cx="465592" cy="511705"/>
            </a:xfrm>
            <a:custGeom>
              <a:rect b="b" l="l" r="r" t="t"/>
              <a:pathLst>
                <a:path extrusionOk="0" h="511705" w="465592">
                  <a:moveTo>
                    <a:pt x="76236" y="375106"/>
                  </a:moveTo>
                  <a:cubicBezTo>
                    <a:pt x="-18823" y="250233"/>
                    <a:pt x="-25967" y="95261"/>
                    <a:pt x="60330" y="29443"/>
                  </a:cubicBezTo>
                  <a:cubicBezTo>
                    <a:pt x="146626" y="-36279"/>
                    <a:pt x="294168" y="11727"/>
                    <a:pt x="389323" y="136600"/>
                  </a:cubicBezTo>
                  <a:cubicBezTo>
                    <a:pt x="484478" y="261473"/>
                    <a:pt x="491526" y="416444"/>
                    <a:pt x="405230" y="482262"/>
                  </a:cubicBezTo>
                  <a:cubicBezTo>
                    <a:pt x="318933" y="547985"/>
                    <a:pt x="171391" y="499978"/>
                    <a:pt x="76236" y="375106"/>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1" name="Google Shape;1951;p34"/>
            <p:cNvSpPr/>
            <p:nvPr/>
          </p:nvSpPr>
          <p:spPr>
            <a:xfrm>
              <a:off x="4678039" y="4193438"/>
              <a:ext cx="459718" cy="505281"/>
            </a:xfrm>
            <a:custGeom>
              <a:rect b="b" l="l" r="r" t="t"/>
              <a:pathLst>
                <a:path extrusionOk="0" h="505281" w="459718">
                  <a:moveTo>
                    <a:pt x="75316" y="370370"/>
                  </a:moveTo>
                  <a:cubicBezTo>
                    <a:pt x="-18600" y="247117"/>
                    <a:pt x="-25649" y="94050"/>
                    <a:pt x="59600" y="29089"/>
                  </a:cubicBezTo>
                  <a:cubicBezTo>
                    <a:pt x="144849" y="-35871"/>
                    <a:pt x="290581" y="11659"/>
                    <a:pt x="384402" y="134912"/>
                  </a:cubicBezTo>
                  <a:cubicBezTo>
                    <a:pt x="478319" y="258165"/>
                    <a:pt x="485367" y="411232"/>
                    <a:pt x="400119" y="476193"/>
                  </a:cubicBezTo>
                  <a:cubicBezTo>
                    <a:pt x="314870" y="541153"/>
                    <a:pt x="169137" y="493623"/>
                    <a:pt x="75316" y="370370"/>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2" name="Google Shape;1952;p34"/>
            <p:cNvSpPr/>
            <p:nvPr/>
          </p:nvSpPr>
          <p:spPr>
            <a:xfrm>
              <a:off x="4650455" y="4212008"/>
              <a:ext cx="453830" cy="498810"/>
            </a:xfrm>
            <a:custGeom>
              <a:rect b="b" l="l" r="r" t="t"/>
              <a:pathLst>
                <a:path extrusionOk="0" h="498810" w="453830">
                  <a:moveTo>
                    <a:pt x="74325" y="365610"/>
                  </a:moveTo>
                  <a:cubicBezTo>
                    <a:pt x="-18354" y="243881"/>
                    <a:pt x="-25307" y="92815"/>
                    <a:pt x="58799" y="28711"/>
                  </a:cubicBezTo>
                  <a:cubicBezTo>
                    <a:pt x="142905" y="-35392"/>
                    <a:pt x="286827" y="11471"/>
                    <a:pt x="379506" y="133201"/>
                  </a:cubicBezTo>
                  <a:cubicBezTo>
                    <a:pt x="472184" y="254930"/>
                    <a:pt x="479137" y="405996"/>
                    <a:pt x="395032" y="470100"/>
                  </a:cubicBezTo>
                  <a:cubicBezTo>
                    <a:pt x="310926" y="534203"/>
                    <a:pt x="167003" y="487340"/>
                    <a:pt x="74325" y="365610"/>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3" name="Google Shape;1953;p34"/>
            <p:cNvSpPr/>
            <p:nvPr/>
          </p:nvSpPr>
          <p:spPr>
            <a:xfrm>
              <a:off x="4622896" y="4230386"/>
              <a:ext cx="447989" cy="492345"/>
            </a:xfrm>
            <a:custGeom>
              <a:rect b="b" l="l" r="r" t="t"/>
              <a:pathLst>
                <a:path extrusionOk="0" h="492345" w="447989">
                  <a:moveTo>
                    <a:pt x="73404" y="360949"/>
                  </a:moveTo>
                  <a:cubicBezTo>
                    <a:pt x="-18131" y="240839"/>
                    <a:pt x="-24989" y="91677"/>
                    <a:pt x="58069" y="28336"/>
                  </a:cubicBezTo>
                  <a:cubicBezTo>
                    <a:pt x="141127" y="-34910"/>
                    <a:pt x="283145" y="11286"/>
                    <a:pt x="374585" y="131396"/>
                  </a:cubicBezTo>
                  <a:cubicBezTo>
                    <a:pt x="466120" y="251507"/>
                    <a:pt x="472978" y="400668"/>
                    <a:pt x="389920" y="464009"/>
                  </a:cubicBezTo>
                  <a:cubicBezTo>
                    <a:pt x="306862" y="527255"/>
                    <a:pt x="164844" y="481059"/>
                    <a:pt x="73404" y="360949"/>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4" name="Google Shape;1954;p34"/>
            <p:cNvSpPr/>
            <p:nvPr/>
          </p:nvSpPr>
          <p:spPr>
            <a:xfrm>
              <a:off x="4595312" y="4248933"/>
              <a:ext cx="442101" cy="485921"/>
            </a:xfrm>
            <a:custGeom>
              <a:rect b="b" l="l" r="r" t="t"/>
              <a:pathLst>
                <a:path extrusionOk="0" h="485921" w="442101">
                  <a:moveTo>
                    <a:pt x="72413" y="356213"/>
                  </a:moveTo>
                  <a:cubicBezTo>
                    <a:pt x="-17884" y="237627"/>
                    <a:pt x="-24647" y="90465"/>
                    <a:pt x="57268" y="27981"/>
                  </a:cubicBezTo>
                  <a:cubicBezTo>
                    <a:pt x="139183" y="-34502"/>
                    <a:pt x="279391" y="11218"/>
                    <a:pt x="369688" y="129709"/>
                  </a:cubicBezTo>
                  <a:cubicBezTo>
                    <a:pt x="459985" y="248295"/>
                    <a:pt x="466748" y="395456"/>
                    <a:pt x="384833" y="457940"/>
                  </a:cubicBezTo>
                  <a:cubicBezTo>
                    <a:pt x="302918" y="520424"/>
                    <a:pt x="162710" y="474704"/>
                    <a:pt x="72413" y="356213"/>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5" name="Google Shape;1955;p34"/>
            <p:cNvSpPr/>
            <p:nvPr/>
          </p:nvSpPr>
          <p:spPr>
            <a:xfrm>
              <a:off x="4567753" y="4267504"/>
              <a:ext cx="436355" cy="479450"/>
            </a:xfrm>
            <a:custGeom>
              <a:rect b="b" l="l" r="r" t="t"/>
              <a:pathLst>
                <a:path extrusionOk="0" h="479450" w="436355">
                  <a:moveTo>
                    <a:pt x="71493" y="351454"/>
                  </a:moveTo>
                  <a:cubicBezTo>
                    <a:pt x="-17661" y="234487"/>
                    <a:pt x="-24329" y="89230"/>
                    <a:pt x="56539" y="27604"/>
                  </a:cubicBezTo>
                  <a:cubicBezTo>
                    <a:pt x="137406" y="-34023"/>
                    <a:pt x="275709" y="11030"/>
                    <a:pt x="364863" y="127997"/>
                  </a:cubicBezTo>
                  <a:cubicBezTo>
                    <a:pt x="454017" y="244964"/>
                    <a:pt x="460684" y="390220"/>
                    <a:pt x="379817" y="451847"/>
                  </a:cubicBezTo>
                  <a:cubicBezTo>
                    <a:pt x="298950" y="513474"/>
                    <a:pt x="160647" y="468421"/>
                    <a:pt x="71493" y="351454"/>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6" name="Google Shape;1956;p34"/>
            <p:cNvSpPr/>
            <p:nvPr/>
          </p:nvSpPr>
          <p:spPr>
            <a:xfrm>
              <a:off x="4540169" y="4285979"/>
              <a:ext cx="430372" cy="473116"/>
            </a:xfrm>
            <a:custGeom>
              <a:rect b="b" l="l" r="r" t="t"/>
              <a:pathLst>
                <a:path extrusionOk="0" h="473116" w="430372">
                  <a:moveTo>
                    <a:pt x="70501" y="346789"/>
                  </a:moveTo>
                  <a:cubicBezTo>
                    <a:pt x="-17414" y="231346"/>
                    <a:pt x="-23987" y="88090"/>
                    <a:pt x="55737" y="27225"/>
                  </a:cubicBezTo>
                  <a:cubicBezTo>
                    <a:pt x="135557" y="-33544"/>
                    <a:pt x="271955" y="10842"/>
                    <a:pt x="359871" y="126286"/>
                  </a:cubicBezTo>
                  <a:cubicBezTo>
                    <a:pt x="447787" y="241729"/>
                    <a:pt x="454359" y="384985"/>
                    <a:pt x="374635" y="445849"/>
                  </a:cubicBezTo>
                  <a:cubicBezTo>
                    <a:pt x="294910" y="506714"/>
                    <a:pt x="158417" y="462232"/>
                    <a:pt x="70501" y="346789"/>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7" name="Google Shape;1957;p34"/>
            <p:cNvSpPr/>
            <p:nvPr/>
          </p:nvSpPr>
          <p:spPr>
            <a:xfrm>
              <a:off x="4512643" y="4304526"/>
              <a:ext cx="424559" cy="466609"/>
            </a:xfrm>
            <a:custGeom>
              <a:rect b="b" l="l" r="r" t="t"/>
              <a:pathLst>
                <a:path extrusionOk="0" h="466609" w="424559">
                  <a:moveTo>
                    <a:pt x="69548" y="342053"/>
                  </a:moveTo>
                  <a:cubicBezTo>
                    <a:pt x="-17130" y="228230"/>
                    <a:pt x="-23702" y="86879"/>
                    <a:pt x="54974" y="26871"/>
                  </a:cubicBezTo>
                  <a:cubicBezTo>
                    <a:pt x="133651" y="-33136"/>
                    <a:pt x="268239" y="10774"/>
                    <a:pt x="355012" y="124598"/>
                  </a:cubicBezTo>
                  <a:cubicBezTo>
                    <a:pt x="441689" y="238422"/>
                    <a:pt x="448262" y="379773"/>
                    <a:pt x="369585" y="439780"/>
                  </a:cubicBezTo>
                  <a:cubicBezTo>
                    <a:pt x="290909" y="499692"/>
                    <a:pt x="156320" y="455877"/>
                    <a:pt x="69548" y="342053"/>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8" name="Google Shape;1958;p34"/>
            <p:cNvSpPr/>
            <p:nvPr/>
          </p:nvSpPr>
          <p:spPr>
            <a:xfrm>
              <a:off x="4485136" y="4323097"/>
              <a:ext cx="418709" cy="460180"/>
            </a:xfrm>
            <a:custGeom>
              <a:rect b="b" l="l" r="r" t="t"/>
              <a:pathLst>
                <a:path extrusionOk="0" h="460180" w="418709">
                  <a:moveTo>
                    <a:pt x="68575" y="337294"/>
                  </a:moveTo>
                  <a:cubicBezTo>
                    <a:pt x="-16959" y="224994"/>
                    <a:pt x="-23341" y="85643"/>
                    <a:pt x="54288" y="26493"/>
                  </a:cubicBezTo>
                  <a:cubicBezTo>
                    <a:pt x="131917" y="-32657"/>
                    <a:pt x="264600" y="10587"/>
                    <a:pt x="350134" y="122886"/>
                  </a:cubicBezTo>
                  <a:cubicBezTo>
                    <a:pt x="435669" y="235186"/>
                    <a:pt x="442050" y="374537"/>
                    <a:pt x="364422" y="433687"/>
                  </a:cubicBezTo>
                  <a:cubicBezTo>
                    <a:pt x="286793" y="492837"/>
                    <a:pt x="154110" y="449594"/>
                    <a:pt x="68575" y="337294"/>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59" name="Google Shape;1959;p34"/>
            <p:cNvSpPr/>
            <p:nvPr/>
          </p:nvSpPr>
          <p:spPr>
            <a:xfrm>
              <a:off x="4457514" y="4341528"/>
              <a:ext cx="412930" cy="453798"/>
            </a:xfrm>
            <a:custGeom>
              <a:rect b="b" l="l" r="r" t="t"/>
              <a:pathLst>
                <a:path extrusionOk="0" h="453798" w="412930">
                  <a:moveTo>
                    <a:pt x="67622" y="332675"/>
                  </a:moveTo>
                  <a:cubicBezTo>
                    <a:pt x="-16675" y="221994"/>
                    <a:pt x="-23056" y="84548"/>
                    <a:pt x="53525" y="26160"/>
                  </a:cubicBezTo>
                  <a:cubicBezTo>
                    <a:pt x="130106" y="-32228"/>
                    <a:pt x="260884" y="10444"/>
                    <a:pt x="345275" y="121124"/>
                  </a:cubicBezTo>
                  <a:cubicBezTo>
                    <a:pt x="429667" y="231805"/>
                    <a:pt x="435953" y="369250"/>
                    <a:pt x="359373" y="427639"/>
                  </a:cubicBezTo>
                  <a:cubicBezTo>
                    <a:pt x="282791" y="486027"/>
                    <a:pt x="152013" y="443355"/>
                    <a:pt x="67622" y="332675"/>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0" name="Google Shape;1960;p34"/>
            <p:cNvSpPr/>
            <p:nvPr/>
          </p:nvSpPr>
          <p:spPr>
            <a:xfrm>
              <a:off x="4429993" y="4360159"/>
              <a:ext cx="406980" cy="447206"/>
            </a:xfrm>
            <a:custGeom>
              <a:rect b="b" l="l" r="r" t="t"/>
              <a:pathLst>
                <a:path extrusionOk="0" h="447206" w="406980">
                  <a:moveTo>
                    <a:pt x="66664" y="327854"/>
                  </a:moveTo>
                  <a:cubicBezTo>
                    <a:pt x="-16490" y="218698"/>
                    <a:pt x="-22681" y="83252"/>
                    <a:pt x="52757" y="25721"/>
                  </a:cubicBezTo>
                  <a:cubicBezTo>
                    <a:pt x="128195" y="-31714"/>
                    <a:pt x="257164" y="10291"/>
                    <a:pt x="340317" y="119352"/>
                  </a:cubicBezTo>
                  <a:cubicBezTo>
                    <a:pt x="423470" y="228509"/>
                    <a:pt x="429661" y="363954"/>
                    <a:pt x="354223" y="421485"/>
                  </a:cubicBezTo>
                  <a:cubicBezTo>
                    <a:pt x="278785" y="478921"/>
                    <a:pt x="149817" y="436916"/>
                    <a:pt x="66664" y="327854"/>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1" name="Google Shape;1961;p34"/>
            <p:cNvSpPr/>
            <p:nvPr/>
          </p:nvSpPr>
          <p:spPr>
            <a:xfrm>
              <a:off x="4402371" y="4378592"/>
              <a:ext cx="401168" cy="440777"/>
            </a:xfrm>
            <a:custGeom>
              <a:rect b="b" l="l" r="r" t="t"/>
              <a:pathLst>
                <a:path extrusionOk="0" h="440777" w="401168">
                  <a:moveTo>
                    <a:pt x="65710" y="323137"/>
                  </a:moveTo>
                  <a:cubicBezTo>
                    <a:pt x="-16205" y="215600"/>
                    <a:pt x="-22396" y="81964"/>
                    <a:pt x="51994" y="25385"/>
                  </a:cubicBezTo>
                  <a:cubicBezTo>
                    <a:pt x="126384" y="-31288"/>
                    <a:pt x="253543" y="10146"/>
                    <a:pt x="335458" y="117683"/>
                  </a:cubicBezTo>
                  <a:cubicBezTo>
                    <a:pt x="417373" y="225220"/>
                    <a:pt x="423564" y="358856"/>
                    <a:pt x="349174" y="415434"/>
                  </a:cubicBezTo>
                  <a:cubicBezTo>
                    <a:pt x="274784" y="472013"/>
                    <a:pt x="147625" y="430674"/>
                    <a:pt x="65710" y="323137"/>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2" name="Google Shape;1962;p34"/>
            <p:cNvSpPr/>
            <p:nvPr/>
          </p:nvSpPr>
          <p:spPr>
            <a:xfrm>
              <a:off x="4374850" y="4397068"/>
              <a:ext cx="395251" cy="434444"/>
            </a:xfrm>
            <a:custGeom>
              <a:rect b="b" l="l" r="r" t="t"/>
              <a:pathLst>
                <a:path extrusionOk="0" h="434444" w="395251">
                  <a:moveTo>
                    <a:pt x="64752" y="318473"/>
                  </a:moveTo>
                  <a:cubicBezTo>
                    <a:pt x="-16020" y="212460"/>
                    <a:pt x="-22021" y="80824"/>
                    <a:pt x="51226" y="25008"/>
                  </a:cubicBezTo>
                  <a:cubicBezTo>
                    <a:pt x="124474" y="-30809"/>
                    <a:pt x="249823" y="9958"/>
                    <a:pt x="330499" y="115971"/>
                  </a:cubicBezTo>
                  <a:cubicBezTo>
                    <a:pt x="411271" y="221985"/>
                    <a:pt x="417272" y="353620"/>
                    <a:pt x="344025" y="409436"/>
                  </a:cubicBezTo>
                  <a:cubicBezTo>
                    <a:pt x="270778" y="465253"/>
                    <a:pt x="145429" y="424486"/>
                    <a:pt x="64752" y="318473"/>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3" name="Google Shape;1963;p34"/>
            <p:cNvSpPr/>
            <p:nvPr/>
          </p:nvSpPr>
          <p:spPr>
            <a:xfrm>
              <a:off x="4347228" y="4415657"/>
              <a:ext cx="389438" cy="427936"/>
            </a:xfrm>
            <a:custGeom>
              <a:rect b="b" l="l" r="r" t="t"/>
              <a:pathLst>
                <a:path extrusionOk="0" h="427936" w="389438">
                  <a:moveTo>
                    <a:pt x="63798" y="313695"/>
                  </a:moveTo>
                  <a:cubicBezTo>
                    <a:pt x="-15735" y="209301"/>
                    <a:pt x="-21736" y="79570"/>
                    <a:pt x="50463" y="24611"/>
                  </a:cubicBezTo>
                  <a:cubicBezTo>
                    <a:pt x="122663" y="-30348"/>
                    <a:pt x="246107" y="9847"/>
                    <a:pt x="325641" y="114241"/>
                  </a:cubicBezTo>
                  <a:cubicBezTo>
                    <a:pt x="405174" y="218635"/>
                    <a:pt x="411175" y="348366"/>
                    <a:pt x="338976" y="403325"/>
                  </a:cubicBezTo>
                  <a:cubicBezTo>
                    <a:pt x="266776" y="458284"/>
                    <a:pt x="143332" y="418089"/>
                    <a:pt x="63798" y="313695"/>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4" name="Google Shape;1964;p34"/>
            <p:cNvSpPr/>
            <p:nvPr/>
          </p:nvSpPr>
          <p:spPr>
            <a:xfrm>
              <a:off x="4319740" y="4434186"/>
              <a:ext cx="383455" cy="421549"/>
            </a:xfrm>
            <a:custGeom>
              <a:rect b="b" l="l" r="r" t="t"/>
              <a:pathLst>
                <a:path extrusionOk="0" h="421549" w="383455">
                  <a:moveTo>
                    <a:pt x="62807" y="308977"/>
                  </a:moveTo>
                  <a:cubicBezTo>
                    <a:pt x="-15489" y="206108"/>
                    <a:pt x="-21394" y="78377"/>
                    <a:pt x="49662" y="24275"/>
                  </a:cubicBezTo>
                  <a:cubicBezTo>
                    <a:pt x="120719" y="-29922"/>
                    <a:pt x="242353" y="9702"/>
                    <a:pt x="320649" y="112572"/>
                  </a:cubicBezTo>
                  <a:cubicBezTo>
                    <a:pt x="398944" y="215442"/>
                    <a:pt x="404850" y="343172"/>
                    <a:pt x="333793" y="397274"/>
                  </a:cubicBezTo>
                  <a:cubicBezTo>
                    <a:pt x="262737" y="451471"/>
                    <a:pt x="141102" y="411847"/>
                    <a:pt x="62807" y="308977"/>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5" name="Google Shape;1965;p34"/>
            <p:cNvSpPr/>
            <p:nvPr/>
          </p:nvSpPr>
          <p:spPr>
            <a:xfrm>
              <a:off x="4292180" y="4452661"/>
              <a:ext cx="377709" cy="415173"/>
            </a:xfrm>
            <a:custGeom>
              <a:rect b="b" l="l" r="r" t="t"/>
              <a:pathLst>
                <a:path extrusionOk="0" h="415173" w="377709">
                  <a:moveTo>
                    <a:pt x="61887" y="304313"/>
                  </a:moveTo>
                  <a:cubicBezTo>
                    <a:pt x="-15266" y="203062"/>
                    <a:pt x="-21076" y="77237"/>
                    <a:pt x="48933" y="23897"/>
                  </a:cubicBezTo>
                  <a:cubicBezTo>
                    <a:pt x="118941" y="-29443"/>
                    <a:pt x="238671" y="9514"/>
                    <a:pt x="315823" y="110860"/>
                  </a:cubicBezTo>
                  <a:cubicBezTo>
                    <a:pt x="392976" y="212111"/>
                    <a:pt x="398786" y="337936"/>
                    <a:pt x="328777" y="391276"/>
                  </a:cubicBezTo>
                  <a:cubicBezTo>
                    <a:pt x="258768" y="444616"/>
                    <a:pt x="139039" y="405659"/>
                    <a:pt x="61887" y="304313"/>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6" name="Google Shape;1966;p34"/>
            <p:cNvSpPr/>
            <p:nvPr/>
          </p:nvSpPr>
          <p:spPr>
            <a:xfrm>
              <a:off x="4264597" y="4471248"/>
              <a:ext cx="371726" cy="408575"/>
            </a:xfrm>
            <a:custGeom>
              <a:rect b="b" l="l" r="r" t="t"/>
              <a:pathLst>
                <a:path extrusionOk="0" h="408575" w="371726">
                  <a:moveTo>
                    <a:pt x="60895" y="299538"/>
                  </a:moveTo>
                  <a:cubicBezTo>
                    <a:pt x="-15019" y="199811"/>
                    <a:pt x="-20734" y="75986"/>
                    <a:pt x="48132" y="23503"/>
                  </a:cubicBezTo>
                  <a:cubicBezTo>
                    <a:pt x="117093" y="-28979"/>
                    <a:pt x="234917" y="9406"/>
                    <a:pt x="310831" y="109038"/>
                  </a:cubicBezTo>
                  <a:cubicBezTo>
                    <a:pt x="386745" y="208765"/>
                    <a:pt x="392460" y="332590"/>
                    <a:pt x="323595" y="385072"/>
                  </a:cubicBezTo>
                  <a:cubicBezTo>
                    <a:pt x="254729" y="437555"/>
                    <a:pt x="136809" y="399169"/>
                    <a:pt x="60895" y="299538"/>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7" name="Google Shape;1967;p34"/>
            <p:cNvSpPr/>
            <p:nvPr/>
          </p:nvSpPr>
          <p:spPr>
            <a:xfrm>
              <a:off x="4237037" y="4489776"/>
              <a:ext cx="365980" cy="402188"/>
            </a:xfrm>
            <a:custGeom>
              <a:rect b="b" l="l" r="r" t="t"/>
              <a:pathLst>
                <a:path extrusionOk="0" h="402188" w="365980">
                  <a:moveTo>
                    <a:pt x="59975" y="294821"/>
                  </a:moveTo>
                  <a:cubicBezTo>
                    <a:pt x="-14796" y="196713"/>
                    <a:pt x="-20416" y="74793"/>
                    <a:pt x="47402" y="23167"/>
                  </a:cubicBezTo>
                  <a:cubicBezTo>
                    <a:pt x="115220" y="-28553"/>
                    <a:pt x="231234" y="9261"/>
                    <a:pt x="306006" y="107369"/>
                  </a:cubicBezTo>
                  <a:cubicBezTo>
                    <a:pt x="380777" y="205476"/>
                    <a:pt x="386397" y="327396"/>
                    <a:pt x="318579" y="379022"/>
                  </a:cubicBezTo>
                  <a:cubicBezTo>
                    <a:pt x="250761" y="430742"/>
                    <a:pt x="134746" y="392928"/>
                    <a:pt x="59975" y="294821"/>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8" name="Google Shape;1968;p34"/>
            <p:cNvSpPr/>
            <p:nvPr/>
          </p:nvSpPr>
          <p:spPr>
            <a:xfrm>
              <a:off x="4209468" y="4508252"/>
              <a:ext cx="360063" cy="395813"/>
            </a:xfrm>
            <a:custGeom>
              <a:rect b="b" l="l" r="r" t="t"/>
              <a:pathLst>
                <a:path extrusionOk="0" h="395813" w="360063">
                  <a:moveTo>
                    <a:pt x="58969" y="290156"/>
                  </a:moveTo>
                  <a:cubicBezTo>
                    <a:pt x="-14564" y="193573"/>
                    <a:pt x="-20088" y="73653"/>
                    <a:pt x="46682" y="22790"/>
                  </a:cubicBezTo>
                  <a:cubicBezTo>
                    <a:pt x="113452" y="-28074"/>
                    <a:pt x="227562" y="9074"/>
                    <a:pt x="301095" y="105657"/>
                  </a:cubicBezTo>
                  <a:cubicBezTo>
                    <a:pt x="374628" y="202241"/>
                    <a:pt x="380152" y="322160"/>
                    <a:pt x="313382" y="373024"/>
                  </a:cubicBezTo>
                  <a:cubicBezTo>
                    <a:pt x="246612" y="423887"/>
                    <a:pt x="132502" y="386740"/>
                    <a:pt x="58969" y="290156"/>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69" name="Google Shape;1969;p34"/>
            <p:cNvSpPr/>
            <p:nvPr/>
          </p:nvSpPr>
          <p:spPr>
            <a:xfrm>
              <a:off x="4181909" y="4526746"/>
              <a:ext cx="354318" cy="389305"/>
            </a:xfrm>
            <a:custGeom>
              <a:rect b="b" l="l" r="r" t="t"/>
              <a:pathLst>
                <a:path extrusionOk="0" h="389305" w="354318">
                  <a:moveTo>
                    <a:pt x="58049" y="285378"/>
                  </a:moveTo>
                  <a:cubicBezTo>
                    <a:pt x="-14341" y="190414"/>
                    <a:pt x="-19770" y="72399"/>
                    <a:pt x="45952" y="22393"/>
                  </a:cubicBezTo>
                  <a:cubicBezTo>
                    <a:pt x="111675" y="-27613"/>
                    <a:pt x="223879" y="8963"/>
                    <a:pt x="296269" y="103927"/>
                  </a:cubicBezTo>
                  <a:cubicBezTo>
                    <a:pt x="368659" y="198891"/>
                    <a:pt x="374089" y="316906"/>
                    <a:pt x="308366" y="366912"/>
                  </a:cubicBezTo>
                  <a:cubicBezTo>
                    <a:pt x="242739" y="416918"/>
                    <a:pt x="130439" y="380342"/>
                    <a:pt x="58049" y="285378"/>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0" name="Google Shape;1970;p34"/>
            <p:cNvSpPr/>
            <p:nvPr/>
          </p:nvSpPr>
          <p:spPr>
            <a:xfrm>
              <a:off x="4154325" y="4545275"/>
              <a:ext cx="348334" cy="382918"/>
            </a:xfrm>
            <a:custGeom>
              <a:rect b="b" l="l" r="r" t="t"/>
              <a:pathLst>
                <a:path extrusionOk="0" h="382918" w="348334">
                  <a:moveTo>
                    <a:pt x="57058" y="280661"/>
                  </a:moveTo>
                  <a:cubicBezTo>
                    <a:pt x="-14094" y="187221"/>
                    <a:pt x="-19428" y="71206"/>
                    <a:pt x="45151" y="22057"/>
                  </a:cubicBezTo>
                  <a:cubicBezTo>
                    <a:pt x="109731" y="-27187"/>
                    <a:pt x="220125" y="8817"/>
                    <a:pt x="291277" y="102258"/>
                  </a:cubicBezTo>
                  <a:cubicBezTo>
                    <a:pt x="362429" y="195698"/>
                    <a:pt x="367763" y="311712"/>
                    <a:pt x="303183" y="360861"/>
                  </a:cubicBezTo>
                  <a:cubicBezTo>
                    <a:pt x="238604" y="410106"/>
                    <a:pt x="128209" y="374101"/>
                    <a:pt x="57058" y="280661"/>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1" name="Google Shape;1971;p34"/>
            <p:cNvSpPr/>
            <p:nvPr/>
          </p:nvSpPr>
          <p:spPr>
            <a:xfrm>
              <a:off x="4126799" y="4563750"/>
              <a:ext cx="342522" cy="376542"/>
            </a:xfrm>
            <a:custGeom>
              <a:rect b="b" l="l" r="r" t="t"/>
              <a:pathLst>
                <a:path extrusionOk="0" h="376542" w="342522">
                  <a:moveTo>
                    <a:pt x="56104" y="275996"/>
                  </a:moveTo>
                  <a:cubicBezTo>
                    <a:pt x="-13810" y="184176"/>
                    <a:pt x="-19144" y="70066"/>
                    <a:pt x="44388" y="21679"/>
                  </a:cubicBezTo>
                  <a:cubicBezTo>
                    <a:pt x="107920" y="-26708"/>
                    <a:pt x="216505" y="8630"/>
                    <a:pt x="286418" y="100546"/>
                  </a:cubicBezTo>
                  <a:cubicBezTo>
                    <a:pt x="356332" y="192367"/>
                    <a:pt x="361666" y="306477"/>
                    <a:pt x="298134" y="354864"/>
                  </a:cubicBezTo>
                  <a:cubicBezTo>
                    <a:pt x="234602" y="403251"/>
                    <a:pt x="126017" y="367913"/>
                    <a:pt x="56104" y="275996"/>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2" name="Google Shape;1972;p34"/>
            <p:cNvSpPr/>
            <p:nvPr/>
          </p:nvSpPr>
          <p:spPr>
            <a:xfrm>
              <a:off x="4099182" y="4582337"/>
              <a:ext cx="336700" cy="369944"/>
            </a:xfrm>
            <a:custGeom>
              <a:rect b="b" l="l" r="r" t="t"/>
              <a:pathLst>
                <a:path extrusionOk="0" h="369944" w="336700">
                  <a:moveTo>
                    <a:pt x="55146" y="271221"/>
                  </a:moveTo>
                  <a:cubicBezTo>
                    <a:pt x="-13625" y="180924"/>
                    <a:pt x="-18768" y="68815"/>
                    <a:pt x="43621" y="21285"/>
                  </a:cubicBezTo>
                  <a:cubicBezTo>
                    <a:pt x="106009" y="-26245"/>
                    <a:pt x="212785" y="8522"/>
                    <a:pt x="281555" y="98724"/>
                  </a:cubicBezTo>
                  <a:cubicBezTo>
                    <a:pt x="350326" y="189021"/>
                    <a:pt x="355469" y="301130"/>
                    <a:pt x="293080" y="348660"/>
                  </a:cubicBezTo>
                  <a:cubicBezTo>
                    <a:pt x="230692" y="396189"/>
                    <a:pt x="123916" y="361423"/>
                    <a:pt x="55146" y="271221"/>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3" name="Google Shape;1973;p34"/>
            <p:cNvSpPr/>
            <p:nvPr/>
          </p:nvSpPr>
          <p:spPr>
            <a:xfrm>
              <a:off x="4071656" y="4600907"/>
              <a:ext cx="330793" cy="363473"/>
            </a:xfrm>
            <a:custGeom>
              <a:rect b="b" l="l" r="r" t="t"/>
              <a:pathLst>
                <a:path extrusionOk="0" h="363473" w="330793">
                  <a:moveTo>
                    <a:pt x="54192" y="266462"/>
                  </a:moveTo>
                  <a:cubicBezTo>
                    <a:pt x="-13340" y="177784"/>
                    <a:pt x="-18484" y="67580"/>
                    <a:pt x="42858" y="20907"/>
                  </a:cubicBezTo>
                  <a:cubicBezTo>
                    <a:pt x="104199" y="-25765"/>
                    <a:pt x="209069" y="8334"/>
                    <a:pt x="276601" y="97012"/>
                  </a:cubicBezTo>
                  <a:cubicBezTo>
                    <a:pt x="344133" y="185690"/>
                    <a:pt x="349277" y="295894"/>
                    <a:pt x="287936" y="342567"/>
                  </a:cubicBezTo>
                  <a:cubicBezTo>
                    <a:pt x="226595" y="389239"/>
                    <a:pt x="121724" y="355140"/>
                    <a:pt x="54192" y="266462"/>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4" name="Google Shape;1974;p34"/>
            <p:cNvSpPr/>
            <p:nvPr/>
          </p:nvSpPr>
          <p:spPr>
            <a:xfrm>
              <a:off x="4044134" y="4619341"/>
              <a:ext cx="324971" cy="357182"/>
            </a:xfrm>
            <a:custGeom>
              <a:rect b="b" l="l" r="r" t="t"/>
              <a:pathLst>
                <a:path extrusionOk="0" h="357182" w="324971">
                  <a:moveTo>
                    <a:pt x="53234" y="261840"/>
                  </a:moveTo>
                  <a:cubicBezTo>
                    <a:pt x="-13155" y="174686"/>
                    <a:pt x="-18108" y="66482"/>
                    <a:pt x="42090" y="20571"/>
                  </a:cubicBezTo>
                  <a:cubicBezTo>
                    <a:pt x="102288" y="-25339"/>
                    <a:pt x="205348" y="8189"/>
                    <a:pt x="271738" y="95343"/>
                  </a:cubicBezTo>
                  <a:cubicBezTo>
                    <a:pt x="338127" y="182496"/>
                    <a:pt x="343080" y="290700"/>
                    <a:pt x="282882" y="336611"/>
                  </a:cubicBezTo>
                  <a:cubicBezTo>
                    <a:pt x="222684" y="382521"/>
                    <a:pt x="119623" y="348993"/>
                    <a:pt x="53234" y="261840"/>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5" name="Google Shape;1975;p34"/>
            <p:cNvSpPr/>
            <p:nvPr/>
          </p:nvSpPr>
          <p:spPr>
            <a:xfrm>
              <a:off x="4016513" y="4637930"/>
              <a:ext cx="319064" cy="350674"/>
            </a:xfrm>
            <a:custGeom>
              <a:rect b="b" l="l" r="r" t="t"/>
              <a:pathLst>
                <a:path extrusionOk="0" h="350674" w="319064">
                  <a:moveTo>
                    <a:pt x="52281" y="257062"/>
                  </a:moveTo>
                  <a:cubicBezTo>
                    <a:pt x="-12870" y="171527"/>
                    <a:pt x="-17823" y="65228"/>
                    <a:pt x="41327" y="20175"/>
                  </a:cubicBezTo>
                  <a:cubicBezTo>
                    <a:pt x="100477" y="-24878"/>
                    <a:pt x="201633" y="8078"/>
                    <a:pt x="266784" y="93613"/>
                  </a:cubicBezTo>
                  <a:cubicBezTo>
                    <a:pt x="331935" y="179147"/>
                    <a:pt x="336888" y="285446"/>
                    <a:pt x="277737" y="330499"/>
                  </a:cubicBezTo>
                  <a:cubicBezTo>
                    <a:pt x="218587" y="375553"/>
                    <a:pt x="117432" y="342596"/>
                    <a:pt x="52281" y="257062"/>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6" name="Google Shape;1976;p34"/>
            <p:cNvSpPr/>
            <p:nvPr/>
          </p:nvSpPr>
          <p:spPr>
            <a:xfrm>
              <a:off x="3988991" y="4656501"/>
              <a:ext cx="313242" cy="344203"/>
            </a:xfrm>
            <a:custGeom>
              <a:rect b="b" l="l" r="r" t="t"/>
              <a:pathLst>
                <a:path extrusionOk="0" h="344203" w="313242">
                  <a:moveTo>
                    <a:pt x="51322" y="252302"/>
                  </a:moveTo>
                  <a:cubicBezTo>
                    <a:pt x="-12686" y="168292"/>
                    <a:pt x="-17448" y="63993"/>
                    <a:pt x="40559" y="19797"/>
                  </a:cubicBezTo>
                  <a:cubicBezTo>
                    <a:pt x="98566" y="-24399"/>
                    <a:pt x="197912" y="7891"/>
                    <a:pt x="261920" y="91901"/>
                  </a:cubicBezTo>
                  <a:cubicBezTo>
                    <a:pt x="325928" y="175912"/>
                    <a:pt x="330691" y="280211"/>
                    <a:pt x="272683" y="324406"/>
                  </a:cubicBezTo>
                  <a:cubicBezTo>
                    <a:pt x="214581" y="368603"/>
                    <a:pt x="115330" y="336313"/>
                    <a:pt x="51322" y="252302"/>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7" name="Google Shape;1977;p34"/>
            <p:cNvSpPr/>
            <p:nvPr/>
          </p:nvSpPr>
          <p:spPr>
            <a:xfrm>
              <a:off x="3961384" y="4674934"/>
              <a:ext cx="307401" cy="337911"/>
            </a:xfrm>
            <a:custGeom>
              <a:rect b="b" l="l" r="r" t="t"/>
              <a:pathLst>
                <a:path extrusionOk="0" h="337911" w="307401">
                  <a:moveTo>
                    <a:pt x="50355" y="247680"/>
                  </a:moveTo>
                  <a:cubicBezTo>
                    <a:pt x="-12415" y="165289"/>
                    <a:pt x="-17178" y="62895"/>
                    <a:pt x="39877" y="19461"/>
                  </a:cubicBezTo>
                  <a:cubicBezTo>
                    <a:pt x="96837" y="-23973"/>
                    <a:pt x="194277" y="7745"/>
                    <a:pt x="257047" y="90232"/>
                  </a:cubicBezTo>
                  <a:cubicBezTo>
                    <a:pt x="319817" y="172718"/>
                    <a:pt x="324579" y="275017"/>
                    <a:pt x="267525" y="318451"/>
                  </a:cubicBezTo>
                  <a:cubicBezTo>
                    <a:pt x="210470" y="361885"/>
                    <a:pt x="113124" y="330167"/>
                    <a:pt x="50355" y="247680"/>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8" name="Google Shape;1978;p34"/>
            <p:cNvSpPr/>
            <p:nvPr/>
          </p:nvSpPr>
          <p:spPr>
            <a:xfrm>
              <a:off x="3933862" y="4693425"/>
              <a:ext cx="301580" cy="331314"/>
            </a:xfrm>
            <a:custGeom>
              <a:rect b="b" l="l" r="r" t="t"/>
              <a:pathLst>
                <a:path extrusionOk="0" h="331314" w="301580">
                  <a:moveTo>
                    <a:pt x="49396" y="242905"/>
                  </a:moveTo>
                  <a:cubicBezTo>
                    <a:pt x="-12230" y="162038"/>
                    <a:pt x="-16802" y="61644"/>
                    <a:pt x="39109" y="19067"/>
                  </a:cubicBezTo>
                  <a:cubicBezTo>
                    <a:pt x="95021" y="-23509"/>
                    <a:pt x="190557" y="7637"/>
                    <a:pt x="252184" y="88409"/>
                  </a:cubicBezTo>
                  <a:cubicBezTo>
                    <a:pt x="313810" y="169277"/>
                    <a:pt x="318382" y="269670"/>
                    <a:pt x="262471" y="312247"/>
                  </a:cubicBezTo>
                  <a:cubicBezTo>
                    <a:pt x="206559" y="354824"/>
                    <a:pt x="111023" y="323677"/>
                    <a:pt x="49396" y="242905"/>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79" name="Google Shape;1979;p34"/>
            <p:cNvSpPr/>
            <p:nvPr/>
          </p:nvSpPr>
          <p:spPr>
            <a:xfrm>
              <a:off x="3906241" y="4711996"/>
              <a:ext cx="295672" cy="324843"/>
            </a:xfrm>
            <a:custGeom>
              <a:rect b="b" l="l" r="r" t="t"/>
              <a:pathLst>
                <a:path extrusionOk="0" h="324843" w="295672">
                  <a:moveTo>
                    <a:pt x="48443" y="238145"/>
                  </a:moveTo>
                  <a:cubicBezTo>
                    <a:pt x="-11946" y="158897"/>
                    <a:pt x="-16518" y="60409"/>
                    <a:pt x="38346" y="18689"/>
                  </a:cubicBezTo>
                  <a:cubicBezTo>
                    <a:pt x="93115" y="-23030"/>
                    <a:pt x="186841" y="7450"/>
                    <a:pt x="247230" y="86698"/>
                  </a:cubicBezTo>
                  <a:cubicBezTo>
                    <a:pt x="307618" y="165946"/>
                    <a:pt x="312190" y="264434"/>
                    <a:pt x="257326" y="306154"/>
                  </a:cubicBezTo>
                  <a:cubicBezTo>
                    <a:pt x="202557" y="347873"/>
                    <a:pt x="108831" y="317393"/>
                    <a:pt x="48443" y="238145"/>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0" name="Google Shape;1980;p34"/>
            <p:cNvSpPr/>
            <p:nvPr/>
          </p:nvSpPr>
          <p:spPr>
            <a:xfrm>
              <a:off x="3878753" y="4730430"/>
              <a:ext cx="289817" cy="318551"/>
            </a:xfrm>
            <a:custGeom>
              <a:rect b="b" l="l" r="r" t="t"/>
              <a:pathLst>
                <a:path extrusionOk="0" h="318551" w="289817">
                  <a:moveTo>
                    <a:pt x="47451" y="233523"/>
                  </a:moveTo>
                  <a:cubicBezTo>
                    <a:pt x="-11699" y="155799"/>
                    <a:pt x="-16176" y="59311"/>
                    <a:pt x="37545" y="18353"/>
                  </a:cubicBezTo>
                  <a:cubicBezTo>
                    <a:pt x="91266" y="-22604"/>
                    <a:pt x="183087" y="7304"/>
                    <a:pt x="242333" y="85028"/>
                  </a:cubicBezTo>
                  <a:cubicBezTo>
                    <a:pt x="301578" y="162752"/>
                    <a:pt x="305960" y="259241"/>
                    <a:pt x="252239" y="300198"/>
                  </a:cubicBezTo>
                  <a:cubicBezTo>
                    <a:pt x="198518" y="341156"/>
                    <a:pt x="106697" y="311247"/>
                    <a:pt x="47451" y="233523"/>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1" name="Google Shape;1981;p34"/>
            <p:cNvSpPr/>
            <p:nvPr/>
          </p:nvSpPr>
          <p:spPr>
            <a:xfrm>
              <a:off x="3851193" y="4749019"/>
              <a:ext cx="283943" cy="312043"/>
            </a:xfrm>
            <a:custGeom>
              <a:rect b="b" l="l" r="r" t="t"/>
              <a:pathLst>
                <a:path extrusionOk="0" h="312043" w="283943">
                  <a:moveTo>
                    <a:pt x="46531" y="228745"/>
                  </a:moveTo>
                  <a:cubicBezTo>
                    <a:pt x="-11476" y="152640"/>
                    <a:pt x="-15858" y="58057"/>
                    <a:pt x="36816" y="17957"/>
                  </a:cubicBezTo>
                  <a:cubicBezTo>
                    <a:pt x="89489" y="-22143"/>
                    <a:pt x="179405" y="7194"/>
                    <a:pt x="237412" y="83298"/>
                  </a:cubicBezTo>
                  <a:cubicBezTo>
                    <a:pt x="295419" y="159403"/>
                    <a:pt x="299801" y="253986"/>
                    <a:pt x="247128" y="294087"/>
                  </a:cubicBezTo>
                  <a:cubicBezTo>
                    <a:pt x="194454" y="334187"/>
                    <a:pt x="104538" y="304850"/>
                    <a:pt x="46531" y="228745"/>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2" name="Google Shape;1982;p34"/>
            <p:cNvSpPr/>
            <p:nvPr/>
          </p:nvSpPr>
          <p:spPr>
            <a:xfrm>
              <a:off x="3823610" y="4767590"/>
              <a:ext cx="278055" cy="305572"/>
            </a:xfrm>
            <a:custGeom>
              <a:rect b="b" l="l" r="r" t="t"/>
              <a:pathLst>
                <a:path extrusionOk="0" h="305572" w="278055">
                  <a:moveTo>
                    <a:pt x="45540" y="223986"/>
                  </a:moveTo>
                  <a:cubicBezTo>
                    <a:pt x="-11229" y="149405"/>
                    <a:pt x="-15515" y="56822"/>
                    <a:pt x="36015" y="17579"/>
                  </a:cubicBezTo>
                  <a:cubicBezTo>
                    <a:pt x="87545" y="-21664"/>
                    <a:pt x="175746" y="7006"/>
                    <a:pt x="232515" y="81587"/>
                  </a:cubicBezTo>
                  <a:cubicBezTo>
                    <a:pt x="289285" y="156168"/>
                    <a:pt x="293571" y="248751"/>
                    <a:pt x="242040" y="287994"/>
                  </a:cubicBezTo>
                  <a:cubicBezTo>
                    <a:pt x="190510" y="327237"/>
                    <a:pt x="102309" y="298566"/>
                    <a:pt x="45540" y="223986"/>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3" name="Google Shape;1983;p34"/>
            <p:cNvSpPr/>
            <p:nvPr/>
          </p:nvSpPr>
          <p:spPr>
            <a:xfrm>
              <a:off x="3796050" y="4786023"/>
              <a:ext cx="272180" cy="299281"/>
            </a:xfrm>
            <a:custGeom>
              <a:rect b="b" l="l" r="r" t="t"/>
              <a:pathLst>
                <a:path extrusionOk="0" h="299281" w="272180">
                  <a:moveTo>
                    <a:pt x="44619" y="219364"/>
                  </a:moveTo>
                  <a:cubicBezTo>
                    <a:pt x="-11007" y="146402"/>
                    <a:pt x="-15198" y="55724"/>
                    <a:pt x="35285" y="17243"/>
                  </a:cubicBezTo>
                  <a:cubicBezTo>
                    <a:pt x="85767" y="-21238"/>
                    <a:pt x="172064" y="6861"/>
                    <a:pt x="227595" y="79917"/>
                  </a:cubicBezTo>
                  <a:cubicBezTo>
                    <a:pt x="283126" y="152974"/>
                    <a:pt x="287412" y="243557"/>
                    <a:pt x="236929" y="282038"/>
                  </a:cubicBezTo>
                  <a:cubicBezTo>
                    <a:pt x="186447" y="320519"/>
                    <a:pt x="100150" y="292420"/>
                    <a:pt x="44619" y="219364"/>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4" name="Google Shape;1984;p34"/>
            <p:cNvSpPr/>
            <p:nvPr/>
          </p:nvSpPr>
          <p:spPr>
            <a:xfrm>
              <a:off x="3768466" y="4804612"/>
              <a:ext cx="266326" cy="292773"/>
            </a:xfrm>
            <a:custGeom>
              <a:rect b="b" l="l" r="r" t="t"/>
              <a:pathLst>
                <a:path extrusionOk="0" h="292773" w="266326">
                  <a:moveTo>
                    <a:pt x="43628" y="214586"/>
                  </a:moveTo>
                  <a:cubicBezTo>
                    <a:pt x="-10760" y="143148"/>
                    <a:pt x="-14855" y="54471"/>
                    <a:pt x="34484" y="16847"/>
                  </a:cubicBezTo>
                  <a:cubicBezTo>
                    <a:pt x="83824" y="-20777"/>
                    <a:pt x="168310" y="6750"/>
                    <a:pt x="222698" y="78188"/>
                  </a:cubicBezTo>
                  <a:cubicBezTo>
                    <a:pt x="277086" y="149625"/>
                    <a:pt x="281182" y="238303"/>
                    <a:pt x="231842" y="275927"/>
                  </a:cubicBezTo>
                  <a:cubicBezTo>
                    <a:pt x="182503" y="313550"/>
                    <a:pt x="98016" y="286023"/>
                    <a:pt x="43628" y="214586"/>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5" name="Google Shape;1985;p34"/>
            <p:cNvSpPr/>
            <p:nvPr/>
          </p:nvSpPr>
          <p:spPr>
            <a:xfrm>
              <a:off x="3740907" y="4823180"/>
              <a:ext cx="260485" cy="286212"/>
            </a:xfrm>
            <a:custGeom>
              <a:rect b="b" l="l" r="r" t="t"/>
              <a:pathLst>
                <a:path extrusionOk="0" h="286212" w="260485">
                  <a:moveTo>
                    <a:pt x="42708" y="209829"/>
                  </a:moveTo>
                  <a:cubicBezTo>
                    <a:pt x="-10537" y="140011"/>
                    <a:pt x="-14537" y="53238"/>
                    <a:pt x="33754" y="16471"/>
                  </a:cubicBezTo>
                  <a:cubicBezTo>
                    <a:pt x="82046" y="-20295"/>
                    <a:pt x="164628" y="6565"/>
                    <a:pt x="217777" y="76384"/>
                  </a:cubicBezTo>
                  <a:cubicBezTo>
                    <a:pt x="271022" y="146202"/>
                    <a:pt x="275023" y="232974"/>
                    <a:pt x="226731" y="269741"/>
                  </a:cubicBezTo>
                  <a:cubicBezTo>
                    <a:pt x="178439" y="306507"/>
                    <a:pt x="95857" y="279647"/>
                    <a:pt x="42708" y="209829"/>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6" name="Google Shape;1986;p34"/>
            <p:cNvSpPr/>
            <p:nvPr/>
          </p:nvSpPr>
          <p:spPr>
            <a:xfrm>
              <a:off x="3713323" y="4841518"/>
              <a:ext cx="254596" cy="279920"/>
            </a:xfrm>
            <a:custGeom>
              <a:rect b="b" l="l" r="r" t="t"/>
              <a:pathLst>
                <a:path extrusionOk="0" h="279920" w="254596">
                  <a:moveTo>
                    <a:pt x="41716" y="205207"/>
                  </a:moveTo>
                  <a:cubicBezTo>
                    <a:pt x="-10290" y="136913"/>
                    <a:pt x="-14195" y="52140"/>
                    <a:pt x="32953" y="16135"/>
                  </a:cubicBezTo>
                  <a:cubicBezTo>
                    <a:pt x="80197" y="-19869"/>
                    <a:pt x="160874" y="6420"/>
                    <a:pt x="212881" y="74714"/>
                  </a:cubicBezTo>
                  <a:cubicBezTo>
                    <a:pt x="264887" y="143008"/>
                    <a:pt x="268792" y="227781"/>
                    <a:pt x="221644" y="263785"/>
                  </a:cubicBezTo>
                  <a:cubicBezTo>
                    <a:pt x="174400" y="299790"/>
                    <a:pt x="93723" y="273501"/>
                    <a:pt x="41716" y="205207"/>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7" name="Google Shape;1987;p34"/>
            <p:cNvSpPr/>
            <p:nvPr/>
          </p:nvSpPr>
          <p:spPr>
            <a:xfrm>
              <a:off x="3685812" y="4860108"/>
              <a:ext cx="248755" cy="273412"/>
            </a:xfrm>
            <a:custGeom>
              <a:rect b="b" l="l" r="r" t="t"/>
              <a:pathLst>
                <a:path extrusionOk="0" h="273412" w="248755">
                  <a:moveTo>
                    <a:pt x="40748" y="200429"/>
                  </a:moveTo>
                  <a:cubicBezTo>
                    <a:pt x="-10020" y="133754"/>
                    <a:pt x="-13925" y="50886"/>
                    <a:pt x="32271" y="15739"/>
                  </a:cubicBezTo>
                  <a:cubicBezTo>
                    <a:pt x="78372" y="-19408"/>
                    <a:pt x="157239" y="6309"/>
                    <a:pt x="208007" y="72984"/>
                  </a:cubicBezTo>
                  <a:cubicBezTo>
                    <a:pt x="258776" y="139659"/>
                    <a:pt x="262681" y="222527"/>
                    <a:pt x="216485" y="257674"/>
                  </a:cubicBezTo>
                  <a:cubicBezTo>
                    <a:pt x="170384" y="292821"/>
                    <a:pt x="91517" y="267104"/>
                    <a:pt x="40748" y="200429"/>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8" name="Google Shape;1988;p34"/>
            <p:cNvSpPr/>
            <p:nvPr/>
          </p:nvSpPr>
          <p:spPr>
            <a:xfrm>
              <a:off x="3658195" y="4878678"/>
              <a:ext cx="242934" cy="266941"/>
            </a:xfrm>
            <a:custGeom>
              <a:rect b="b" l="l" r="r" t="t"/>
              <a:pathLst>
                <a:path extrusionOk="0" h="266941" w="242934">
                  <a:moveTo>
                    <a:pt x="39790" y="195669"/>
                  </a:moveTo>
                  <a:cubicBezTo>
                    <a:pt x="-9835" y="130518"/>
                    <a:pt x="-13550" y="49651"/>
                    <a:pt x="31504" y="15361"/>
                  </a:cubicBezTo>
                  <a:cubicBezTo>
                    <a:pt x="76557" y="-18929"/>
                    <a:pt x="153519" y="6122"/>
                    <a:pt x="203144" y="71273"/>
                  </a:cubicBezTo>
                  <a:cubicBezTo>
                    <a:pt x="252769" y="136424"/>
                    <a:pt x="256484" y="217291"/>
                    <a:pt x="211431" y="251581"/>
                  </a:cubicBezTo>
                  <a:cubicBezTo>
                    <a:pt x="166378" y="285871"/>
                    <a:pt x="89416" y="260820"/>
                    <a:pt x="39790" y="195669"/>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89" name="Google Shape;1989;p34"/>
            <p:cNvSpPr/>
            <p:nvPr/>
          </p:nvSpPr>
          <p:spPr>
            <a:xfrm>
              <a:off x="3630668" y="4897154"/>
              <a:ext cx="237122" cy="260608"/>
            </a:xfrm>
            <a:custGeom>
              <a:rect b="b" l="l" r="r" t="t"/>
              <a:pathLst>
                <a:path extrusionOk="0" h="260608" w="237122">
                  <a:moveTo>
                    <a:pt x="38837" y="191005"/>
                  </a:moveTo>
                  <a:cubicBezTo>
                    <a:pt x="-9550" y="127473"/>
                    <a:pt x="-13265" y="48511"/>
                    <a:pt x="30741" y="14983"/>
                  </a:cubicBezTo>
                  <a:cubicBezTo>
                    <a:pt x="74651" y="-18450"/>
                    <a:pt x="149803" y="5934"/>
                    <a:pt x="198285" y="69561"/>
                  </a:cubicBezTo>
                  <a:cubicBezTo>
                    <a:pt x="246672" y="133093"/>
                    <a:pt x="250387" y="212055"/>
                    <a:pt x="206381" y="245583"/>
                  </a:cubicBezTo>
                  <a:cubicBezTo>
                    <a:pt x="162376" y="279111"/>
                    <a:pt x="87319" y="254632"/>
                    <a:pt x="38837" y="191005"/>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0" name="Google Shape;1990;p34"/>
            <p:cNvSpPr/>
            <p:nvPr/>
          </p:nvSpPr>
          <p:spPr>
            <a:xfrm>
              <a:off x="3603147" y="4915701"/>
              <a:ext cx="231205" cy="254142"/>
            </a:xfrm>
            <a:custGeom>
              <a:rect b="b" l="l" r="r" t="t"/>
              <a:pathLst>
                <a:path extrusionOk="0" h="254142" w="231205">
                  <a:moveTo>
                    <a:pt x="37879" y="186269"/>
                  </a:moveTo>
                  <a:cubicBezTo>
                    <a:pt x="-9365" y="124261"/>
                    <a:pt x="-12890" y="47299"/>
                    <a:pt x="29973" y="14629"/>
                  </a:cubicBezTo>
                  <a:cubicBezTo>
                    <a:pt x="72835" y="-18042"/>
                    <a:pt x="146083" y="5866"/>
                    <a:pt x="193327" y="67873"/>
                  </a:cubicBezTo>
                  <a:cubicBezTo>
                    <a:pt x="240571" y="129881"/>
                    <a:pt x="244095" y="206843"/>
                    <a:pt x="201232" y="239514"/>
                  </a:cubicBezTo>
                  <a:cubicBezTo>
                    <a:pt x="158370" y="272185"/>
                    <a:pt x="85123" y="248277"/>
                    <a:pt x="37879" y="186269"/>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1" name="Google Shape;1991;p34"/>
            <p:cNvSpPr/>
            <p:nvPr/>
          </p:nvSpPr>
          <p:spPr>
            <a:xfrm>
              <a:off x="3575525" y="4934269"/>
              <a:ext cx="225426" cy="247581"/>
            </a:xfrm>
            <a:custGeom>
              <a:rect b="b" l="l" r="r" t="t"/>
              <a:pathLst>
                <a:path extrusionOk="0" h="247581" w="225426">
                  <a:moveTo>
                    <a:pt x="36925" y="181512"/>
                  </a:moveTo>
                  <a:cubicBezTo>
                    <a:pt x="-9081" y="121124"/>
                    <a:pt x="-12605" y="46067"/>
                    <a:pt x="29210" y="14253"/>
                  </a:cubicBezTo>
                  <a:cubicBezTo>
                    <a:pt x="71025" y="-17560"/>
                    <a:pt x="142367" y="5681"/>
                    <a:pt x="188468" y="66069"/>
                  </a:cubicBezTo>
                  <a:cubicBezTo>
                    <a:pt x="234569" y="126458"/>
                    <a:pt x="237998" y="201515"/>
                    <a:pt x="196183" y="233328"/>
                  </a:cubicBezTo>
                  <a:cubicBezTo>
                    <a:pt x="154368" y="265142"/>
                    <a:pt x="83026" y="241901"/>
                    <a:pt x="36925" y="181512"/>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2" name="Google Shape;1992;p34"/>
            <p:cNvSpPr/>
            <p:nvPr/>
          </p:nvSpPr>
          <p:spPr>
            <a:xfrm>
              <a:off x="3548004" y="4952744"/>
              <a:ext cx="219476" cy="241247"/>
            </a:xfrm>
            <a:custGeom>
              <a:rect b="b" l="l" r="r" t="t"/>
              <a:pathLst>
                <a:path extrusionOk="0" h="241247" w="219476">
                  <a:moveTo>
                    <a:pt x="35967" y="176848"/>
                  </a:moveTo>
                  <a:cubicBezTo>
                    <a:pt x="-8896" y="117983"/>
                    <a:pt x="-12230" y="44927"/>
                    <a:pt x="28442" y="13875"/>
                  </a:cubicBezTo>
                  <a:cubicBezTo>
                    <a:pt x="69114" y="-17081"/>
                    <a:pt x="138742" y="5493"/>
                    <a:pt x="183509" y="64358"/>
                  </a:cubicBezTo>
                  <a:cubicBezTo>
                    <a:pt x="228372" y="123222"/>
                    <a:pt x="231706" y="196279"/>
                    <a:pt x="191034" y="227331"/>
                  </a:cubicBezTo>
                  <a:cubicBezTo>
                    <a:pt x="150362" y="258382"/>
                    <a:pt x="80734" y="235713"/>
                    <a:pt x="35967" y="176848"/>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3" name="Google Shape;1993;p34"/>
            <p:cNvSpPr/>
            <p:nvPr/>
          </p:nvSpPr>
          <p:spPr>
            <a:xfrm>
              <a:off x="3520382" y="4971292"/>
              <a:ext cx="213663" cy="234782"/>
            </a:xfrm>
            <a:custGeom>
              <a:rect b="b" l="l" r="r" t="t"/>
              <a:pathLst>
                <a:path extrusionOk="0" h="234782" w="213663">
                  <a:moveTo>
                    <a:pt x="35013" y="172112"/>
                  </a:moveTo>
                  <a:cubicBezTo>
                    <a:pt x="-8611" y="114867"/>
                    <a:pt x="-11945" y="43715"/>
                    <a:pt x="27679" y="13521"/>
                  </a:cubicBezTo>
                  <a:cubicBezTo>
                    <a:pt x="67303" y="-16673"/>
                    <a:pt x="135026" y="5425"/>
                    <a:pt x="178650" y="62670"/>
                  </a:cubicBezTo>
                  <a:cubicBezTo>
                    <a:pt x="222275" y="119915"/>
                    <a:pt x="225609" y="191067"/>
                    <a:pt x="185985" y="221261"/>
                  </a:cubicBezTo>
                  <a:cubicBezTo>
                    <a:pt x="146361" y="251455"/>
                    <a:pt x="78638" y="229357"/>
                    <a:pt x="35013" y="172112"/>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4" name="Google Shape;1994;p34"/>
            <p:cNvSpPr/>
            <p:nvPr/>
          </p:nvSpPr>
          <p:spPr>
            <a:xfrm>
              <a:off x="3492894" y="4989862"/>
              <a:ext cx="207680" cy="228310"/>
            </a:xfrm>
            <a:custGeom>
              <a:rect b="b" l="l" r="r" t="t"/>
              <a:pathLst>
                <a:path extrusionOk="0" h="228310" w="207680">
                  <a:moveTo>
                    <a:pt x="34022" y="167353"/>
                  </a:moveTo>
                  <a:cubicBezTo>
                    <a:pt x="-8364" y="111631"/>
                    <a:pt x="-11603" y="42480"/>
                    <a:pt x="26878" y="13143"/>
                  </a:cubicBezTo>
                  <a:cubicBezTo>
                    <a:pt x="65359" y="-16194"/>
                    <a:pt x="131272" y="5237"/>
                    <a:pt x="173658" y="60958"/>
                  </a:cubicBezTo>
                  <a:cubicBezTo>
                    <a:pt x="216045" y="116680"/>
                    <a:pt x="219283" y="185831"/>
                    <a:pt x="180802" y="215168"/>
                  </a:cubicBezTo>
                  <a:cubicBezTo>
                    <a:pt x="142321" y="244505"/>
                    <a:pt x="76408" y="223074"/>
                    <a:pt x="34022" y="167353"/>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5" name="Google Shape;1995;p34"/>
            <p:cNvSpPr/>
            <p:nvPr/>
          </p:nvSpPr>
          <p:spPr>
            <a:xfrm>
              <a:off x="3465277" y="5008201"/>
              <a:ext cx="201858" cy="221977"/>
            </a:xfrm>
            <a:custGeom>
              <a:rect b="b" l="l" r="r" t="t"/>
              <a:pathLst>
                <a:path extrusionOk="0" h="221977" w="201858">
                  <a:moveTo>
                    <a:pt x="33064" y="162730"/>
                  </a:moveTo>
                  <a:cubicBezTo>
                    <a:pt x="-8179" y="108628"/>
                    <a:pt x="-11227" y="41382"/>
                    <a:pt x="26111" y="12807"/>
                  </a:cubicBezTo>
                  <a:cubicBezTo>
                    <a:pt x="63449" y="-15768"/>
                    <a:pt x="127552" y="5092"/>
                    <a:pt x="168795" y="59289"/>
                  </a:cubicBezTo>
                  <a:cubicBezTo>
                    <a:pt x="210038" y="113391"/>
                    <a:pt x="213086" y="180637"/>
                    <a:pt x="175748" y="209212"/>
                  </a:cubicBezTo>
                  <a:cubicBezTo>
                    <a:pt x="138315" y="237692"/>
                    <a:pt x="74307" y="216928"/>
                    <a:pt x="33064" y="162730"/>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6" name="Google Shape;1996;p34"/>
            <p:cNvSpPr/>
            <p:nvPr/>
          </p:nvSpPr>
          <p:spPr>
            <a:xfrm>
              <a:off x="3437765" y="5026790"/>
              <a:ext cx="196017" cy="215511"/>
            </a:xfrm>
            <a:custGeom>
              <a:rect b="b" l="l" r="r" t="t"/>
              <a:pathLst>
                <a:path extrusionOk="0" h="215511" w="196017">
                  <a:moveTo>
                    <a:pt x="32096" y="157952"/>
                  </a:moveTo>
                  <a:cubicBezTo>
                    <a:pt x="-7909" y="105375"/>
                    <a:pt x="-10957" y="40128"/>
                    <a:pt x="25428" y="12410"/>
                  </a:cubicBezTo>
                  <a:cubicBezTo>
                    <a:pt x="61814" y="-15307"/>
                    <a:pt x="123917" y="4981"/>
                    <a:pt x="163922" y="57559"/>
                  </a:cubicBezTo>
                  <a:cubicBezTo>
                    <a:pt x="203927" y="110137"/>
                    <a:pt x="206975" y="175383"/>
                    <a:pt x="170589" y="203101"/>
                  </a:cubicBezTo>
                  <a:cubicBezTo>
                    <a:pt x="134204" y="230819"/>
                    <a:pt x="72101" y="210531"/>
                    <a:pt x="32096" y="157952"/>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7" name="Google Shape;1997;p34"/>
            <p:cNvSpPr/>
            <p:nvPr/>
          </p:nvSpPr>
          <p:spPr>
            <a:xfrm>
              <a:off x="3410244" y="5045358"/>
              <a:ext cx="190196" cy="208950"/>
            </a:xfrm>
            <a:custGeom>
              <a:rect b="b" l="l" r="r" t="t"/>
              <a:pathLst>
                <a:path extrusionOk="0" h="208950" w="190196">
                  <a:moveTo>
                    <a:pt x="31138" y="153196"/>
                  </a:moveTo>
                  <a:cubicBezTo>
                    <a:pt x="-7724" y="102237"/>
                    <a:pt x="-10582" y="38896"/>
                    <a:pt x="24661" y="12035"/>
                  </a:cubicBezTo>
                  <a:cubicBezTo>
                    <a:pt x="59903" y="-14825"/>
                    <a:pt x="120197" y="4796"/>
                    <a:pt x="159059" y="55755"/>
                  </a:cubicBezTo>
                  <a:cubicBezTo>
                    <a:pt x="197921" y="106714"/>
                    <a:pt x="200778" y="170055"/>
                    <a:pt x="165536" y="196915"/>
                  </a:cubicBezTo>
                  <a:cubicBezTo>
                    <a:pt x="130293" y="223776"/>
                    <a:pt x="70000" y="204154"/>
                    <a:pt x="31138" y="153196"/>
                  </a:cubicBezTo>
                  <a:close/>
                </a:path>
              </a:pathLst>
            </a:custGeom>
            <a:solidFill>
              <a:schemeClr val="accent1">
                <a:alpha val="11764"/>
              </a:schemeClr>
            </a:solidFill>
            <a:ln cap="flat" cmpd="sng" w="9525">
              <a:solidFill>
                <a:schemeClr val="lt2">
                  <a:alpha val="24705"/>
                </a:schemeClr>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998" name="Google Shape;1998;p34"/>
          <p:cNvSpPr/>
          <p:nvPr/>
        </p:nvSpPr>
        <p:spPr>
          <a:xfrm>
            <a:off x="2262139" y="1804296"/>
            <a:ext cx="5155179" cy="3698575"/>
          </a:xfrm>
          <a:custGeom>
            <a:rect b="b" l="l" r="r" t="t"/>
            <a:pathLst>
              <a:path extrusionOk="0" h="3309687" w="4613136">
                <a:moveTo>
                  <a:pt x="4613136" y="2463070"/>
                </a:moveTo>
                <a:cubicBezTo>
                  <a:pt x="4604373" y="2464975"/>
                  <a:pt x="4595515" y="2466785"/>
                  <a:pt x="4586561" y="2468404"/>
                </a:cubicBezTo>
                <a:cubicBezTo>
                  <a:pt x="4576941" y="2470404"/>
                  <a:pt x="4567321" y="2472404"/>
                  <a:pt x="4557605" y="2474119"/>
                </a:cubicBezTo>
                <a:cubicBezTo>
                  <a:pt x="4548080" y="2476215"/>
                  <a:pt x="4538365" y="2478119"/>
                  <a:pt x="4528649" y="2479834"/>
                </a:cubicBezTo>
                <a:cubicBezTo>
                  <a:pt x="4519124" y="2481929"/>
                  <a:pt x="4509504" y="2483834"/>
                  <a:pt x="4499789" y="2485644"/>
                </a:cubicBezTo>
                <a:cubicBezTo>
                  <a:pt x="4490168" y="2487740"/>
                  <a:pt x="4480548" y="2489645"/>
                  <a:pt x="4470833" y="2491359"/>
                </a:cubicBezTo>
                <a:cubicBezTo>
                  <a:pt x="4461212" y="2493455"/>
                  <a:pt x="4451592" y="2495360"/>
                  <a:pt x="4441877" y="2497169"/>
                </a:cubicBezTo>
                <a:cubicBezTo>
                  <a:pt x="4432352" y="2499265"/>
                  <a:pt x="4422731" y="2501170"/>
                  <a:pt x="4413016" y="2502884"/>
                </a:cubicBezTo>
                <a:cubicBezTo>
                  <a:pt x="4403396" y="2504980"/>
                  <a:pt x="4393776" y="2506885"/>
                  <a:pt x="4384060" y="2508695"/>
                </a:cubicBezTo>
                <a:cubicBezTo>
                  <a:pt x="4374440" y="2510790"/>
                  <a:pt x="4364819" y="2512695"/>
                  <a:pt x="4355104" y="2514410"/>
                </a:cubicBezTo>
                <a:cubicBezTo>
                  <a:pt x="4345579" y="2516505"/>
                  <a:pt x="4335959" y="2518410"/>
                  <a:pt x="4326243" y="2520125"/>
                </a:cubicBezTo>
                <a:cubicBezTo>
                  <a:pt x="4316623" y="2522220"/>
                  <a:pt x="4307003" y="2524220"/>
                  <a:pt x="4297287" y="2525935"/>
                </a:cubicBezTo>
                <a:cubicBezTo>
                  <a:pt x="4287667" y="2528030"/>
                  <a:pt x="4278047" y="2529935"/>
                  <a:pt x="4268331" y="2531650"/>
                </a:cubicBezTo>
                <a:cubicBezTo>
                  <a:pt x="4258806" y="2533745"/>
                  <a:pt x="4249186" y="2535650"/>
                  <a:pt x="4239470" y="2537460"/>
                </a:cubicBezTo>
                <a:cubicBezTo>
                  <a:pt x="4229850" y="2539556"/>
                  <a:pt x="4220230" y="2541461"/>
                  <a:pt x="4210514" y="2543175"/>
                </a:cubicBezTo>
                <a:cubicBezTo>
                  <a:pt x="4200894" y="2545271"/>
                  <a:pt x="4191274" y="2547176"/>
                  <a:pt x="4181558" y="2548985"/>
                </a:cubicBezTo>
                <a:cubicBezTo>
                  <a:pt x="4172033" y="2551081"/>
                  <a:pt x="4162318" y="2552986"/>
                  <a:pt x="4152697" y="2554700"/>
                </a:cubicBezTo>
                <a:cubicBezTo>
                  <a:pt x="4143077" y="2556796"/>
                  <a:pt x="4133457" y="2558701"/>
                  <a:pt x="4123742" y="2560415"/>
                </a:cubicBezTo>
                <a:cubicBezTo>
                  <a:pt x="4114121" y="2562511"/>
                  <a:pt x="4104501" y="2564511"/>
                  <a:pt x="4094786" y="2566226"/>
                </a:cubicBezTo>
                <a:cubicBezTo>
                  <a:pt x="4085261" y="2568321"/>
                  <a:pt x="4075545" y="2570226"/>
                  <a:pt x="4065925" y="2571941"/>
                </a:cubicBezTo>
                <a:cubicBezTo>
                  <a:pt x="4056304" y="2574036"/>
                  <a:pt x="4046684" y="2576036"/>
                  <a:pt x="4036969" y="2577751"/>
                </a:cubicBezTo>
                <a:cubicBezTo>
                  <a:pt x="4027349" y="2579846"/>
                  <a:pt x="4017728" y="2581751"/>
                  <a:pt x="4008013" y="2583466"/>
                </a:cubicBezTo>
                <a:cubicBezTo>
                  <a:pt x="3998488" y="2585561"/>
                  <a:pt x="3988868" y="2587466"/>
                  <a:pt x="3979152" y="2589276"/>
                </a:cubicBezTo>
                <a:cubicBezTo>
                  <a:pt x="3969532" y="2591372"/>
                  <a:pt x="3959911" y="2593277"/>
                  <a:pt x="3950196" y="2594991"/>
                </a:cubicBezTo>
                <a:cubicBezTo>
                  <a:pt x="3940576" y="2597087"/>
                  <a:pt x="3930955" y="2598992"/>
                  <a:pt x="3921240" y="2600706"/>
                </a:cubicBezTo>
                <a:cubicBezTo>
                  <a:pt x="3911715" y="2602897"/>
                  <a:pt x="3902000" y="2604802"/>
                  <a:pt x="3892379" y="2606516"/>
                </a:cubicBezTo>
                <a:cubicBezTo>
                  <a:pt x="3882759" y="2608612"/>
                  <a:pt x="3873139" y="2610517"/>
                  <a:pt x="3863423" y="2612232"/>
                </a:cubicBezTo>
                <a:cubicBezTo>
                  <a:pt x="3853803" y="2614422"/>
                  <a:pt x="3844183" y="2616327"/>
                  <a:pt x="3834467" y="2618042"/>
                </a:cubicBezTo>
                <a:cubicBezTo>
                  <a:pt x="3824942" y="2620137"/>
                  <a:pt x="3815227" y="2622042"/>
                  <a:pt x="3805607" y="2623757"/>
                </a:cubicBezTo>
                <a:cubicBezTo>
                  <a:pt x="3795986" y="2625852"/>
                  <a:pt x="3786366" y="2627757"/>
                  <a:pt x="3776651" y="2629567"/>
                </a:cubicBezTo>
                <a:cubicBezTo>
                  <a:pt x="3767030" y="2631662"/>
                  <a:pt x="3757410" y="2633567"/>
                  <a:pt x="3747695" y="2635282"/>
                </a:cubicBezTo>
                <a:cubicBezTo>
                  <a:pt x="3738170" y="2637377"/>
                  <a:pt x="3728454" y="2639282"/>
                  <a:pt x="3718738" y="2640997"/>
                </a:cubicBezTo>
                <a:cubicBezTo>
                  <a:pt x="3709213" y="2643188"/>
                  <a:pt x="3699593" y="2645093"/>
                  <a:pt x="3689878" y="2646807"/>
                </a:cubicBezTo>
                <a:cubicBezTo>
                  <a:pt x="3680258" y="2648903"/>
                  <a:pt x="3670637" y="2650808"/>
                  <a:pt x="3660922" y="2652522"/>
                </a:cubicBezTo>
                <a:cubicBezTo>
                  <a:pt x="3651397" y="2654713"/>
                  <a:pt x="3641681" y="2656618"/>
                  <a:pt x="3631966" y="2658332"/>
                </a:cubicBezTo>
                <a:cubicBezTo>
                  <a:pt x="3622441" y="2660428"/>
                  <a:pt x="3612820" y="2662333"/>
                  <a:pt x="3603105" y="2664047"/>
                </a:cubicBezTo>
                <a:cubicBezTo>
                  <a:pt x="3593485" y="2666143"/>
                  <a:pt x="3583865" y="2668143"/>
                  <a:pt x="3574149" y="2669858"/>
                </a:cubicBezTo>
                <a:cubicBezTo>
                  <a:pt x="3564624" y="2671953"/>
                  <a:pt x="3554909" y="2673858"/>
                  <a:pt x="3545193" y="2675573"/>
                </a:cubicBezTo>
                <a:cubicBezTo>
                  <a:pt x="3535668" y="2677668"/>
                  <a:pt x="3526048" y="2679573"/>
                  <a:pt x="3516332" y="2681288"/>
                </a:cubicBezTo>
                <a:cubicBezTo>
                  <a:pt x="3506712" y="2683478"/>
                  <a:pt x="3497092" y="2685383"/>
                  <a:pt x="3487376" y="2687098"/>
                </a:cubicBezTo>
                <a:cubicBezTo>
                  <a:pt x="3477851" y="2689193"/>
                  <a:pt x="3468136" y="2691099"/>
                  <a:pt x="3458420" y="2692813"/>
                </a:cubicBezTo>
                <a:cubicBezTo>
                  <a:pt x="3448895" y="2695004"/>
                  <a:pt x="3439275" y="2696909"/>
                  <a:pt x="3429560" y="2698623"/>
                </a:cubicBezTo>
                <a:cubicBezTo>
                  <a:pt x="3419939" y="2700719"/>
                  <a:pt x="3410319" y="2702624"/>
                  <a:pt x="3400603" y="2704338"/>
                </a:cubicBezTo>
                <a:cubicBezTo>
                  <a:pt x="3391078" y="2706529"/>
                  <a:pt x="3381363" y="2708434"/>
                  <a:pt x="3371647" y="2710149"/>
                </a:cubicBezTo>
                <a:cubicBezTo>
                  <a:pt x="3362122" y="2712244"/>
                  <a:pt x="3352502" y="2714149"/>
                  <a:pt x="3342787" y="2715863"/>
                </a:cubicBezTo>
                <a:cubicBezTo>
                  <a:pt x="3333167" y="2718054"/>
                  <a:pt x="3323546" y="2719959"/>
                  <a:pt x="3313831" y="2721578"/>
                </a:cubicBezTo>
                <a:cubicBezTo>
                  <a:pt x="3304306" y="2723769"/>
                  <a:pt x="3294590" y="2725674"/>
                  <a:pt x="3284875" y="2727389"/>
                </a:cubicBezTo>
                <a:cubicBezTo>
                  <a:pt x="3275350" y="2729484"/>
                  <a:pt x="3265729" y="2731389"/>
                  <a:pt x="3256014" y="2733104"/>
                </a:cubicBezTo>
                <a:cubicBezTo>
                  <a:pt x="3246394" y="2735294"/>
                  <a:pt x="3236774" y="2737199"/>
                  <a:pt x="3227058" y="2738914"/>
                </a:cubicBezTo>
                <a:cubicBezTo>
                  <a:pt x="3217533" y="2741009"/>
                  <a:pt x="3207818" y="2742915"/>
                  <a:pt x="3198102" y="2744629"/>
                </a:cubicBezTo>
                <a:cubicBezTo>
                  <a:pt x="3188577" y="2746820"/>
                  <a:pt x="3178957" y="2748725"/>
                  <a:pt x="3169241" y="2750439"/>
                </a:cubicBezTo>
                <a:cubicBezTo>
                  <a:pt x="3159621" y="2752535"/>
                  <a:pt x="3150001" y="2754440"/>
                  <a:pt x="3140285" y="2756154"/>
                </a:cubicBezTo>
                <a:cubicBezTo>
                  <a:pt x="3130760" y="2758345"/>
                  <a:pt x="3121045" y="2760250"/>
                  <a:pt x="3111329" y="2761869"/>
                </a:cubicBezTo>
                <a:cubicBezTo>
                  <a:pt x="3101804" y="2764060"/>
                  <a:pt x="3092184" y="2765965"/>
                  <a:pt x="3082469" y="2767679"/>
                </a:cubicBezTo>
                <a:cubicBezTo>
                  <a:pt x="3072848" y="2769870"/>
                  <a:pt x="3063228" y="2771775"/>
                  <a:pt x="3053512" y="2773394"/>
                </a:cubicBezTo>
                <a:cubicBezTo>
                  <a:pt x="3043987" y="2775585"/>
                  <a:pt x="3034272" y="2777490"/>
                  <a:pt x="3024557" y="2779205"/>
                </a:cubicBezTo>
                <a:cubicBezTo>
                  <a:pt x="3015032" y="2781300"/>
                  <a:pt x="3005411" y="2783205"/>
                  <a:pt x="2995696" y="2784920"/>
                </a:cubicBezTo>
                <a:cubicBezTo>
                  <a:pt x="2986076" y="2787110"/>
                  <a:pt x="2976455" y="2789015"/>
                  <a:pt x="2966740" y="2790730"/>
                </a:cubicBezTo>
                <a:cubicBezTo>
                  <a:pt x="2957215" y="2792825"/>
                  <a:pt x="2947499" y="2794730"/>
                  <a:pt x="2937784" y="2796445"/>
                </a:cubicBezTo>
                <a:cubicBezTo>
                  <a:pt x="2928259" y="2798636"/>
                  <a:pt x="2918638" y="2800541"/>
                  <a:pt x="2908828" y="2802160"/>
                </a:cubicBezTo>
                <a:cubicBezTo>
                  <a:pt x="2899303" y="2804351"/>
                  <a:pt x="2889683" y="2806256"/>
                  <a:pt x="2879967" y="2807970"/>
                </a:cubicBezTo>
                <a:cubicBezTo>
                  <a:pt x="2870442" y="2810161"/>
                  <a:pt x="2860727" y="2812066"/>
                  <a:pt x="2851011" y="2813685"/>
                </a:cubicBezTo>
                <a:cubicBezTo>
                  <a:pt x="2841486" y="2815876"/>
                  <a:pt x="2831866" y="2817781"/>
                  <a:pt x="2822150" y="2819495"/>
                </a:cubicBezTo>
                <a:cubicBezTo>
                  <a:pt x="2812530" y="2821686"/>
                  <a:pt x="2802910" y="2823591"/>
                  <a:pt x="2793194" y="2825210"/>
                </a:cubicBezTo>
                <a:cubicBezTo>
                  <a:pt x="2783669" y="2827401"/>
                  <a:pt x="2773954" y="2829306"/>
                  <a:pt x="2764238" y="2831021"/>
                </a:cubicBezTo>
                <a:cubicBezTo>
                  <a:pt x="2754713" y="2833116"/>
                  <a:pt x="2745093" y="2835021"/>
                  <a:pt x="2735282" y="2836736"/>
                </a:cubicBezTo>
                <a:cubicBezTo>
                  <a:pt x="2725757" y="2838926"/>
                  <a:pt x="2716137" y="2840832"/>
                  <a:pt x="2706421" y="2842451"/>
                </a:cubicBezTo>
                <a:cubicBezTo>
                  <a:pt x="2696896" y="2844641"/>
                  <a:pt x="2687181" y="2846546"/>
                  <a:pt x="2677466" y="2848261"/>
                </a:cubicBezTo>
                <a:cubicBezTo>
                  <a:pt x="2667941" y="2850452"/>
                  <a:pt x="2658225" y="2852357"/>
                  <a:pt x="2648510" y="2853976"/>
                </a:cubicBezTo>
                <a:cubicBezTo>
                  <a:pt x="2638985" y="2856167"/>
                  <a:pt x="2629364" y="2858072"/>
                  <a:pt x="2619649" y="2859786"/>
                </a:cubicBezTo>
                <a:cubicBezTo>
                  <a:pt x="2609933" y="2861977"/>
                  <a:pt x="2600122" y="2863882"/>
                  <a:pt x="2590217" y="2865596"/>
                </a:cubicBezTo>
                <a:cubicBezTo>
                  <a:pt x="2581168" y="2867692"/>
                  <a:pt x="2571928" y="2869407"/>
                  <a:pt x="2562785" y="2871026"/>
                </a:cubicBezTo>
                <a:cubicBezTo>
                  <a:pt x="2553164" y="2873216"/>
                  <a:pt x="2543449" y="2875121"/>
                  <a:pt x="2533638" y="2876836"/>
                </a:cubicBezTo>
                <a:cubicBezTo>
                  <a:pt x="2524113" y="2879027"/>
                  <a:pt x="2514397" y="2880932"/>
                  <a:pt x="2504587" y="2882646"/>
                </a:cubicBezTo>
                <a:cubicBezTo>
                  <a:pt x="2495062" y="2884837"/>
                  <a:pt x="2485346" y="2886742"/>
                  <a:pt x="2475536" y="2888361"/>
                </a:cubicBezTo>
                <a:cubicBezTo>
                  <a:pt x="2466011" y="2890647"/>
                  <a:pt x="2456295" y="2892552"/>
                  <a:pt x="2446484" y="2894171"/>
                </a:cubicBezTo>
                <a:cubicBezTo>
                  <a:pt x="2436864" y="2896362"/>
                  <a:pt x="2427244" y="2898267"/>
                  <a:pt x="2417433" y="2899982"/>
                </a:cubicBezTo>
                <a:cubicBezTo>
                  <a:pt x="2407813" y="2902172"/>
                  <a:pt x="2398097" y="2904077"/>
                  <a:pt x="2388382" y="2905792"/>
                </a:cubicBezTo>
                <a:cubicBezTo>
                  <a:pt x="2378761" y="2907983"/>
                  <a:pt x="2369046" y="2909888"/>
                  <a:pt x="2359330" y="2911507"/>
                </a:cubicBezTo>
                <a:cubicBezTo>
                  <a:pt x="2349710" y="2913793"/>
                  <a:pt x="2339995" y="2915698"/>
                  <a:pt x="2330184" y="2917317"/>
                </a:cubicBezTo>
                <a:cubicBezTo>
                  <a:pt x="2320659" y="2919508"/>
                  <a:pt x="2310944" y="2921508"/>
                  <a:pt x="2301133" y="2923127"/>
                </a:cubicBezTo>
                <a:cubicBezTo>
                  <a:pt x="2291608" y="2925318"/>
                  <a:pt x="2281892" y="2927223"/>
                  <a:pt x="2272082" y="2928938"/>
                </a:cubicBezTo>
                <a:cubicBezTo>
                  <a:pt x="2262461" y="2931128"/>
                  <a:pt x="2252841" y="2933033"/>
                  <a:pt x="2243030" y="2934653"/>
                </a:cubicBezTo>
                <a:cubicBezTo>
                  <a:pt x="2233410" y="2936939"/>
                  <a:pt x="2223790" y="2938844"/>
                  <a:pt x="2213979" y="2940463"/>
                </a:cubicBezTo>
                <a:cubicBezTo>
                  <a:pt x="2204359" y="2942654"/>
                  <a:pt x="2194739" y="2944654"/>
                  <a:pt x="2184928" y="2946273"/>
                </a:cubicBezTo>
                <a:cubicBezTo>
                  <a:pt x="2175307" y="2948464"/>
                  <a:pt x="2165687" y="2950369"/>
                  <a:pt x="2155877" y="2951988"/>
                </a:cubicBezTo>
                <a:cubicBezTo>
                  <a:pt x="2146352" y="2954274"/>
                  <a:pt x="2136636" y="2956179"/>
                  <a:pt x="2126920" y="2957799"/>
                </a:cubicBezTo>
                <a:cubicBezTo>
                  <a:pt x="2117395" y="2959989"/>
                  <a:pt x="2107775" y="2961894"/>
                  <a:pt x="2097965" y="2963513"/>
                </a:cubicBezTo>
                <a:cubicBezTo>
                  <a:pt x="2088439" y="2965799"/>
                  <a:pt x="2078819" y="2967704"/>
                  <a:pt x="2069104" y="2969228"/>
                </a:cubicBezTo>
                <a:cubicBezTo>
                  <a:pt x="2059579" y="2971515"/>
                  <a:pt x="2049863" y="2973419"/>
                  <a:pt x="2040148" y="2975039"/>
                </a:cubicBezTo>
                <a:cubicBezTo>
                  <a:pt x="2030623" y="2977229"/>
                  <a:pt x="2021002" y="2979230"/>
                  <a:pt x="2011192" y="2980754"/>
                </a:cubicBezTo>
                <a:cubicBezTo>
                  <a:pt x="2001667" y="2983040"/>
                  <a:pt x="1992047" y="2984945"/>
                  <a:pt x="1982331" y="2986564"/>
                </a:cubicBezTo>
                <a:cubicBezTo>
                  <a:pt x="1972711" y="2988755"/>
                  <a:pt x="1963090" y="2990660"/>
                  <a:pt x="1953375" y="2992279"/>
                </a:cubicBezTo>
                <a:cubicBezTo>
                  <a:pt x="1943850" y="2994565"/>
                  <a:pt x="1934230" y="2996470"/>
                  <a:pt x="1924419" y="2997994"/>
                </a:cubicBezTo>
                <a:cubicBezTo>
                  <a:pt x="1914894" y="3000280"/>
                  <a:pt x="1905274" y="3002185"/>
                  <a:pt x="1895463" y="3003804"/>
                </a:cubicBezTo>
                <a:cubicBezTo>
                  <a:pt x="1885938" y="3005995"/>
                  <a:pt x="1876318" y="3007995"/>
                  <a:pt x="1866602" y="3009519"/>
                </a:cubicBezTo>
                <a:cubicBezTo>
                  <a:pt x="1857077" y="3011805"/>
                  <a:pt x="1847362" y="3013710"/>
                  <a:pt x="1837646" y="3015234"/>
                </a:cubicBezTo>
                <a:cubicBezTo>
                  <a:pt x="1828121" y="3017520"/>
                  <a:pt x="1818501" y="3019425"/>
                  <a:pt x="1808690" y="3021044"/>
                </a:cubicBezTo>
                <a:cubicBezTo>
                  <a:pt x="1799165" y="3023330"/>
                  <a:pt x="1789545" y="3025235"/>
                  <a:pt x="1779734" y="3026759"/>
                </a:cubicBezTo>
                <a:cubicBezTo>
                  <a:pt x="1770305" y="3029045"/>
                  <a:pt x="1760589" y="3030950"/>
                  <a:pt x="1750873" y="3032474"/>
                </a:cubicBezTo>
                <a:cubicBezTo>
                  <a:pt x="1741348" y="3034760"/>
                  <a:pt x="1731728" y="3036761"/>
                  <a:pt x="1721918" y="3038285"/>
                </a:cubicBezTo>
                <a:cubicBezTo>
                  <a:pt x="1712393" y="3040571"/>
                  <a:pt x="1702772" y="3042476"/>
                  <a:pt x="1692961" y="3044000"/>
                </a:cubicBezTo>
                <a:cubicBezTo>
                  <a:pt x="1683532" y="3046286"/>
                  <a:pt x="1673816" y="3048191"/>
                  <a:pt x="1664101" y="3049810"/>
                </a:cubicBezTo>
                <a:cubicBezTo>
                  <a:pt x="1654576" y="3052096"/>
                  <a:pt x="1644955" y="3054001"/>
                  <a:pt x="1635145" y="3055525"/>
                </a:cubicBezTo>
                <a:cubicBezTo>
                  <a:pt x="1625620" y="3057811"/>
                  <a:pt x="1615999" y="3059716"/>
                  <a:pt x="1606189" y="3061240"/>
                </a:cubicBezTo>
                <a:cubicBezTo>
                  <a:pt x="1596664" y="3063526"/>
                  <a:pt x="1587043" y="3065526"/>
                  <a:pt x="1577233" y="3067050"/>
                </a:cubicBezTo>
                <a:cubicBezTo>
                  <a:pt x="1567803" y="3069336"/>
                  <a:pt x="1558088" y="3071241"/>
                  <a:pt x="1548372" y="3072765"/>
                </a:cubicBezTo>
                <a:cubicBezTo>
                  <a:pt x="1538847" y="3075051"/>
                  <a:pt x="1529227" y="3076956"/>
                  <a:pt x="1519416" y="3078480"/>
                </a:cubicBezTo>
                <a:cubicBezTo>
                  <a:pt x="1509891" y="3080861"/>
                  <a:pt x="1500271" y="3082766"/>
                  <a:pt x="1490460" y="3084290"/>
                </a:cubicBezTo>
                <a:cubicBezTo>
                  <a:pt x="1481030" y="3086576"/>
                  <a:pt x="1471315" y="3088482"/>
                  <a:pt x="1461599" y="3090005"/>
                </a:cubicBezTo>
                <a:cubicBezTo>
                  <a:pt x="1452074" y="3092291"/>
                  <a:pt x="1442454" y="3094292"/>
                  <a:pt x="1432643" y="3095720"/>
                </a:cubicBezTo>
                <a:cubicBezTo>
                  <a:pt x="1423118" y="3098102"/>
                  <a:pt x="1413498" y="3100007"/>
                  <a:pt x="1403687" y="3101531"/>
                </a:cubicBezTo>
                <a:cubicBezTo>
                  <a:pt x="1394257" y="3103817"/>
                  <a:pt x="1384542" y="3105722"/>
                  <a:pt x="1374731" y="3107246"/>
                </a:cubicBezTo>
                <a:cubicBezTo>
                  <a:pt x="1365301" y="3109627"/>
                  <a:pt x="1355681" y="3111532"/>
                  <a:pt x="1345870" y="3113056"/>
                </a:cubicBezTo>
                <a:cubicBezTo>
                  <a:pt x="1336345" y="3115342"/>
                  <a:pt x="1326725" y="3117247"/>
                  <a:pt x="1316914" y="3118771"/>
                </a:cubicBezTo>
                <a:cubicBezTo>
                  <a:pt x="1307389" y="3121152"/>
                  <a:pt x="1297769" y="3123057"/>
                  <a:pt x="1287959" y="3124486"/>
                </a:cubicBezTo>
                <a:cubicBezTo>
                  <a:pt x="1278529" y="3126867"/>
                  <a:pt x="1268909" y="3128772"/>
                  <a:pt x="1259098" y="3130296"/>
                </a:cubicBezTo>
                <a:cubicBezTo>
                  <a:pt x="1249573" y="3132582"/>
                  <a:pt x="1239952" y="3134582"/>
                  <a:pt x="1230142" y="3136011"/>
                </a:cubicBezTo>
                <a:cubicBezTo>
                  <a:pt x="1220617" y="3138392"/>
                  <a:pt x="1210997" y="3140297"/>
                  <a:pt x="1201186" y="3141726"/>
                </a:cubicBezTo>
                <a:cubicBezTo>
                  <a:pt x="1191756" y="3144107"/>
                  <a:pt x="1182040" y="3146012"/>
                  <a:pt x="1172230" y="3147536"/>
                </a:cubicBezTo>
                <a:cubicBezTo>
                  <a:pt x="1162800" y="3149918"/>
                  <a:pt x="1153180" y="3151823"/>
                  <a:pt x="1143369" y="3153251"/>
                </a:cubicBezTo>
                <a:cubicBezTo>
                  <a:pt x="1133844" y="3155633"/>
                  <a:pt x="1124224" y="3157538"/>
                  <a:pt x="1114413" y="3158966"/>
                </a:cubicBezTo>
                <a:cubicBezTo>
                  <a:pt x="1104983" y="3161443"/>
                  <a:pt x="1095268" y="3163348"/>
                  <a:pt x="1085457" y="3164777"/>
                </a:cubicBezTo>
                <a:cubicBezTo>
                  <a:pt x="1076027" y="3167158"/>
                  <a:pt x="1066407" y="3169063"/>
                  <a:pt x="1056596" y="3170492"/>
                </a:cubicBezTo>
                <a:cubicBezTo>
                  <a:pt x="1047071" y="3172968"/>
                  <a:pt x="1037451" y="3174873"/>
                  <a:pt x="1027640" y="3176302"/>
                </a:cubicBezTo>
                <a:cubicBezTo>
                  <a:pt x="1018210" y="3178683"/>
                  <a:pt x="1008495" y="3180588"/>
                  <a:pt x="998684" y="3182017"/>
                </a:cubicBezTo>
                <a:cubicBezTo>
                  <a:pt x="989254" y="3184398"/>
                  <a:pt x="979634" y="3186399"/>
                  <a:pt x="969728" y="3187732"/>
                </a:cubicBezTo>
                <a:cubicBezTo>
                  <a:pt x="960298" y="3190208"/>
                  <a:pt x="950678" y="3192113"/>
                  <a:pt x="940867" y="3193542"/>
                </a:cubicBezTo>
                <a:cubicBezTo>
                  <a:pt x="931438" y="3195924"/>
                  <a:pt x="921722" y="3197828"/>
                  <a:pt x="911911" y="3199257"/>
                </a:cubicBezTo>
                <a:cubicBezTo>
                  <a:pt x="902482" y="3201734"/>
                  <a:pt x="892861" y="3203639"/>
                  <a:pt x="882955" y="3204972"/>
                </a:cubicBezTo>
                <a:cubicBezTo>
                  <a:pt x="873526" y="3207449"/>
                  <a:pt x="863905" y="3209354"/>
                  <a:pt x="854095" y="3210782"/>
                </a:cubicBezTo>
                <a:cubicBezTo>
                  <a:pt x="844665" y="3213259"/>
                  <a:pt x="834949" y="3215164"/>
                  <a:pt x="825139" y="3216497"/>
                </a:cubicBezTo>
                <a:cubicBezTo>
                  <a:pt x="815709" y="3218974"/>
                  <a:pt x="806089" y="3220879"/>
                  <a:pt x="796183" y="3222212"/>
                </a:cubicBezTo>
                <a:cubicBezTo>
                  <a:pt x="786753" y="3224784"/>
                  <a:pt x="777133" y="3226689"/>
                  <a:pt x="767322" y="3228023"/>
                </a:cubicBezTo>
                <a:cubicBezTo>
                  <a:pt x="757892" y="3230499"/>
                  <a:pt x="748177" y="3232404"/>
                  <a:pt x="738366" y="3233738"/>
                </a:cubicBezTo>
                <a:cubicBezTo>
                  <a:pt x="728936" y="3236309"/>
                  <a:pt x="719316" y="3238215"/>
                  <a:pt x="709410" y="3239453"/>
                </a:cubicBezTo>
                <a:cubicBezTo>
                  <a:pt x="699980" y="3242024"/>
                  <a:pt x="690360" y="3243929"/>
                  <a:pt x="680454" y="3245263"/>
                </a:cubicBezTo>
                <a:cubicBezTo>
                  <a:pt x="671119" y="3247835"/>
                  <a:pt x="661404" y="3249740"/>
                  <a:pt x="651593" y="3250978"/>
                </a:cubicBezTo>
                <a:cubicBezTo>
                  <a:pt x="642163" y="3253550"/>
                  <a:pt x="632543" y="3255455"/>
                  <a:pt x="622637" y="3256788"/>
                </a:cubicBezTo>
                <a:cubicBezTo>
                  <a:pt x="613207" y="3259360"/>
                  <a:pt x="603587" y="3261265"/>
                  <a:pt x="593681" y="3262503"/>
                </a:cubicBezTo>
                <a:cubicBezTo>
                  <a:pt x="584347" y="3265075"/>
                  <a:pt x="574631" y="3266980"/>
                  <a:pt x="564725" y="3268218"/>
                </a:cubicBezTo>
                <a:cubicBezTo>
                  <a:pt x="555391" y="3270885"/>
                  <a:pt x="545770" y="3272790"/>
                  <a:pt x="535864" y="3274028"/>
                </a:cubicBezTo>
                <a:cubicBezTo>
                  <a:pt x="526435" y="3276600"/>
                  <a:pt x="516814" y="3278505"/>
                  <a:pt x="506908" y="3279743"/>
                </a:cubicBezTo>
                <a:cubicBezTo>
                  <a:pt x="497574" y="3282410"/>
                  <a:pt x="487858" y="3284315"/>
                  <a:pt x="477952" y="3285458"/>
                </a:cubicBezTo>
                <a:cubicBezTo>
                  <a:pt x="468618" y="3288125"/>
                  <a:pt x="458998" y="3290030"/>
                  <a:pt x="449092" y="3291269"/>
                </a:cubicBezTo>
                <a:cubicBezTo>
                  <a:pt x="439662" y="3293936"/>
                  <a:pt x="430042" y="3295841"/>
                  <a:pt x="420136" y="3296984"/>
                </a:cubicBezTo>
                <a:cubicBezTo>
                  <a:pt x="410896" y="3299746"/>
                  <a:pt x="401276" y="3301651"/>
                  <a:pt x="391465" y="3302699"/>
                </a:cubicBezTo>
                <a:lnTo>
                  <a:pt x="391180" y="3302699"/>
                </a:lnTo>
                <a:cubicBezTo>
                  <a:pt x="385179" y="3304413"/>
                  <a:pt x="378988" y="3305842"/>
                  <a:pt x="372701" y="3306985"/>
                </a:cubicBezTo>
                <a:cubicBezTo>
                  <a:pt x="370606" y="3307271"/>
                  <a:pt x="368510" y="3307652"/>
                  <a:pt x="366415" y="3307937"/>
                </a:cubicBezTo>
                <a:cubicBezTo>
                  <a:pt x="364224" y="3308223"/>
                  <a:pt x="362128" y="3308509"/>
                  <a:pt x="359938" y="3308699"/>
                </a:cubicBezTo>
                <a:cubicBezTo>
                  <a:pt x="357461" y="3308890"/>
                  <a:pt x="355080" y="3309176"/>
                  <a:pt x="352603" y="3309271"/>
                </a:cubicBezTo>
                <a:cubicBezTo>
                  <a:pt x="351079" y="3309461"/>
                  <a:pt x="349555" y="3309461"/>
                  <a:pt x="348031" y="3309461"/>
                </a:cubicBezTo>
                <a:cubicBezTo>
                  <a:pt x="338887" y="3309938"/>
                  <a:pt x="329553" y="3309652"/>
                  <a:pt x="320123" y="3308699"/>
                </a:cubicBezTo>
                <a:cubicBezTo>
                  <a:pt x="313265" y="3308033"/>
                  <a:pt x="306312" y="3307080"/>
                  <a:pt x="299359" y="3305747"/>
                </a:cubicBezTo>
                <a:cubicBezTo>
                  <a:pt x="293929" y="3304699"/>
                  <a:pt x="288405" y="3303461"/>
                  <a:pt x="282785" y="3302127"/>
                </a:cubicBezTo>
                <a:cubicBezTo>
                  <a:pt x="282785" y="3302127"/>
                  <a:pt x="282785" y="3302032"/>
                  <a:pt x="282595" y="3302032"/>
                </a:cubicBezTo>
                <a:cubicBezTo>
                  <a:pt x="277927" y="3300794"/>
                  <a:pt x="273165" y="3299460"/>
                  <a:pt x="268402" y="3297936"/>
                </a:cubicBezTo>
                <a:cubicBezTo>
                  <a:pt x="264021" y="3296603"/>
                  <a:pt x="259639" y="3295079"/>
                  <a:pt x="255258" y="3293459"/>
                </a:cubicBezTo>
                <a:cubicBezTo>
                  <a:pt x="250781" y="3291840"/>
                  <a:pt x="246304" y="3290126"/>
                  <a:pt x="241923" y="3288221"/>
                </a:cubicBezTo>
                <a:cubicBezTo>
                  <a:pt x="215920" y="3277267"/>
                  <a:pt x="190107" y="3262313"/>
                  <a:pt x="165437" y="3243644"/>
                </a:cubicBezTo>
                <a:cubicBezTo>
                  <a:pt x="160103" y="3239548"/>
                  <a:pt x="154769" y="3235262"/>
                  <a:pt x="149530" y="3230880"/>
                </a:cubicBezTo>
                <a:cubicBezTo>
                  <a:pt x="146863" y="3228690"/>
                  <a:pt x="144292" y="3226403"/>
                  <a:pt x="141625" y="3224117"/>
                </a:cubicBezTo>
                <a:cubicBezTo>
                  <a:pt x="136481" y="3219545"/>
                  <a:pt x="131338" y="3214783"/>
                  <a:pt x="126289" y="3209830"/>
                </a:cubicBezTo>
                <a:cubicBezTo>
                  <a:pt x="123718" y="3207353"/>
                  <a:pt x="121146" y="3204877"/>
                  <a:pt x="118669" y="3202305"/>
                </a:cubicBezTo>
                <a:cubicBezTo>
                  <a:pt x="113716" y="3197162"/>
                  <a:pt x="108859" y="3191923"/>
                  <a:pt x="104001" y="3186494"/>
                </a:cubicBezTo>
                <a:cubicBezTo>
                  <a:pt x="96762" y="3178302"/>
                  <a:pt x="89809" y="3169825"/>
                  <a:pt x="83046" y="3160967"/>
                </a:cubicBezTo>
                <a:cubicBezTo>
                  <a:pt x="12847" y="3068765"/>
                  <a:pt x="-13347" y="2961513"/>
                  <a:pt x="6370" y="2879693"/>
                </a:cubicBezTo>
                <a:cubicBezTo>
                  <a:pt x="8084" y="2872645"/>
                  <a:pt x="10084" y="2865787"/>
                  <a:pt x="12466" y="2859119"/>
                </a:cubicBezTo>
                <a:cubicBezTo>
                  <a:pt x="23229" y="2829116"/>
                  <a:pt x="40945" y="2803493"/>
                  <a:pt x="65710" y="2784634"/>
                </a:cubicBezTo>
                <a:cubicBezTo>
                  <a:pt x="71997" y="2777776"/>
                  <a:pt x="78664" y="2771394"/>
                  <a:pt x="86189" y="2765679"/>
                </a:cubicBezTo>
                <a:cubicBezTo>
                  <a:pt x="92380" y="2758821"/>
                  <a:pt x="99143" y="2752440"/>
                  <a:pt x="106668" y="2746629"/>
                </a:cubicBezTo>
                <a:cubicBezTo>
                  <a:pt x="112859" y="2739771"/>
                  <a:pt x="119717" y="2733390"/>
                  <a:pt x="127147" y="2727579"/>
                </a:cubicBezTo>
                <a:cubicBezTo>
                  <a:pt x="133433" y="2720721"/>
                  <a:pt x="140196" y="2714340"/>
                  <a:pt x="147721" y="2708529"/>
                </a:cubicBezTo>
                <a:cubicBezTo>
                  <a:pt x="153912" y="2701671"/>
                  <a:pt x="160770" y="2695290"/>
                  <a:pt x="168199" y="2689479"/>
                </a:cubicBezTo>
                <a:cubicBezTo>
                  <a:pt x="174486" y="2682716"/>
                  <a:pt x="181249" y="2676335"/>
                  <a:pt x="188678" y="2670524"/>
                </a:cubicBezTo>
                <a:cubicBezTo>
                  <a:pt x="194965" y="2663666"/>
                  <a:pt x="201823" y="2657285"/>
                  <a:pt x="209157" y="2651474"/>
                </a:cubicBezTo>
                <a:cubicBezTo>
                  <a:pt x="215539" y="2644616"/>
                  <a:pt x="222301" y="2638235"/>
                  <a:pt x="229731" y="2632424"/>
                </a:cubicBezTo>
                <a:cubicBezTo>
                  <a:pt x="236017" y="2625566"/>
                  <a:pt x="242875" y="2619185"/>
                  <a:pt x="250210" y="2613374"/>
                </a:cubicBezTo>
                <a:cubicBezTo>
                  <a:pt x="256496" y="2606516"/>
                  <a:pt x="263354" y="2600230"/>
                  <a:pt x="270688" y="2594324"/>
                </a:cubicBezTo>
                <a:cubicBezTo>
                  <a:pt x="277070" y="2587562"/>
                  <a:pt x="283928" y="2581180"/>
                  <a:pt x="291262" y="2575274"/>
                </a:cubicBezTo>
                <a:cubicBezTo>
                  <a:pt x="297549" y="2568512"/>
                  <a:pt x="304407" y="2562130"/>
                  <a:pt x="311741" y="2556224"/>
                </a:cubicBezTo>
                <a:cubicBezTo>
                  <a:pt x="318123" y="2549462"/>
                  <a:pt x="324981" y="2543080"/>
                  <a:pt x="332220" y="2537174"/>
                </a:cubicBezTo>
                <a:cubicBezTo>
                  <a:pt x="338602" y="2530412"/>
                  <a:pt x="345460" y="2524030"/>
                  <a:pt x="352794" y="2518124"/>
                </a:cubicBezTo>
                <a:cubicBezTo>
                  <a:pt x="359176" y="2511362"/>
                  <a:pt x="365938" y="2505075"/>
                  <a:pt x="373273" y="2499074"/>
                </a:cubicBezTo>
                <a:cubicBezTo>
                  <a:pt x="379654" y="2492312"/>
                  <a:pt x="386512" y="2486025"/>
                  <a:pt x="393751" y="2480024"/>
                </a:cubicBezTo>
                <a:cubicBezTo>
                  <a:pt x="400133" y="2473262"/>
                  <a:pt x="406991" y="2466975"/>
                  <a:pt x="414325" y="2461070"/>
                </a:cubicBezTo>
                <a:cubicBezTo>
                  <a:pt x="420707" y="2454307"/>
                  <a:pt x="427565" y="2447925"/>
                  <a:pt x="434804" y="2442020"/>
                </a:cubicBezTo>
                <a:cubicBezTo>
                  <a:pt x="441186" y="2435257"/>
                  <a:pt x="448044" y="2428875"/>
                  <a:pt x="455283" y="2422970"/>
                </a:cubicBezTo>
                <a:cubicBezTo>
                  <a:pt x="461665" y="2416207"/>
                  <a:pt x="468523" y="2409825"/>
                  <a:pt x="475857" y="2403920"/>
                </a:cubicBezTo>
                <a:cubicBezTo>
                  <a:pt x="482239" y="2397157"/>
                  <a:pt x="489097" y="2390870"/>
                  <a:pt x="496336" y="2384870"/>
                </a:cubicBezTo>
                <a:cubicBezTo>
                  <a:pt x="502717" y="2378107"/>
                  <a:pt x="509575" y="2371820"/>
                  <a:pt x="516814" y="2365820"/>
                </a:cubicBezTo>
                <a:cubicBezTo>
                  <a:pt x="523291" y="2359057"/>
                  <a:pt x="530149" y="2352770"/>
                  <a:pt x="537388" y="2346770"/>
                </a:cubicBezTo>
                <a:cubicBezTo>
                  <a:pt x="543770" y="2340007"/>
                  <a:pt x="550628" y="2333720"/>
                  <a:pt x="557867" y="2327720"/>
                </a:cubicBezTo>
                <a:cubicBezTo>
                  <a:pt x="564249" y="2321052"/>
                  <a:pt x="571202" y="2314670"/>
                  <a:pt x="578346" y="2308670"/>
                </a:cubicBezTo>
                <a:cubicBezTo>
                  <a:pt x="584823" y="2302002"/>
                  <a:pt x="591681" y="2295620"/>
                  <a:pt x="598920" y="2289620"/>
                </a:cubicBezTo>
                <a:cubicBezTo>
                  <a:pt x="605302" y="2282952"/>
                  <a:pt x="612160" y="2276666"/>
                  <a:pt x="619399" y="2270570"/>
                </a:cubicBezTo>
                <a:cubicBezTo>
                  <a:pt x="625780" y="2263902"/>
                  <a:pt x="632734" y="2257616"/>
                  <a:pt x="639877" y="2251520"/>
                </a:cubicBezTo>
                <a:cubicBezTo>
                  <a:pt x="646354" y="2244852"/>
                  <a:pt x="653212" y="2238566"/>
                  <a:pt x="660356" y="2232565"/>
                </a:cubicBezTo>
                <a:cubicBezTo>
                  <a:pt x="666833" y="2225802"/>
                  <a:pt x="673691" y="2219516"/>
                  <a:pt x="680930" y="2213515"/>
                </a:cubicBezTo>
                <a:cubicBezTo>
                  <a:pt x="687407" y="2206752"/>
                  <a:pt x="694265" y="2200466"/>
                  <a:pt x="701409" y="2194465"/>
                </a:cubicBezTo>
                <a:cubicBezTo>
                  <a:pt x="707886" y="2187797"/>
                  <a:pt x="714744" y="2181416"/>
                  <a:pt x="721888" y="2175415"/>
                </a:cubicBezTo>
                <a:cubicBezTo>
                  <a:pt x="728365" y="2168747"/>
                  <a:pt x="735318" y="2162366"/>
                  <a:pt x="742462" y="2156365"/>
                </a:cubicBezTo>
                <a:cubicBezTo>
                  <a:pt x="748939" y="2149697"/>
                  <a:pt x="755797" y="2143411"/>
                  <a:pt x="762940" y="2137315"/>
                </a:cubicBezTo>
                <a:cubicBezTo>
                  <a:pt x="769417" y="2130647"/>
                  <a:pt x="776275" y="2124361"/>
                  <a:pt x="783419" y="2118265"/>
                </a:cubicBezTo>
                <a:cubicBezTo>
                  <a:pt x="789896" y="2111597"/>
                  <a:pt x="796849" y="2105311"/>
                  <a:pt x="803993" y="2099215"/>
                </a:cubicBezTo>
                <a:cubicBezTo>
                  <a:pt x="810470" y="2092547"/>
                  <a:pt x="817328" y="2086261"/>
                  <a:pt x="824472" y="2080165"/>
                </a:cubicBezTo>
                <a:cubicBezTo>
                  <a:pt x="830949" y="2073497"/>
                  <a:pt x="837807" y="2067211"/>
                  <a:pt x="844951" y="2061115"/>
                </a:cubicBezTo>
                <a:cubicBezTo>
                  <a:pt x="851428" y="2054447"/>
                  <a:pt x="858381" y="2048161"/>
                  <a:pt x="865525" y="2042065"/>
                </a:cubicBezTo>
                <a:cubicBezTo>
                  <a:pt x="872002" y="2035397"/>
                  <a:pt x="878860" y="2029111"/>
                  <a:pt x="886003" y="2023110"/>
                </a:cubicBezTo>
                <a:cubicBezTo>
                  <a:pt x="892480" y="2016443"/>
                  <a:pt x="899434" y="2010156"/>
                  <a:pt x="906482" y="2004060"/>
                </a:cubicBezTo>
                <a:cubicBezTo>
                  <a:pt x="912959" y="1997393"/>
                  <a:pt x="919912" y="1991106"/>
                  <a:pt x="927056" y="1985010"/>
                </a:cubicBezTo>
                <a:cubicBezTo>
                  <a:pt x="933533" y="1978343"/>
                  <a:pt x="940486" y="1971961"/>
                  <a:pt x="947630" y="1965865"/>
                </a:cubicBezTo>
                <a:cubicBezTo>
                  <a:pt x="954202" y="1959197"/>
                  <a:pt x="961060" y="1952816"/>
                  <a:pt x="968204" y="1946720"/>
                </a:cubicBezTo>
                <a:cubicBezTo>
                  <a:pt x="974776" y="1940052"/>
                  <a:pt x="981730" y="1933766"/>
                  <a:pt x="988873" y="1927574"/>
                </a:cubicBezTo>
                <a:cubicBezTo>
                  <a:pt x="995446" y="1920907"/>
                  <a:pt x="1002304" y="1914620"/>
                  <a:pt x="1009447" y="1908429"/>
                </a:cubicBezTo>
                <a:cubicBezTo>
                  <a:pt x="1016020" y="1901762"/>
                  <a:pt x="1022973" y="1895475"/>
                  <a:pt x="1030117" y="1889284"/>
                </a:cubicBezTo>
                <a:cubicBezTo>
                  <a:pt x="1036689" y="1882712"/>
                  <a:pt x="1043547" y="1876330"/>
                  <a:pt x="1050691" y="1870234"/>
                </a:cubicBezTo>
                <a:cubicBezTo>
                  <a:pt x="1057263" y="1863566"/>
                  <a:pt x="1064216" y="1857185"/>
                  <a:pt x="1071360" y="1851089"/>
                </a:cubicBezTo>
                <a:cubicBezTo>
                  <a:pt x="1077932" y="1844421"/>
                  <a:pt x="1084790" y="1838039"/>
                  <a:pt x="1091934" y="1831943"/>
                </a:cubicBezTo>
                <a:cubicBezTo>
                  <a:pt x="1098506" y="1825276"/>
                  <a:pt x="1105460" y="1818894"/>
                  <a:pt x="1112603" y="1812798"/>
                </a:cubicBezTo>
                <a:cubicBezTo>
                  <a:pt x="1119176" y="1806131"/>
                  <a:pt x="1126034" y="1799844"/>
                  <a:pt x="1133177" y="1793653"/>
                </a:cubicBezTo>
                <a:cubicBezTo>
                  <a:pt x="1139749" y="1786985"/>
                  <a:pt x="1146703" y="1780699"/>
                  <a:pt x="1153847" y="1774508"/>
                </a:cubicBezTo>
                <a:cubicBezTo>
                  <a:pt x="1160419" y="1767935"/>
                  <a:pt x="1167277" y="1761554"/>
                  <a:pt x="1174420" y="1755458"/>
                </a:cubicBezTo>
                <a:cubicBezTo>
                  <a:pt x="1180993" y="1748790"/>
                  <a:pt x="1187946" y="1742408"/>
                  <a:pt x="1195090" y="1736312"/>
                </a:cubicBezTo>
                <a:cubicBezTo>
                  <a:pt x="1201662" y="1729645"/>
                  <a:pt x="1208520" y="1723263"/>
                  <a:pt x="1215664" y="1717167"/>
                </a:cubicBezTo>
                <a:cubicBezTo>
                  <a:pt x="1222236" y="1710500"/>
                  <a:pt x="1229189" y="1704118"/>
                  <a:pt x="1236238" y="1698022"/>
                </a:cubicBezTo>
                <a:cubicBezTo>
                  <a:pt x="1242905" y="1691354"/>
                  <a:pt x="1249763" y="1685068"/>
                  <a:pt x="1256907" y="1678877"/>
                </a:cubicBezTo>
                <a:cubicBezTo>
                  <a:pt x="1263479" y="1672304"/>
                  <a:pt x="1270432" y="1665923"/>
                  <a:pt x="1277481" y="1659731"/>
                </a:cubicBezTo>
                <a:cubicBezTo>
                  <a:pt x="1284148" y="1653159"/>
                  <a:pt x="1291006" y="1646777"/>
                  <a:pt x="1298150" y="1640586"/>
                </a:cubicBezTo>
                <a:cubicBezTo>
                  <a:pt x="1304722" y="1634014"/>
                  <a:pt x="1311676" y="1627632"/>
                  <a:pt x="1318724" y="1621441"/>
                </a:cubicBezTo>
                <a:cubicBezTo>
                  <a:pt x="1325392" y="1614869"/>
                  <a:pt x="1332250" y="1608487"/>
                  <a:pt x="1339393" y="1602391"/>
                </a:cubicBezTo>
                <a:cubicBezTo>
                  <a:pt x="1345966" y="1595723"/>
                  <a:pt x="1352919" y="1589342"/>
                  <a:pt x="1359968" y="1583246"/>
                </a:cubicBezTo>
                <a:cubicBezTo>
                  <a:pt x="1366635" y="1576673"/>
                  <a:pt x="1373493" y="1570196"/>
                  <a:pt x="1380637" y="1564100"/>
                </a:cubicBezTo>
                <a:cubicBezTo>
                  <a:pt x="1387209" y="1557528"/>
                  <a:pt x="1394067" y="1551146"/>
                  <a:pt x="1401211" y="1544955"/>
                </a:cubicBezTo>
                <a:cubicBezTo>
                  <a:pt x="1407878" y="1538383"/>
                  <a:pt x="1414736" y="1532001"/>
                  <a:pt x="1421880" y="1525810"/>
                </a:cubicBezTo>
                <a:cubicBezTo>
                  <a:pt x="1428452" y="1519238"/>
                  <a:pt x="1435310" y="1512856"/>
                  <a:pt x="1442454" y="1506665"/>
                </a:cubicBezTo>
                <a:cubicBezTo>
                  <a:pt x="1449122" y="1500092"/>
                  <a:pt x="1455980" y="1493711"/>
                  <a:pt x="1463123" y="1487615"/>
                </a:cubicBezTo>
                <a:cubicBezTo>
                  <a:pt x="1469695" y="1480947"/>
                  <a:pt x="1476553" y="1474565"/>
                  <a:pt x="1483697" y="1468469"/>
                </a:cubicBezTo>
                <a:cubicBezTo>
                  <a:pt x="1490365" y="1461897"/>
                  <a:pt x="1497223" y="1455420"/>
                  <a:pt x="1504367" y="1449324"/>
                </a:cubicBezTo>
                <a:cubicBezTo>
                  <a:pt x="1510939" y="1442752"/>
                  <a:pt x="1517797" y="1436370"/>
                  <a:pt x="1524940" y="1430179"/>
                </a:cubicBezTo>
                <a:cubicBezTo>
                  <a:pt x="1531608" y="1423607"/>
                  <a:pt x="1538466" y="1417225"/>
                  <a:pt x="1545610" y="1411034"/>
                </a:cubicBezTo>
                <a:cubicBezTo>
                  <a:pt x="1552277" y="1404461"/>
                  <a:pt x="1559040" y="1398080"/>
                  <a:pt x="1566184" y="1391888"/>
                </a:cubicBezTo>
                <a:cubicBezTo>
                  <a:pt x="1572851" y="1385316"/>
                  <a:pt x="1579709" y="1378934"/>
                  <a:pt x="1586758" y="1372743"/>
                </a:cubicBezTo>
                <a:cubicBezTo>
                  <a:pt x="1593520" y="1366171"/>
                  <a:pt x="1600283" y="1359789"/>
                  <a:pt x="1607427" y="1353598"/>
                </a:cubicBezTo>
                <a:cubicBezTo>
                  <a:pt x="1614094" y="1347121"/>
                  <a:pt x="1620952" y="1340644"/>
                  <a:pt x="1628001" y="1334548"/>
                </a:cubicBezTo>
                <a:cubicBezTo>
                  <a:pt x="1634764" y="1327976"/>
                  <a:pt x="1641526" y="1321499"/>
                  <a:pt x="1648670" y="1315403"/>
                </a:cubicBezTo>
                <a:cubicBezTo>
                  <a:pt x="1655338" y="1308830"/>
                  <a:pt x="1662196" y="1302449"/>
                  <a:pt x="1669244" y="1296257"/>
                </a:cubicBezTo>
                <a:cubicBezTo>
                  <a:pt x="1676007" y="1289685"/>
                  <a:pt x="1682770" y="1283303"/>
                  <a:pt x="1689914" y="1277112"/>
                </a:cubicBezTo>
                <a:cubicBezTo>
                  <a:pt x="1696581" y="1270540"/>
                  <a:pt x="1703439" y="1264158"/>
                  <a:pt x="1710488" y="1257967"/>
                </a:cubicBezTo>
                <a:cubicBezTo>
                  <a:pt x="1717250" y="1251490"/>
                  <a:pt x="1724013" y="1245013"/>
                  <a:pt x="1731157" y="1238822"/>
                </a:cubicBezTo>
                <a:cubicBezTo>
                  <a:pt x="1737824" y="1232345"/>
                  <a:pt x="1744682" y="1225868"/>
                  <a:pt x="1751731" y="1219676"/>
                </a:cubicBezTo>
                <a:cubicBezTo>
                  <a:pt x="1758493" y="1213199"/>
                  <a:pt x="1765256" y="1206722"/>
                  <a:pt x="1772400" y="1200626"/>
                </a:cubicBezTo>
                <a:cubicBezTo>
                  <a:pt x="1779068" y="1194054"/>
                  <a:pt x="1785830" y="1187577"/>
                  <a:pt x="1792974" y="1181481"/>
                </a:cubicBezTo>
                <a:cubicBezTo>
                  <a:pt x="1799737" y="1174909"/>
                  <a:pt x="1806499" y="1168527"/>
                  <a:pt x="1813643" y="1162336"/>
                </a:cubicBezTo>
                <a:cubicBezTo>
                  <a:pt x="1820311" y="1155764"/>
                  <a:pt x="1827073" y="1149382"/>
                  <a:pt x="1834217" y="1143191"/>
                </a:cubicBezTo>
                <a:cubicBezTo>
                  <a:pt x="1840980" y="1136714"/>
                  <a:pt x="1847743" y="1130237"/>
                  <a:pt x="1854886" y="1124045"/>
                </a:cubicBezTo>
                <a:cubicBezTo>
                  <a:pt x="1861554" y="1117568"/>
                  <a:pt x="1868317" y="1111091"/>
                  <a:pt x="1875460" y="1104900"/>
                </a:cubicBezTo>
                <a:cubicBezTo>
                  <a:pt x="1882223" y="1098423"/>
                  <a:pt x="1888986" y="1091946"/>
                  <a:pt x="1896130" y="1085755"/>
                </a:cubicBezTo>
                <a:cubicBezTo>
                  <a:pt x="1902797" y="1079278"/>
                  <a:pt x="1909560" y="1072801"/>
                  <a:pt x="1916704" y="1066705"/>
                </a:cubicBezTo>
                <a:cubicBezTo>
                  <a:pt x="1923371" y="1060133"/>
                  <a:pt x="1930229" y="1053751"/>
                  <a:pt x="1937278" y="1047559"/>
                </a:cubicBezTo>
                <a:cubicBezTo>
                  <a:pt x="1944040" y="1040987"/>
                  <a:pt x="1950803" y="1034605"/>
                  <a:pt x="1957947" y="1028414"/>
                </a:cubicBezTo>
                <a:cubicBezTo>
                  <a:pt x="1964614" y="1021937"/>
                  <a:pt x="1971472" y="1015460"/>
                  <a:pt x="1978521" y="1009269"/>
                </a:cubicBezTo>
                <a:cubicBezTo>
                  <a:pt x="1985284" y="1002792"/>
                  <a:pt x="1992047" y="996315"/>
                  <a:pt x="1999190" y="990124"/>
                </a:cubicBezTo>
                <a:cubicBezTo>
                  <a:pt x="2005858" y="983647"/>
                  <a:pt x="2012716" y="977170"/>
                  <a:pt x="2019764" y="970979"/>
                </a:cubicBezTo>
                <a:cubicBezTo>
                  <a:pt x="2026527" y="964501"/>
                  <a:pt x="2033290" y="958025"/>
                  <a:pt x="2040434" y="951833"/>
                </a:cubicBezTo>
                <a:cubicBezTo>
                  <a:pt x="2047101" y="945356"/>
                  <a:pt x="2053959" y="938879"/>
                  <a:pt x="2061007" y="932783"/>
                </a:cubicBezTo>
                <a:cubicBezTo>
                  <a:pt x="2067770" y="926211"/>
                  <a:pt x="2074533" y="919829"/>
                  <a:pt x="2081677" y="913638"/>
                </a:cubicBezTo>
                <a:cubicBezTo>
                  <a:pt x="2088344" y="907066"/>
                  <a:pt x="2095202" y="900684"/>
                  <a:pt x="2102251" y="894493"/>
                </a:cubicBezTo>
                <a:cubicBezTo>
                  <a:pt x="2109014" y="888016"/>
                  <a:pt x="2115776" y="881539"/>
                  <a:pt x="2122920" y="875348"/>
                </a:cubicBezTo>
                <a:cubicBezTo>
                  <a:pt x="2128826" y="869633"/>
                  <a:pt x="2134731" y="863822"/>
                  <a:pt x="2140922" y="858298"/>
                </a:cubicBezTo>
                <a:cubicBezTo>
                  <a:pt x="2147685" y="851726"/>
                  <a:pt x="2154638" y="845249"/>
                  <a:pt x="2161782" y="838962"/>
                </a:cubicBezTo>
                <a:cubicBezTo>
                  <a:pt x="2168449" y="832485"/>
                  <a:pt x="2175307" y="826103"/>
                  <a:pt x="2182356" y="819912"/>
                </a:cubicBezTo>
                <a:cubicBezTo>
                  <a:pt x="2189024" y="813340"/>
                  <a:pt x="2195882" y="806958"/>
                  <a:pt x="2202930" y="800767"/>
                </a:cubicBezTo>
                <a:cubicBezTo>
                  <a:pt x="2209598" y="794290"/>
                  <a:pt x="2216456" y="787908"/>
                  <a:pt x="2223504" y="781717"/>
                </a:cubicBezTo>
                <a:cubicBezTo>
                  <a:pt x="2230172" y="775240"/>
                  <a:pt x="2237030" y="768858"/>
                  <a:pt x="2243983" y="762667"/>
                </a:cubicBezTo>
                <a:cubicBezTo>
                  <a:pt x="2250745" y="756095"/>
                  <a:pt x="2257603" y="749713"/>
                  <a:pt x="2264557" y="743522"/>
                </a:cubicBezTo>
                <a:cubicBezTo>
                  <a:pt x="2271320" y="737045"/>
                  <a:pt x="2278082" y="730663"/>
                  <a:pt x="2285131" y="724472"/>
                </a:cubicBezTo>
                <a:cubicBezTo>
                  <a:pt x="2291894" y="717995"/>
                  <a:pt x="2298656" y="711613"/>
                  <a:pt x="2305705" y="705326"/>
                </a:cubicBezTo>
                <a:cubicBezTo>
                  <a:pt x="2312468" y="698849"/>
                  <a:pt x="2319230" y="692468"/>
                  <a:pt x="2326279" y="686276"/>
                </a:cubicBezTo>
                <a:cubicBezTo>
                  <a:pt x="2332946" y="679799"/>
                  <a:pt x="2339804" y="673418"/>
                  <a:pt x="2346853" y="667226"/>
                </a:cubicBezTo>
                <a:cubicBezTo>
                  <a:pt x="2353520" y="660654"/>
                  <a:pt x="2360378" y="654272"/>
                  <a:pt x="2367427" y="648081"/>
                </a:cubicBezTo>
                <a:cubicBezTo>
                  <a:pt x="2374094" y="641604"/>
                  <a:pt x="2380952" y="635222"/>
                  <a:pt x="2388001" y="629031"/>
                </a:cubicBezTo>
                <a:cubicBezTo>
                  <a:pt x="2394668" y="622554"/>
                  <a:pt x="2401526" y="616172"/>
                  <a:pt x="2408575" y="609981"/>
                </a:cubicBezTo>
                <a:cubicBezTo>
                  <a:pt x="2415242" y="603409"/>
                  <a:pt x="2422100" y="597027"/>
                  <a:pt x="2429149" y="590836"/>
                </a:cubicBezTo>
                <a:cubicBezTo>
                  <a:pt x="2435816" y="584359"/>
                  <a:pt x="2442674" y="577977"/>
                  <a:pt x="2449723" y="571786"/>
                </a:cubicBezTo>
                <a:cubicBezTo>
                  <a:pt x="2456390" y="565309"/>
                  <a:pt x="2463248" y="558927"/>
                  <a:pt x="2470202" y="552736"/>
                </a:cubicBezTo>
                <a:cubicBezTo>
                  <a:pt x="2476964" y="546164"/>
                  <a:pt x="2483822" y="539782"/>
                  <a:pt x="2490776" y="533591"/>
                </a:cubicBezTo>
                <a:cubicBezTo>
                  <a:pt x="2497538" y="527114"/>
                  <a:pt x="2504301" y="520732"/>
                  <a:pt x="2511350" y="514541"/>
                </a:cubicBezTo>
                <a:cubicBezTo>
                  <a:pt x="2518112" y="508064"/>
                  <a:pt x="2524875" y="501682"/>
                  <a:pt x="2531924" y="495395"/>
                </a:cubicBezTo>
                <a:cubicBezTo>
                  <a:pt x="2538686" y="488918"/>
                  <a:pt x="2545449" y="482537"/>
                  <a:pt x="2552497" y="476345"/>
                </a:cubicBezTo>
                <a:cubicBezTo>
                  <a:pt x="2559260" y="469868"/>
                  <a:pt x="2566023" y="463487"/>
                  <a:pt x="2573071" y="457295"/>
                </a:cubicBezTo>
                <a:cubicBezTo>
                  <a:pt x="2579739" y="450723"/>
                  <a:pt x="2586597" y="444341"/>
                  <a:pt x="2593645" y="438150"/>
                </a:cubicBezTo>
                <a:cubicBezTo>
                  <a:pt x="2600313" y="431673"/>
                  <a:pt x="2607171" y="425291"/>
                  <a:pt x="2614220" y="419100"/>
                </a:cubicBezTo>
                <a:cubicBezTo>
                  <a:pt x="2620887" y="412623"/>
                  <a:pt x="2627745" y="406241"/>
                  <a:pt x="2634794" y="400050"/>
                </a:cubicBezTo>
                <a:cubicBezTo>
                  <a:pt x="2641461" y="393478"/>
                  <a:pt x="2648319" y="387096"/>
                  <a:pt x="2655368" y="380905"/>
                </a:cubicBezTo>
                <a:cubicBezTo>
                  <a:pt x="2662035" y="374428"/>
                  <a:pt x="2668893" y="368046"/>
                  <a:pt x="2675846" y="361855"/>
                </a:cubicBezTo>
                <a:cubicBezTo>
                  <a:pt x="2682609" y="355378"/>
                  <a:pt x="2689467" y="348996"/>
                  <a:pt x="2696420" y="342710"/>
                </a:cubicBezTo>
                <a:cubicBezTo>
                  <a:pt x="2703183" y="336233"/>
                  <a:pt x="2710041" y="329851"/>
                  <a:pt x="2716994" y="323660"/>
                </a:cubicBezTo>
                <a:cubicBezTo>
                  <a:pt x="2723757" y="317183"/>
                  <a:pt x="2730520" y="310801"/>
                  <a:pt x="2737568" y="304610"/>
                </a:cubicBezTo>
                <a:cubicBezTo>
                  <a:pt x="2744236" y="298133"/>
                  <a:pt x="2751094" y="291751"/>
                  <a:pt x="2758047" y="285560"/>
                </a:cubicBezTo>
                <a:cubicBezTo>
                  <a:pt x="2764810" y="279083"/>
                  <a:pt x="2771572" y="272701"/>
                  <a:pt x="2778621" y="266510"/>
                </a:cubicBezTo>
                <a:cubicBezTo>
                  <a:pt x="2785288" y="260033"/>
                  <a:pt x="2792051" y="253746"/>
                  <a:pt x="2799100" y="247460"/>
                </a:cubicBezTo>
                <a:cubicBezTo>
                  <a:pt x="2805767" y="241078"/>
                  <a:pt x="2812625" y="234696"/>
                  <a:pt x="2819578" y="228505"/>
                </a:cubicBezTo>
                <a:cubicBezTo>
                  <a:pt x="2826341" y="222028"/>
                  <a:pt x="2833104" y="215646"/>
                  <a:pt x="2840153" y="209455"/>
                </a:cubicBezTo>
                <a:cubicBezTo>
                  <a:pt x="2846820" y="202978"/>
                  <a:pt x="2853678" y="196596"/>
                  <a:pt x="2860631" y="190405"/>
                </a:cubicBezTo>
                <a:cubicBezTo>
                  <a:pt x="2867394" y="183928"/>
                  <a:pt x="2874157" y="177546"/>
                  <a:pt x="2881205" y="171355"/>
                </a:cubicBezTo>
                <a:cubicBezTo>
                  <a:pt x="2887873" y="164878"/>
                  <a:pt x="2894636" y="158496"/>
                  <a:pt x="2901684" y="152305"/>
                </a:cubicBezTo>
                <a:cubicBezTo>
                  <a:pt x="2908352" y="145828"/>
                  <a:pt x="2915210" y="139446"/>
                  <a:pt x="2922163" y="133255"/>
                </a:cubicBezTo>
                <a:cubicBezTo>
                  <a:pt x="2928926" y="126778"/>
                  <a:pt x="2935688" y="120491"/>
                  <a:pt x="2942737" y="114205"/>
                </a:cubicBezTo>
                <a:cubicBezTo>
                  <a:pt x="2949404" y="107823"/>
                  <a:pt x="2956262" y="101441"/>
                  <a:pt x="2963216" y="95250"/>
                </a:cubicBezTo>
                <a:cubicBezTo>
                  <a:pt x="2969883" y="88773"/>
                  <a:pt x="2976741" y="82391"/>
                  <a:pt x="2983694" y="76200"/>
                </a:cubicBezTo>
                <a:cubicBezTo>
                  <a:pt x="2990457" y="69723"/>
                  <a:pt x="2997220" y="63341"/>
                  <a:pt x="3004268" y="57150"/>
                </a:cubicBezTo>
                <a:cubicBezTo>
                  <a:pt x="3010936" y="50673"/>
                  <a:pt x="3017794" y="44291"/>
                  <a:pt x="3024747" y="38100"/>
                </a:cubicBezTo>
                <a:cubicBezTo>
                  <a:pt x="3031415" y="31623"/>
                  <a:pt x="3038272" y="25241"/>
                  <a:pt x="3045226" y="19050"/>
                </a:cubicBezTo>
                <a:cubicBezTo>
                  <a:pt x="3051988" y="12573"/>
                  <a:pt x="3058846" y="6287"/>
                  <a:pt x="3065800" y="0"/>
                </a:cubicBezTo>
                <a:cubicBezTo>
                  <a:pt x="2680990" y="370427"/>
                  <a:pt x="2738235" y="1136904"/>
                  <a:pt x="3212866" y="1759839"/>
                </a:cubicBezTo>
                <a:cubicBezTo>
                  <a:pt x="3605962" y="2275904"/>
                  <a:pt x="4169938" y="2541937"/>
                  <a:pt x="4613136" y="2463070"/>
                </a:cubicBezTo>
                <a:close/>
              </a:path>
            </a:pathLst>
          </a:custGeom>
          <a:solidFill>
            <a:srgbClr val="7B7B7B">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99" name="Google Shape;1999;p34"/>
          <p:cNvSpPr/>
          <p:nvPr/>
        </p:nvSpPr>
        <p:spPr>
          <a:xfrm>
            <a:off x="2135594" y="1349995"/>
            <a:ext cx="5444957" cy="4291762"/>
          </a:xfrm>
          <a:custGeom>
            <a:rect b="b" l="l" r="r" t="t"/>
            <a:pathLst>
              <a:path extrusionOk="0" h="3840503" w="4850741">
                <a:moveTo>
                  <a:pt x="4850742" y="3479768"/>
                </a:moveTo>
                <a:cubicBezTo>
                  <a:pt x="4850075" y="3479864"/>
                  <a:pt x="4849313" y="3479864"/>
                  <a:pt x="4848647" y="3479959"/>
                </a:cubicBezTo>
                <a:cubicBezTo>
                  <a:pt x="4839788" y="3480721"/>
                  <a:pt x="4830930" y="3481578"/>
                  <a:pt x="4821977" y="3482149"/>
                </a:cubicBezTo>
                <a:cubicBezTo>
                  <a:pt x="4813118" y="3482912"/>
                  <a:pt x="4804260" y="3483769"/>
                  <a:pt x="4795402" y="3484340"/>
                </a:cubicBezTo>
                <a:cubicBezTo>
                  <a:pt x="4786544" y="3485198"/>
                  <a:pt x="4777685" y="3485960"/>
                  <a:pt x="4768732" y="3486531"/>
                </a:cubicBezTo>
                <a:cubicBezTo>
                  <a:pt x="4759874" y="3487388"/>
                  <a:pt x="4751015" y="3488150"/>
                  <a:pt x="4742157" y="3488817"/>
                </a:cubicBezTo>
                <a:cubicBezTo>
                  <a:pt x="4733299" y="3489579"/>
                  <a:pt x="4724345" y="3490341"/>
                  <a:pt x="4715487" y="3491008"/>
                </a:cubicBezTo>
                <a:cubicBezTo>
                  <a:pt x="4706629" y="3491770"/>
                  <a:pt x="4697771" y="3492627"/>
                  <a:pt x="4688912" y="3493199"/>
                </a:cubicBezTo>
                <a:cubicBezTo>
                  <a:pt x="4680054" y="3493961"/>
                  <a:pt x="4671196" y="3494818"/>
                  <a:pt x="4662242" y="3495389"/>
                </a:cubicBezTo>
                <a:cubicBezTo>
                  <a:pt x="4653384" y="3496247"/>
                  <a:pt x="4644526" y="3497009"/>
                  <a:pt x="4635668" y="3497580"/>
                </a:cubicBezTo>
                <a:cubicBezTo>
                  <a:pt x="4626809" y="3498437"/>
                  <a:pt x="4617951" y="3499199"/>
                  <a:pt x="4608998" y="3499866"/>
                </a:cubicBezTo>
                <a:cubicBezTo>
                  <a:pt x="4600140" y="3500628"/>
                  <a:pt x="4591281" y="3501390"/>
                  <a:pt x="4582423" y="3502057"/>
                </a:cubicBezTo>
                <a:cubicBezTo>
                  <a:pt x="4573565" y="3502819"/>
                  <a:pt x="4564707" y="3503676"/>
                  <a:pt x="4555753" y="3504248"/>
                </a:cubicBezTo>
                <a:cubicBezTo>
                  <a:pt x="4546895" y="3505010"/>
                  <a:pt x="4538036" y="3505867"/>
                  <a:pt x="4529178" y="3506438"/>
                </a:cubicBezTo>
                <a:cubicBezTo>
                  <a:pt x="4520320" y="3507296"/>
                  <a:pt x="4511462" y="3508058"/>
                  <a:pt x="4502508" y="3508629"/>
                </a:cubicBezTo>
                <a:cubicBezTo>
                  <a:pt x="4493650" y="3509486"/>
                  <a:pt x="4484792" y="3510248"/>
                  <a:pt x="4475933" y="3510915"/>
                </a:cubicBezTo>
                <a:cubicBezTo>
                  <a:pt x="4467075" y="3511677"/>
                  <a:pt x="4458217" y="3512439"/>
                  <a:pt x="4449263" y="3513106"/>
                </a:cubicBezTo>
                <a:cubicBezTo>
                  <a:pt x="4440405" y="3513868"/>
                  <a:pt x="4431547" y="3514725"/>
                  <a:pt x="4422593" y="3515297"/>
                </a:cubicBezTo>
                <a:cubicBezTo>
                  <a:pt x="4413831" y="3516154"/>
                  <a:pt x="4404972" y="3516916"/>
                  <a:pt x="4396019" y="3517487"/>
                </a:cubicBezTo>
                <a:cubicBezTo>
                  <a:pt x="4387160" y="3518345"/>
                  <a:pt x="4378302" y="3519107"/>
                  <a:pt x="4369349" y="3519678"/>
                </a:cubicBezTo>
                <a:cubicBezTo>
                  <a:pt x="4360586" y="3520535"/>
                  <a:pt x="4351727" y="3521297"/>
                  <a:pt x="4342774" y="3521964"/>
                </a:cubicBezTo>
                <a:cubicBezTo>
                  <a:pt x="4333916" y="3522726"/>
                  <a:pt x="4325057" y="3523488"/>
                  <a:pt x="4316199" y="3524155"/>
                </a:cubicBezTo>
                <a:cubicBezTo>
                  <a:pt x="4307341" y="3524917"/>
                  <a:pt x="4298483" y="3525774"/>
                  <a:pt x="4289529" y="3526346"/>
                </a:cubicBezTo>
                <a:cubicBezTo>
                  <a:pt x="4280671" y="3527203"/>
                  <a:pt x="4271813" y="3527965"/>
                  <a:pt x="4262954" y="3528536"/>
                </a:cubicBezTo>
                <a:cubicBezTo>
                  <a:pt x="4254096" y="3529394"/>
                  <a:pt x="4245238" y="3530156"/>
                  <a:pt x="4236284" y="3530727"/>
                </a:cubicBezTo>
                <a:cubicBezTo>
                  <a:pt x="4227426" y="3531584"/>
                  <a:pt x="4218568" y="3532346"/>
                  <a:pt x="4209710" y="3533013"/>
                </a:cubicBezTo>
                <a:cubicBezTo>
                  <a:pt x="4200851" y="3533775"/>
                  <a:pt x="4191993" y="3534537"/>
                  <a:pt x="4183040" y="3535204"/>
                </a:cubicBezTo>
                <a:cubicBezTo>
                  <a:pt x="4174181" y="3535966"/>
                  <a:pt x="4165323" y="3536823"/>
                  <a:pt x="4156465" y="3537395"/>
                </a:cubicBezTo>
                <a:cubicBezTo>
                  <a:pt x="4147607" y="3538252"/>
                  <a:pt x="4138748" y="3539014"/>
                  <a:pt x="4129795" y="3539585"/>
                </a:cubicBezTo>
                <a:cubicBezTo>
                  <a:pt x="4120937" y="3540443"/>
                  <a:pt x="4112078" y="3541205"/>
                  <a:pt x="4103220" y="3541776"/>
                </a:cubicBezTo>
                <a:cubicBezTo>
                  <a:pt x="4094362" y="3542633"/>
                  <a:pt x="4085504" y="3543395"/>
                  <a:pt x="4076550" y="3544062"/>
                </a:cubicBezTo>
                <a:cubicBezTo>
                  <a:pt x="4067692" y="3544824"/>
                  <a:pt x="4058833" y="3545586"/>
                  <a:pt x="4049975" y="3546253"/>
                </a:cubicBezTo>
                <a:cubicBezTo>
                  <a:pt x="4041117" y="3547015"/>
                  <a:pt x="4032259" y="3547872"/>
                  <a:pt x="4023305" y="3548444"/>
                </a:cubicBezTo>
                <a:cubicBezTo>
                  <a:pt x="4014447" y="3549301"/>
                  <a:pt x="4005589" y="3550063"/>
                  <a:pt x="3996731" y="3550634"/>
                </a:cubicBezTo>
                <a:cubicBezTo>
                  <a:pt x="3987872" y="3551491"/>
                  <a:pt x="3979014" y="3552254"/>
                  <a:pt x="3970060" y="3552825"/>
                </a:cubicBezTo>
                <a:cubicBezTo>
                  <a:pt x="3961202" y="3553682"/>
                  <a:pt x="3952344" y="3554445"/>
                  <a:pt x="3943486" y="3555111"/>
                </a:cubicBezTo>
                <a:cubicBezTo>
                  <a:pt x="3934627" y="3555873"/>
                  <a:pt x="3925769" y="3556635"/>
                  <a:pt x="3916816" y="3557302"/>
                </a:cubicBezTo>
                <a:cubicBezTo>
                  <a:pt x="3907958" y="3558159"/>
                  <a:pt x="3899099" y="3558921"/>
                  <a:pt x="3890241" y="3559493"/>
                </a:cubicBezTo>
                <a:cubicBezTo>
                  <a:pt x="3881383" y="3560350"/>
                  <a:pt x="3872525" y="3561112"/>
                  <a:pt x="3863571" y="3561683"/>
                </a:cubicBezTo>
                <a:cubicBezTo>
                  <a:pt x="3854713" y="3562541"/>
                  <a:pt x="3845855" y="3563303"/>
                  <a:pt x="3836996" y="3563874"/>
                </a:cubicBezTo>
                <a:cubicBezTo>
                  <a:pt x="3828138" y="3564731"/>
                  <a:pt x="3819280" y="3565493"/>
                  <a:pt x="3810326" y="3566160"/>
                </a:cubicBezTo>
                <a:cubicBezTo>
                  <a:pt x="3801468" y="3566922"/>
                  <a:pt x="3792610" y="3567684"/>
                  <a:pt x="3783751" y="3568351"/>
                </a:cubicBezTo>
                <a:cubicBezTo>
                  <a:pt x="3774893" y="3569208"/>
                  <a:pt x="3766035" y="3569970"/>
                  <a:pt x="3757082" y="3570541"/>
                </a:cubicBezTo>
                <a:cubicBezTo>
                  <a:pt x="3748223" y="3571399"/>
                  <a:pt x="3739365" y="3572161"/>
                  <a:pt x="3730507" y="3572732"/>
                </a:cubicBezTo>
                <a:cubicBezTo>
                  <a:pt x="3721649" y="3573590"/>
                  <a:pt x="3712790" y="3574352"/>
                  <a:pt x="3703837" y="3574923"/>
                </a:cubicBezTo>
                <a:cubicBezTo>
                  <a:pt x="3694979" y="3575780"/>
                  <a:pt x="3686120" y="3576542"/>
                  <a:pt x="3677262" y="3577209"/>
                </a:cubicBezTo>
                <a:cubicBezTo>
                  <a:pt x="3668404" y="3577971"/>
                  <a:pt x="3659546" y="3578733"/>
                  <a:pt x="3650592" y="3579400"/>
                </a:cubicBezTo>
                <a:cubicBezTo>
                  <a:pt x="3641734" y="3580257"/>
                  <a:pt x="3632875" y="3581019"/>
                  <a:pt x="3624017" y="3581591"/>
                </a:cubicBezTo>
                <a:cubicBezTo>
                  <a:pt x="3615159" y="3582448"/>
                  <a:pt x="3606301" y="3583210"/>
                  <a:pt x="3597347" y="3583781"/>
                </a:cubicBezTo>
                <a:cubicBezTo>
                  <a:pt x="3588489" y="3584639"/>
                  <a:pt x="3579631" y="3585401"/>
                  <a:pt x="3570773" y="3585972"/>
                </a:cubicBezTo>
                <a:cubicBezTo>
                  <a:pt x="3561914" y="3586829"/>
                  <a:pt x="3553056" y="3587591"/>
                  <a:pt x="3544102" y="3588258"/>
                </a:cubicBezTo>
                <a:cubicBezTo>
                  <a:pt x="3535244" y="3589020"/>
                  <a:pt x="3526386" y="3589782"/>
                  <a:pt x="3517528" y="3590449"/>
                </a:cubicBezTo>
                <a:cubicBezTo>
                  <a:pt x="3508669" y="3591306"/>
                  <a:pt x="3499811" y="3592068"/>
                  <a:pt x="3490858" y="3592640"/>
                </a:cubicBezTo>
                <a:cubicBezTo>
                  <a:pt x="3482095" y="3593497"/>
                  <a:pt x="3473141" y="3594259"/>
                  <a:pt x="3464283" y="3594830"/>
                </a:cubicBezTo>
                <a:cubicBezTo>
                  <a:pt x="3455425" y="3595688"/>
                  <a:pt x="3446566" y="3596449"/>
                  <a:pt x="3437613" y="3597021"/>
                </a:cubicBezTo>
                <a:cubicBezTo>
                  <a:pt x="3428850" y="3597878"/>
                  <a:pt x="3419897" y="3598640"/>
                  <a:pt x="3411038" y="3599307"/>
                </a:cubicBezTo>
                <a:cubicBezTo>
                  <a:pt x="3402180" y="3600164"/>
                  <a:pt x="3393322" y="3600831"/>
                  <a:pt x="3384368" y="3601498"/>
                </a:cubicBezTo>
                <a:cubicBezTo>
                  <a:pt x="3375605" y="3602355"/>
                  <a:pt x="3366652" y="3603117"/>
                  <a:pt x="3357793" y="3603689"/>
                </a:cubicBezTo>
                <a:cubicBezTo>
                  <a:pt x="3348935" y="3604546"/>
                  <a:pt x="3340077" y="3605308"/>
                  <a:pt x="3331124" y="3605879"/>
                </a:cubicBezTo>
                <a:cubicBezTo>
                  <a:pt x="3322360" y="3606737"/>
                  <a:pt x="3313407" y="3607499"/>
                  <a:pt x="3304549" y="3608070"/>
                </a:cubicBezTo>
                <a:cubicBezTo>
                  <a:pt x="3295691" y="3608928"/>
                  <a:pt x="3286832" y="3609689"/>
                  <a:pt x="3277879" y="3610356"/>
                </a:cubicBezTo>
                <a:cubicBezTo>
                  <a:pt x="3269116" y="3611213"/>
                  <a:pt x="3260162" y="3611880"/>
                  <a:pt x="3251304" y="3612547"/>
                </a:cubicBezTo>
                <a:cubicBezTo>
                  <a:pt x="3242446" y="3613404"/>
                  <a:pt x="3233588" y="3614166"/>
                  <a:pt x="3224634" y="3614738"/>
                </a:cubicBezTo>
                <a:cubicBezTo>
                  <a:pt x="3215871" y="3615595"/>
                  <a:pt x="3207013" y="3616357"/>
                  <a:pt x="3198059" y="3616928"/>
                </a:cubicBezTo>
                <a:cubicBezTo>
                  <a:pt x="3189201" y="3617786"/>
                  <a:pt x="3180343" y="3618548"/>
                  <a:pt x="3171389" y="3619119"/>
                </a:cubicBezTo>
                <a:cubicBezTo>
                  <a:pt x="3162626" y="3619976"/>
                  <a:pt x="3153768" y="3620738"/>
                  <a:pt x="3144815" y="3621405"/>
                </a:cubicBezTo>
                <a:cubicBezTo>
                  <a:pt x="3135956" y="3622262"/>
                  <a:pt x="3127098" y="3622929"/>
                  <a:pt x="3118144" y="3623596"/>
                </a:cubicBezTo>
                <a:cubicBezTo>
                  <a:pt x="3109382" y="3624453"/>
                  <a:pt x="3100523" y="3625215"/>
                  <a:pt x="3091570" y="3625787"/>
                </a:cubicBezTo>
                <a:cubicBezTo>
                  <a:pt x="3082712" y="3626644"/>
                  <a:pt x="3073853" y="3627406"/>
                  <a:pt x="3064900" y="3627978"/>
                </a:cubicBezTo>
                <a:cubicBezTo>
                  <a:pt x="3056137" y="3628835"/>
                  <a:pt x="3047183" y="3629597"/>
                  <a:pt x="3038325" y="3630168"/>
                </a:cubicBezTo>
                <a:cubicBezTo>
                  <a:pt x="3029467" y="3631121"/>
                  <a:pt x="3020608" y="3631787"/>
                  <a:pt x="3011655" y="3632454"/>
                </a:cubicBezTo>
                <a:cubicBezTo>
                  <a:pt x="3002892" y="3633311"/>
                  <a:pt x="2993939" y="3633978"/>
                  <a:pt x="2985080" y="3634645"/>
                </a:cubicBezTo>
                <a:cubicBezTo>
                  <a:pt x="2976222" y="3635502"/>
                  <a:pt x="2967364" y="3636264"/>
                  <a:pt x="2958506" y="3636836"/>
                </a:cubicBezTo>
                <a:cubicBezTo>
                  <a:pt x="2949647" y="3637693"/>
                  <a:pt x="2940789" y="3638455"/>
                  <a:pt x="2931835" y="3639026"/>
                </a:cubicBezTo>
                <a:cubicBezTo>
                  <a:pt x="2922977" y="3639884"/>
                  <a:pt x="2914119" y="3640646"/>
                  <a:pt x="2905166" y="3641217"/>
                </a:cubicBezTo>
                <a:cubicBezTo>
                  <a:pt x="2896402" y="3642170"/>
                  <a:pt x="2887544" y="3642836"/>
                  <a:pt x="2878591" y="3643503"/>
                </a:cubicBezTo>
                <a:cubicBezTo>
                  <a:pt x="2869733" y="3644360"/>
                  <a:pt x="2860874" y="3645027"/>
                  <a:pt x="2851921" y="3645694"/>
                </a:cubicBezTo>
                <a:cubicBezTo>
                  <a:pt x="2843158" y="3646551"/>
                  <a:pt x="2834300" y="3647313"/>
                  <a:pt x="2825346" y="3647885"/>
                </a:cubicBezTo>
                <a:cubicBezTo>
                  <a:pt x="2816488" y="3648742"/>
                  <a:pt x="2807630" y="3649504"/>
                  <a:pt x="2798676" y="3650075"/>
                </a:cubicBezTo>
                <a:cubicBezTo>
                  <a:pt x="2789913" y="3651028"/>
                  <a:pt x="2781055" y="3651695"/>
                  <a:pt x="2772101" y="3652266"/>
                </a:cubicBezTo>
                <a:cubicBezTo>
                  <a:pt x="2763243" y="3653219"/>
                  <a:pt x="2754385" y="3653885"/>
                  <a:pt x="2745526" y="3654552"/>
                </a:cubicBezTo>
                <a:cubicBezTo>
                  <a:pt x="2736668" y="3655409"/>
                  <a:pt x="2727810" y="3656076"/>
                  <a:pt x="2718857" y="3656743"/>
                </a:cubicBezTo>
                <a:cubicBezTo>
                  <a:pt x="2709998" y="3657600"/>
                  <a:pt x="2701140" y="3658362"/>
                  <a:pt x="2692187" y="3658934"/>
                </a:cubicBezTo>
                <a:cubicBezTo>
                  <a:pt x="2683424" y="3659791"/>
                  <a:pt x="2674565" y="3660553"/>
                  <a:pt x="2665612" y="3661124"/>
                </a:cubicBezTo>
                <a:cubicBezTo>
                  <a:pt x="2656754" y="3662077"/>
                  <a:pt x="2647895" y="3662744"/>
                  <a:pt x="2638942" y="3663315"/>
                </a:cubicBezTo>
                <a:cubicBezTo>
                  <a:pt x="2630179" y="3664268"/>
                  <a:pt x="2621321" y="3664934"/>
                  <a:pt x="2612367" y="3665601"/>
                </a:cubicBezTo>
                <a:cubicBezTo>
                  <a:pt x="2603509" y="3666458"/>
                  <a:pt x="2594650" y="3667125"/>
                  <a:pt x="2585697" y="3667792"/>
                </a:cubicBezTo>
                <a:cubicBezTo>
                  <a:pt x="2576839" y="3668649"/>
                  <a:pt x="2567885" y="3669411"/>
                  <a:pt x="2558932" y="3669983"/>
                </a:cubicBezTo>
                <a:cubicBezTo>
                  <a:pt x="2550074" y="3670935"/>
                  <a:pt x="2541215" y="3671602"/>
                  <a:pt x="2532262" y="3672173"/>
                </a:cubicBezTo>
                <a:cubicBezTo>
                  <a:pt x="2523404" y="3673126"/>
                  <a:pt x="2514450" y="3673793"/>
                  <a:pt x="2505497" y="3674459"/>
                </a:cubicBezTo>
                <a:cubicBezTo>
                  <a:pt x="2496638" y="3675316"/>
                  <a:pt x="2487780" y="3676079"/>
                  <a:pt x="2478826" y="3676650"/>
                </a:cubicBezTo>
                <a:cubicBezTo>
                  <a:pt x="2469968" y="3677507"/>
                  <a:pt x="2461015" y="3678270"/>
                  <a:pt x="2452061" y="3678841"/>
                </a:cubicBezTo>
                <a:cubicBezTo>
                  <a:pt x="2443203" y="3679793"/>
                  <a:pt x="2434345" y="3680460"/>
                  <a:pt x="2425391" y="3681032"/>
                </a:cubicBezTo>
                <a:cubicBezTo>
                  <a:pt x="2416533" y="3681984"/>
                  <a:pt x="2407579" y="3682651"/>
                  <a:pt x="2398626" y="3683318"/>
                </a:cubicBezTo>
                <a:cubicBezTo>
                  <a:pt x="2389768" y="3684175"/>
                  <a:pt x="2380910" y="3684937"/>
                  <a:pt x="2371956" y="3685508"/>
                </a:cubicBezTo>
                <a:cubicBezTo>
                  <a:pt x="2363098" y="3686366"/>
                  <a:pt x="2354144" y="3687128"/>
                  <a:pt x="2345191" y="3687699"/>
                </a:cubicBezTo>
                <a:cubicBezTo>
                  <a:pt x="2336333" y="3688652"/>
                  <a:pt x="2327474" y="3689318"/>
                  <a:pt x="2318521" y="3689890"/>
                </a:cubicBezTo>
                <a:cubicBezTo>
                  <a:pt x="2309662" y="3690842"/>
                  <a:pt x="2300709" y="3691604"/>
                  <a:pt x="2291756" y="3692176"/>
                </a:cubicBezTo>
                <a:cubicBezTo>
                  <a:pt x="2282897" y="3693033"/>
                  <a:pt x="2274039" y="3693795"/>
                  <a:pt x="2265086" y="3694366"/>
                </a:cubicBezTo>
                <a:cubicBezTo>
                  <a:pt x="2256227" y="3695319"/>
                  <a:pt x="2247274" y="3695986"/>
                  <a:pt x="2238320" y="3696557"/>
                </a:cubicBezTo>
                <a:cubicBezTo>
                  <a:pt x="2229462" y="3697510"/>
                  <a:pt x="2220604" y="3698177"/>
                  <a:pt x="2211650" y="3698748"/>
                </a:cubicBezTo>
                <a:cubicBezTo>
                  <a:pt x="2202792" y="3699701"/>
                  <a:pt x="2193839" y="3700463"/>
                  <a:pt x="2184885" y="3701034"/>
                </a:cubicBezTo>
                <a:cubicBezTo>
                  <a:pt x="2176027" y="3701891"/>
                  <a:pt x="2167169" y="3702653"/>
                  <a:pt x="2158215" y="3703225"/>
                </a:cubicBezTo>
                <a:cubicBezTo>
                  <a:pt x="2149357" y="3704178"/>
                  <a:pt x="2140403" y="3704844"/>
                  <a:pt x="2131450" y="3705416"/>
                </a:cubicBezTo>
                <a:cubicBezTo>
                  <a:pt x="2122591" y="3706368"/>
                  <a:pt x="2113733" y="3707035"/>
                  <a:pt x="2104685" y="3707606"/>
                </a:cubicBezTo>
                <a:cubicBezTo>
                  <a:pt x="2095921" y="3708559"/>
                  <a:pt x="2086968" y="3709321"/>
                  <a:pt x="2078014" y="3709892"/>
                </a:cubicBezTo>
                <a:cubicBezTo>
                  <a:pt x="2069156" y="3710749"/>
                  <a:pt x="2060298" y="3711512"/>
                  <a:pt x="2051344" y="3712083"/>
                </a:cubicBezTo>
                <a:cubicBezTo>
                  <a:pt x="2042486" y="3713036"/>
                  <a:pt x="2033533" y="3713703"/>
                  <a:pt x="2024579" y="3714274"/>
                </a:cubicBezTo>
                <a:cubicBezTo>
                  <a:pt x="2015721" y="3715226"/>
                  <a:pt x="2006863" y="3715988"/>
                  <a:pt x="1997909" y="3716465"/>
                </a:cubicBezTo>
                <a:cubicBezTo>
                  <a:pt x="1989051" y="3717417"/>
                  <a:pt x="1980098" y="3718179"/>
                  <a:pt x="1971144" y="3718751"/>
                </a:cubicBezTo>
                <a:cubicBezTo>
                  <a:pt x="1962286" y="3719703"/>
                  <a:pt x="1953427" y="3720370"/>
                  <a:pt x="1944474" y="3720941"/>
                </a:cubicBezTo>
                <a:cubicBezTo>
                  <a:pt x="1935616" y="3721894"/>
                  <a:pt x="1926662" y="3722561"/>
                  <a:pt x="1917709" y="3723132"/>
                </a:cubicBezTo>
                <a:cubicBezTo>
                  <a:pt x="1908850" y="3724085"/>
                  <a:pt x="1899992" y="3724847"/>
                  <a:pt x="1891039" y="3725323"/>
                </a:cubicBezTo>
                <a:cubicBezTo>
                  <a:pt x="1882181" y="3726275"/>
                  <a:pt x="1873227" y="3727037"/>
                  <a:pt x="1864273" y="3727609"/>
                </a:cubicBezTo>
                <a:cubicBezTo>
                  <a:pt x="1855415" y="3728561"/>
                  <a:pt x="1846557" y="3729228"/>
                  <a:pt x="1837508" y="3729799"/>
                </a:cubicBezTo>
                <a:cubicBezTo>
                  <a:pt x="1828745" y="3730752"/>
                  <a:pt x="1819792" y="3731514"/>
                  <a:pt x="1810838" y="3731990"/>
                </a:cubicBezTo>
                <a:cubicBezTo>
                  <a:pt x="1801980" y="3732943"/>
                  <a:pt x="1793122" y="3733705"/>
                  <a:pt x="1784073" y="3734276"/>
                </a:cubicBezTo>
                <a:cubicBezTo>
                  <a:pt x="1775310" y="3735229"/>
                  <a:pt x="1766356" y="3735896"/>
                  <a:pt x="1757403" y="3736467"/>
                </a:cubicBezTo>
                <a:cubicBezTo>
                  <a:pt x="1748354" y="3737420"/>
                  <a:pt x="1739210" y="3738182"/>
                  <a:pt x="1730066" y="3738658"/>
                </a:cubicBezTo>
                <a:cubicBezTo>
                  <a:pt x="1721970" y="3739515"/>
                  <a:pt x="1713778" y="3740087"/>
                  <a:pt x="1705587" y="3740658"/>
                </a:cubicBezTo>
                <a:cubicBezTo>
                  <a:pt x="1696729" y="3741611"/>
                  <a:pt x="1687775" y="3742278"/>
                  <a:pt x="1678727" y="3742849"/>
                </a:cubicBezTo>
                <a:cubicBezTo>
                  <a:pt x="1669868" y="3743801"/>
                  <a:pt x="1660915" y="3744468"/>
                  <a:pt x="1651961" y="3745040"/>
                </a:cubicBezTo>
                <a:cubicBezTo>
                  <a:pt x="1643103" y="3746087"/>
                  <a:pt x="1634149" y="3746754"/>
                  <a:pt x="1625101" y="3747326"/>
                </a:cubicBezTo>
                <a:cubicBezTo>
                  <a:pt x="1616242" y="3748278"/>
                  <a:pt x="1607289" y="3748945"/>
                  <a:pt x="1598335" y="3749516"/>
                </a:cubicBezTo>
                <a:cubicBezTo>
                  <a:pt x="1589477" y="3750469"/>
                  <a:pt x="1580524" y="3751231"/>
                  <a:pt x="1571475" y="3751707"/>
                </a:cubicBezTo>
                <a:cubicBezTo>
                  <a:pt x="1562617" y="3752755"/>
                  <a:pt x="1553663" y="3753422"/>
                  <a:pt x="1544710" y="3753993"/>
                </a:cubicBezTo>
                <a:cubicBezTo>
                  <a:pt x="1535852" y="3754946"/>
                  <a:pt x="1526898" y="3755708"/>
                  <a:pt x="1517849" y="3756184"/>
                </a:cubicBezTo>
                <a:cubicBezTo>
                  <a:pt x="1508991" y="3757232"/>
                  <a:pt x="1500037" y="3757898"/>
                  <a:pt x="1491084" y="3758470"/>
                </a:cubicBezTo>
                <a:cubicBezTo>
                  <a:pt x="1482226" y="3759422"/>
                  <a:pt x="1473272" y="3760089"/>
                  <a:pt x="1464223" y="3760661"/>
                </a:cubicBezTo>
                <a:cubicBezTo>
                  <a:pt x="1455365" y="3761613"/>
                  <a:pt x="1446412" y="3762375"/>
                  <a:pt x="1437458" y="3762851"/>
                </a:cubicBezTo>
                <a:cubicBezTo>
                  <a:pt x="1428600" y="3763899"/>
                  <a:pt x="1419646" y="3764566"/>
                  <a:pt x="1410598" y="3765137"/>
                </a:cubicBezTo>
                <a:cubicBezTo>
                  <a:pt x="1401739" y="3766090"/>
                  <a:pt x="1392786" y="3766852"/>
                  <a:pt x="1383832" y="3767328"/>
                </a:cubicBezTo>
                <a:cubicBezTo>
                  <a:pt x="1374974" y="3768281"/>
                  <a:pt x="1366021" y="3769043"/>
                  <a:pt x="1356972" y="3769519"/>
                </a:cubicBezTo>
                <a:cubicBezTo>
                  <a:pt x="1348114" y="3770566"/>
                  <a:pt x="1339160" y="3771233"/>
                  <a:pt x="1330207" y="3771805"/>
                </a:cubicBezTo>
                <a:cubicBezTo>
                  <a:pt x="1321348" y="3772757"/>
                  <a:pt x="1312395" y="3773520"/>
                  <a:pt x="1303346" y="3773996"/>
                </a:cubicBezTo>
                <a:cubicBezTo>
                  <a:pt x="1294488" y="3775043"/>
                  <a:pt x="1285535" y="3775710"/>
                  <a:pt x="1276581" y="3776186"/>
                </a:cubicBezTo>
                <a:cubicBezTo>
                  <a:pt x="1267723" y="3777234"/>
                  <a:pt x="1258769" y="3777996"/>
                  <a:pt x="1249720" y="3778472"/>
                </a:cubicBezTo>
                <a:cubicBezTo>
                  <a:pt x="1240862" y="3779425"/>
                  <a:pt x="1231909" y="3780187"/>
                  <a:pt x="1222955" y="3780663"/>
                </a:cubicBezTo>
                <a:cubicBezTo>
                  <a:pt x="1214097" y="3781711"/>
                  <a:pt x="1205143" y="3782473"/>
                  <a:pt x="1196095" y="3782949"/>
                </a:cubicBezTo>
                <a:cubicBezTo>
                  <a:pt x="1187236" y="3783902"/>
                  <a:pt x="1178378" y="3784664"/>
                  <a:pt x="1169329" y="3785140"/>
                </a:cubicBezTo>
                <a:cubicBezTo>
                  <a:pt x="1160471" y="3786188"/>
                  <a:pt x="1151518" y="3786949"/>
                  <a:pt x="1142469" y="3787331"/>
                </a:cubicBezTo>
                <a:cubicBezTo>
                  <a:pt x="1133611" y="3788378"/>
                  <a:pt x="1124752" y="3789140"/>
                  <a:pt x="1115704" y="3789616"/>
                </a:cubicBezTo>
                <a:cubicBezTo>
                  <a:pt x="1106845" y="3790569"/>
                  <a:pt x="1097892" y="3791331"/>
                  <a:pt x="1088843" y="3791807"/>
                </a:cubicBezTo>
                <a:cubicBezTo>
                  <a:pt x="1079985" y="3792855"/>
                  <a:pt x="1071127" y="3793617"/>
                  <a:pt x="1062078" y="3793998"/>
                </a:cubicBezTo>
                <a:cubicBezTo>
                  <a:pt x="1053220" y="3795046"/>
                  <a:pt x="1044266" y="3795808"/>
                  <a:pt x="1035217" y="3796284"/>
                </a:cubicBezTo>
                <a:cubicBezTo>
                  <a:pt x="1026359" y="3797332"/>
                  <a:pt x="1017501" y="3798094"/>
                  <a:pt x="1008452" y="3798475"/>
                </a:cubicBezTo>
                <a:cubicBezTo>
                  <a:pt x="999594" y="3799523"/>
                  <a:pt x="990640" y="3800285"/>
                  <a:pt x="981592" y="3800761"/>
                </a:cubicBezTo>
                <a:cubicBezTo>
                  <a:pt x="972733" y="3801713"/>
                  <a:pt x="963875" y="3802571"/>
                  <a:pt x="954826" y="3802952"/>
                </a:cubicBezTo>
                <a:cubicBezTo>
                  <a:pt x="945968" y="3803999"/>
                  <a:pt x="937015" y="3804761"/>
                  <a:pt x="927966" y="3805142"/>
                </a:cubicBezTo>
                <a:cubicBezTo>
                  <a:pt x="919108" y="3806190"/>
                  <a:pt x="910249" y="3807047"/>
                  <a:pt x="901201" y="3807428"/>
                </a:cubicBezTo>
                <a:cubicBezTo>
                  <a:pt x="892342" y="3808381"/>
                  <a:pt x="883484" y="3809238"/>
                  <a:pt x="874531" y="3809619"/>
                </a:cubicBezTo>
                <a:cubicBezTo>
                  <a:pt x="865768" y="3810667"/>
                  <a:pt x="856909" y="3811429"/>
                  <a:pt x="847861" y="3811810"/>
                </a:cubicBezTo>
                <a:cubicBezTo>
                  <a:pt x="839098" y="3812858"/>
                  <a:pt x="830239" y="3813620"/>
                  <a:pt x="821286" y="3814001"/>
                </a:cubicBezTo>
                <a:cubicBezTo>
                  <a:pt x="812523" y="3815048"/>
                  <a:pt x="803665" y="3815810"/>
                  <a:pt x="794616" y="3816191"/>
                </a:cubicBezTo>
                <a:cubicBezTo>
                  <a:pt x="785853" y="3817239"/>
                  <a:pt x="776995" y="3818096"/>
                  <a:pt x="768041" y="3818382"/>
                </a:cubicBezTo>
                <a:cubicBezTo>
                  <a:pt x="759278" y="3819430"/>
                  <a:pt x="750420" y="3820287"/>
                  <a:pt x="741371" y="3820573"/>
                </a:cubicBezTo>
                <a:cubicBezTo>
                  <a:pt x="732608" y="3821716"/>
                  <a:pt x="723750" y="3822478"/>
                  <a:pt x="714796" y="3822859"/>
                </a:cubicBezTo>
                <a:cubicBezTo>
                  <a:pt x="706033" y="3823907"/>
                  <a:pt x="697080" y="3824669"/>
                  <a:pt x="688126" y="3825049"/>
                </a:cubicBezTo>
                <a:cubicBezTo>
                  <a:pt x="679363" y="3826097"/>
                  <a:pt x="670505" y="3826859"/>
                  <a:pt x="661552" y="3827240"/>
                </a:cubicBezTo>
                <a:cubicBezTo>
                  <a:pt x="652789" y="3828288"/>
                  <a:pt x="643835" y="3829050"/>
                  <a:pt x="634882" y="3829431"/>
                </a:cubicBezTo>
                <a:cubicBezTo>
                  <a:pt x="626119" y="3830479"/>
                  <a:pt x="617260" y="3831336"/>
                  <a:pt x="608212" y="3831622"/>
                </a:cubicBezTo>
                <a:cubicBezTo>
                  <a:pt x="599544" y="3832765"/>
                  <a:pt x="590590" y="3833527"/>
                  <a:pt x="581637" y="3833813"/>
                </a:cubicBezTo>
                <a:cubicBezTo>
                  <a:pt x="572874" y="3834956"/>
                  <a:pt x="564016" y="3835718"/>
                  <a:pt x="554967" y="3836003"/>
                </a:cubicBezTo>
                <a:cubicBezTo>
                  <a:pt x="546394" y="3837146"/>
                  <a:pt x="537536" y="3837908"/>
                  <a:pt x="528678" y="3838194"/>
                </a:cubicBezTo>
                <a:cubicBezTo>
                  <a:pt x="528583" y="3838289"/>
                  <a:pt x="528487" y="3838289"/>
                  <a:pt x="528392" y="3838194"/>
                </a:cubicBezTo>
                <a:cubicBezTo>
                  <a:pt x="484006" y="3844004"/>
                  <a:pt x="436000" y="3838766"/>
                  <a:pt x="387517" y="3823430"/>
                </a:cubicBezTo>
                <a:cubicBezTo>
                  <a:pt x="382469" y="3821811"/>
                  <a:pt x="377326" y="3820097"/>
                  <a:pt x="372277" y="3818287"/>
                </a:cubicBezTo>
                <a:cubicBezTo>
                  <a:pt x="359990" y="3813905"/>
                  <a:pt x="347703" y="3808857"/>
                  <a:pt x="335511" y="3803142"/>
                </a:cubicBezTo>
                <a:cubicBezTo>
                  <a:pt x="323319" y="3797427"/>
                  <a:pt x="311032" y="3791141"/>
                  <a:pt x="299030" y="3784283"/>
                </a:cubicBezTo>
                <a:cubicBezTo>
                  <a:pt x="295030" y="3781997"/>
                  <a:pt x="290934" y="3779711"/>
                  <a:pt x="286933" y="3777234"/>
                </a:cubicBezTo>
                <a:cubicBezTo>
                  <a:pt x="278932" y="3772472"/>
                  <a:pt x="270931" y="3767328"/>
                  <a:pt x="263026" y="3761899"/>
                </a:cubicBezTo>
                <a:cubicBezTo>
                  <a:pt x="256739" y="3757708"/>
                  <a:pt x="250548" y="3753326"/>
                  <a:pt x="244452" y="3748659"/>
                </a:cubicBezTo>
                <a:cubicBezTo>
                  <a:pt x="235022" y="3741801"/>
                  <a:pt x="225592" y="3734372"/>
                  <a:pt x="216353" y="3726561"/>
                </a:cubicBezTo>
                <a:cubicBezTo>
                  <a:pt x="208733" y="3720179"/>
                  <a:pt x="201208" y="3713512"/>
                  <a:pt x="193779" y="3706654"/>
                </a:cubicBezTo>
                <a:cubicBezTo>
                  <a:pt x="167776" y="3682556"/>
                  <a:pt x="143106" y="3655409"/>
                  <a:pt x="120246" y="3625406"/>
                </a:cubicBezTo>
                <a:cubicBezTo>
                  <a:pt x="110245" y="3612356"/>
                  <a:pt x="100910" y="3599021"/>
                  <a:pt x="92147" y="3585591"/>
                </a:cubicBezTo>
                <a:cubicBezTo>
                  <a:pt x="82336" y="3570446"/>
                  <a:pt x="73288" y="3555111"/>
                  <a:pt x="65001" y="3539681"/>
                </a:cubicBezTo>
                <a:cubicBezTo>
                  <a:pt x="62239" y="3534537"/>
                  <a:pt x="59572" y="3529394"/>
                  <a:pt x="57000" y="3524250"/>
                </a:cubicBezTo>
                <a:cubicBezTo>
                  <a:pt x="48427" y="3507010"/>
                  <a:pt x="40712" y="3489674"/>
                  <a:pt x="34045" y="3472339"/>
                </a:cubicBezTo>
                <a:cubicBezTo>
                  <a:pt x="31378" y="3465481"/>
                  <a:pt x="28901" y="3458528"/>
                  <a:pt x="26520" y="3451574"/>
                </a:cubicBezTo>
                <a:cubicBezTo>
                  <a:pt x="6994" y="3394139"/>
                  <a:pt x="-1865" y="3337274"/>
                  <a:pt x="326" y="3284696"/>
                </a:cubicBezTo>
                <a:cubicBezTo>
                  <a:pt x="326" y="3281744"/>
                  <a:pt x="517" y="3278791"/>
                  <a:pt x="802" y="3275933"/>
                </a:cubicBezTo>
                <a:cubicBezTo>
                  <a:pt x="802" y="3274124"/>
                  <a:pt x="802" y="3272314"/>
                  <a:pt x="1088" y="3270504"/>
                </a:cubicBezTo>
                <a:cubicBezTo>
                  <a:pt x="1374" y="3266694"/>
                  <a:pt x="1755" y="3262884"/>
                  <a:pt x="2231" y="3259170"/>
                </a:cubicBezTo>
                <a:cubicBezTo>
                  <a:pt x="2231" y="3258122"/>
                  <a:pt x="2326" y="3257169"/>
                  <a:pt x="2517" y="3256121"/>
                </a:cubicBezTo>
                <a:cubicBezTo>
                  <a:pt x="2898" y="3252883"/>
                  <a:pt x="3279" y="3249645"/>
                  <a:pt x="3850" y="3246501"/>
                </a:cubicBezTo>
                <a:cubicBezTo>
                  <a:pt x="4041" y="3244501"/>
                  <a:pt x="4422" y="3242501"/>
                  <a:pt x="4803" y="3240500"/>
                </a:cubicBezTo>
                <a:cubicBezTo>
                  <a:pt x="5279" y="3237262"/>
                  <a:pt x="5851" y="3234119"/>
                  <a:pt x="6517" y="3230975"/>
                </a:cubicBezTo>
                <a:cubicBezTo>
                  <a:pt x="7375" y="3226594"/>
                  <a:pt x="8327" y="3222212"/>
                  <a:pt x="9375" y="3217926"/>
                </a:cubicBezTo>
                <a:cubicBezTo>
                  <a:pt x="10327" y="3213640"/>
                  <a:pt x="11470" y="3209449"/>
                  <a:pt x="12804" y="3205258"/>
                </a:cubicBezTo>
                <a:cubicBezTo>
                  <a:pt x="13852" y="3201448"/>
                  <a:pt x="15090" y="3197733"/>
                  <a:pt x="16328" y="3194018"/>
                </a:cubicBezTo>
                <a:cubicBezTo>
                  <a:pt x="16423" y="3193447"/>
                  <a:pt x="16614" y="3192971"/>
                  <a:pt x="16804" y="3192495"/>
                </a:cubicBezTo>
                <a:cubicBezTo>
                  <a:pt x="18043" y="3188875"/>
                  <a:pt x="19376" y="3185255"/>
                  <a:pt x="20805" y="3181636"/>
                </a:cubicBezTo>
                <a:cubicBezTo>
                  <a:pt x="20995" y="3180969"/>
                  <a:pt x="21186" y="3180398"/>
                  <a:pt x="21567" y="3179731"/>
                </a:cubicBezTo>
                <a:cubicBezTo>
                  <a:pt x="22805" y="3176588"/>
                  <a:pt x="24139" y="3173540"/>
                  <a:pt x="25472" y="3170491"/>
                </a:cubicBezTo>
                <a:cubicBezTo>
                  <a:pt x="25948" y="3169253"/>
                  <a:pt x="26520" y="3168015"/>
                  <a:pt x="27187" y="3166777"/>
                </a:cubicBezTo>
                <a:cubicBezTo>
                  <a:pt x="28615" y="3163824"/>
                  <a:pt x="30044" y="3160871"/>
                  <a:pt x="31473" y="3157919"/>
                </a:cubicBezTo>
                <a:cubicBezTo>
                  <a:pt x="31663" y="3157442"/>
                  <a:pt x="31854" y="3156966"/>
                  <a:pt x="32235" y="3156490"/>
                </a:cubicBezTo>
                <a:cubicBezTo>
                  <a:pt x="37950" y="3145727"/>
                  <a:pt x="44332" y="3135440"/>
                  <a:pt x="51475" y="3125724"/>
                </a:cubicBezTo>
                <a:cubicBezTo>
                  <a:pt x="53952" y="3122390"/>
                  <a:pt x="56428" y="3119152"/>
                  <a:pt x="59095" y="3115913"/>
                </a:cubicBezTo>
                <a:cubicBezTo>
                  <a:pt x="61762" y="3112770"/>
                  <a:pt x="64429" y="3109627"/>
                  <a:pt x="67287" y="3106579"/>
                </a:cubicBezTo>
                <a:cubicBezTo>
                  <a:pt x="67192" y="3106484"/>
                  <a:pt x="67287" y="3106293"/>
                  <a:pt x="67573" y="3106198"/>
                </a:cubicBezTo>
                <a:cubicBezTo>
                  <a:pt x="72430" y="3099530"/>
                  <a:pt x="77669" y="3093339"/>
                  <a:pt x="83289" y="3087338"/>
                </a:cubicBezTo>
                <a:cubicBezTo>
                  <a:pt x="88242" y="3080671"/>
                  <a:pt x="93671" y="3074289"/>
                  <a:pt x="99291" y="3068098"/>
                </a:cubicBezTo>
                <a:cubicBezTo>
                  <a:pt x="104244" y="3061430"/>
                  <a:pt x="109673" y="3055049"/>
                  <a:pt x="115293" y="3048857"/>
                </a:cubicBezTo>
                <a:cubicBezTo>
                  <a:pt x="120341" y="3042190"/>
                  <a:pt x="125675" y="3035808"/>
                  <a:pt x="131390" y="3029617"/>
                </a:cubicBezTo>
                <a:cubicBezTo>
                  <a:pt x="136343" y="3022949"/>
                  <a:pt x="141772" y="3016568"/>
                  <a:pt x="147392" y="3010376"/>
                </a:cubicBezTo>
                <a:cubicBezTo>
                  <a:pt x="152345" y="3003709"/>
                  <a:pt x="157774" y="2997327"/>
                  <a:pt x="163394" y="2991231"/>
                </a:cubicBezTo>
                <a:cubicBezTo>
                  <a:pt x="168442" y="2984468"/>
                  <a:pt x="173776" y="2978087"/>
                  <a:pt x="179396" y="2971991"/>
                </a:cubicBezTo>
                <a:cubicBezTo>
                  <a:pt x="184444" y="2965323"/>
                  <a:pt x="189778" y="2958941"/>
                  <a:pt x="195398" y="2952750"/>
                </a:cubicBezTo>
                <a:cubicBezTo>
                  <a:pt x="200446" y="2946083"/>
                  <a:pt x="205876" y="2939701"/>
                  <a:pt x="211495" y="2933510"/>
                </a:cubicBezTo>
                <a:cubicBezTo>
                  <a:pt x="216544" y="2926842"/>
                  <a:pt x="221878" y="2920460"/>
                  <a:pt x="227497" y="2914269"/>
                </a:cubicBezTo>
                <a:cubicBezTo>
                  <a:pt x="232546" y="2907602"/>
                  <a:pt x="237880" y="2901220"/>
                  <a:pt x="243499" y="2895029"/>
                </a:cubicBezTo>
                <a:cubicBezTo>
                  <a:pt x="248548" y="2888361"/>
                  <a:pt x="253882" y="2881979"/>
                  <a:pt x="259501" y="2875788"/>
                </a:cubicBezTo>
                <a:cubicBezTo>
                  <a:pt x="264550" y="2869121"/>
                  <a:pt x="269979" y="2862739"/>
                  <a:pt x="275599" y="2856548"/>
                </a:cubicBezTo>
                <a:cubicBezTo>
                  <a:pt x="280647" y="2849975"/>
                  <a:pt x="285981" y="2843498"/>
                  <a:pt x="291601" y="2837307"/>
                </a:cubicBezTo>
                <a:cubicBezTo>
                  <a:pt x="296649" y="2830735"/>
                  <a:pt x="301983" y="2824353"/>
                  <a:pt x="307603" y="2818162"/>
                </a:cubicBezTo>
                <a:cubicBezTo>
                  <a:pt x="312651" y="2811495"/>
                  <a:pt x="317985" y="2805113"/>
                  <a:pt x="323605" y="2798921"/>
                </a:cubicBezTo>
                <a:cubicBezTo>
                  <a:pt x="328653" y="2792254"/>
                  <a:pt x="334082" y="2785872"/>
                  <a:pt x="339607" y="2779681"/>
                </a:cubicBezTo>
                <a:cubicBezTo>
                  <a:pt x="344750" y="2773013"/>
                  <a:pt x="350084" y="2766632"/>
                  <a:pt x="355704" y="2760440"/>
                </a:cubicBezTo>
                <a:cubicBezTo>
                  <a:pt x="360752" y="2753773"/>
                  <a:pt x="366086" y="2747391"/>
                  <a:pt x="371706" y="2741200"/>
                </a:cubicBezTo>
                <a:cubicBezTo>
                  <a:pt x="376754" y="2734628"/>
                  <a:pt x="382183" y="2728151"/>
                  <a:pt x="387708" y="2721959"/>
                </a:cubicBezTo>
                <a:cubicBezTo>
                  <a:pt x="392851" y="2715387"/>
                  <a:pt x="398185" y="2708910"/>
                  <a:pt x="403710" y="2702719"/>
                </a:cubicBezTo>
                <a:cubicBezTo>
                  <a:pt x="408853" y="2696147"/>
                  <a:pt x="414187" y="2689765"/>
                  <a:pt x="419807" y="2683478"/>
                </a:cubicBezTo>
                <a:cubicBezTo>
                  <a:pt x="424855" y="2676906"/>
                  <a:pt x="430189" y="2670524"/>
                  <a:pt x="435809" y="2664238"/>
                </a:cubicBezTo>
                <a:cubicBezTo>
                  <a:pt x="440857" y="2657666"/>
                  <a:pt x="446287" y="2651284"/>
                  <a:pt x="451811" y="2645093"/>
                </a:cubicBezTo>
                <a:cubicBezTo>
                  <a:pt x="456955" y="2638425"/>
                  <a:pt x="462289" y="2632043"/>
                  <a:pt x="467813" y="2625852"/>
                </a:cubicBezTo>
                <a:cubicBezTo>
                  <a:pt x="472957" y="2619185"/>
                  <a:pt x="478291" y="2612803"/>
                  <a:pt x="483815" y="2606612"/>
                </a:cubicBezTo>
                <a:cubicBezTo>
                  <a:pt x="488959" y="2600039"/>
                  <a:pt x="494293" y="2593562"/>
                  <a:pt x="499912" y="2587371"/>
                </a:cubicBezTo>
                <a:cubicBezTo>
                  <a:pt x="504961" y="2580799"/>
                  <a:pt x="510295" y="2574322"/>
                  <a:pt x="515914" y="2568131"/>
                </a:cubicBezTo>
                <a:cubicBezTo>
                  <a:pt x="521058" y="2561558"/>
                  <a:pt x="526392" y="2555177"/>
                  <a:pt x="531916" y="2548890"/>
                </a:cubicBezTo>
                <a:cubicBezTo>
                  <a:pt x="537060" y="2542318"/>
                  <a:pt x="542394" y="2535936"/>
                  <a:pt x="547918" y="2529649"/>
                </a:cubicBezTo>
                <a:cubicBezTo>
                  <a:pt x="553062" y="2523078"/>
                  <a:pt x="558396" y="2516696"/>
                  <a:pt x="564016" y="2510409"/>
                </a:cubicBezTo>
                <a:cubicBezTo>
                  <a:pt x="569064" y="2503837"/>
                  <a:pt x="574398" y="2497455"/>
                  <a:pt x="580018" y="2491169"/>
                </a:cubicBezTo>
                <a:cubicBezTo>
                  <a:pt x="585161" y="2484596"/>
                  <a:pt x="590495" y="2478215"/>
                  <a:pt x="596020" y="2472023"/>
                </a:cubicBezTo>
                <a:cubicBezTo>
                  <a:pt x="601163" y="2465451"/>
                  <a:pt x="606497" y="2458974"/>
                  <a:pt x="612022" y="2452783"/>
                </a:cubicBezTo>
                <a:cubicBezTo>
                  <a:pt x="617165" y="2446211"/>
                  <a:pt x="622499" y="2439734"/>
                  <a:pt x="628024" y="2433542"/>
                </a:cubicBezTo>
                <a:cubicBezTo>
                  <a:pt x="633167" y="2426970"/>
                  <a:pt x="638501" y="2420493"/>
                  <a:pt x="644121" y="2414302"/>
                </a:cubicBezTo>
                <a:cubicBezTo>
                  <a:pt x="649264" y="2407730"/>
                  <a:pt x="654598" y="2401348"/>
                  <a:pt x="660123" y="2395061"/>
                </a:cubicBezTo>
                <a:cubicBezTo>
                  <a:pt x="665266" y="2388489"/>
                  <a:pt x="670600" y="2382107"/>
                  <a:pt x="676125" y="2375821"/>
                </a:cubicBezTo>
                <a:cubicBezTo>
                  <a:pt x="681268" y="2369249"/>
                  <a:pt x="686602" y="2362867"/>
                  <a:pt x="692127" y="2356580"/>
                </a:cubicBezTo>
                <a:cubicBezTo>
                  <a:pt x="697366" y="2350008"/>
                  <a:pt x="702604" y="2343626"/>
                  <a:pt x="708224" y="2337340"/>
                </a:cubicBezTo>
                <a:cubicBezTo>
                  <a:pt x="713368" y="2330863"/>
                  <a:pt x="718702" y="2324386"/>
                  <a:pt x="724226" y="2318099"/>
                </a:cubicBezTo>
                <a:cubicBezTo>
                  <a:pt x="729370" y="2311622"/>
                  <a:pt x="734704" y="2305145"/>
                  <a:pt x="740228" y="2298954"/>
                </a:cubicBezTo>
                <a:cubicBezTo>
                  <a:pt x="745372" y="2292382"/>
                  <a:pt x="750706" y="2285905"/>
                  <a:pt x="756230" y="2279714"/>
                </a:cubicBezTo>
                <a:cubicBezTo>
                  <a:pt x="761374" y="2273141"/>
                  <a:pt x="766708" y="2266664"/>
                  <a:pt x="772232" y="2260473"/>
                </a:cubicBezTo>
                <a:cubicBezTo>
                  <a:pt x="777471" y="2253901"/>
                  <a:pt x="782805" y="2247519"/>
                  <a:pt x="788329" y="2241233"/>
                </a:cubicBezTo>
                <a:cubicBezTo>
                  <a:pt x="793473" y="2234660"/>
                  <a:pt x="798807" y="2228279"/>
                  <a:pt x="804331" y="2221992"/>
                </a:cubicBezTo>
                <a:cubicBezTo>
                  <a:pt x="809475" y="2215420"/>
                  <a:pt x="814809" y="2209038"/>
                  <a:pt x="820333" y="2202752"/>
                </a:cubicBezTo>
                <a:cubicBezTo>
                  <a:pt x="825477" y="2196179"/>
                  <a:pt x="830811" y="2189798"/>
                  <a:pt x="836335" y="2183511"/>
                </a:cubicBezTo>
                <a:cubicBezTo>
                  <a:pt x="841574" y="2177034"/>
                  <a:pt x="846908" y="2170557"/>
                  <a:pt x="852337" y="2164271"/>
                </a:cubicBezTo>
                <a:cubicBezTo>
                  <a:pt x="857576" y="2157794"/>
                  <a:pt x="862910" y="2151317"/>
                  <a:pt x="868435" y="2145030"/>
                </a:cubicBezTo>
                <a:cubicBezTo>
                  <a:pt x="873578" y="2138553"/>
                  <a:pt x="878912" y="2132076"/>
                  <a:pt x="884437" y="2125885"/>
                </a:cubicBezTo>
                <a:cubicBezTo>
                  <a:pt x="889580" y="2119313"/>
                  <a:pt x="894914" y="2112836"/>
                  <a:pt x="900439" y="2106644"/>
                </a:cubicBezTo>
                <a:cubicBezTo>
                  <a:pt x="905677" y="2100072"/>
                  <a:pt x="910916" y="2093690"/>
                  <a:pt x="916441" y="2087404"/>
                </a:cubicBezTo>
                <a:cubicBezTo>
                  <a:pt x="921679" y="2080832"/>
                  <a:pt x="927013" y="2074450"/>
                  <a:pt x="932538" y="2068163"/>
                </a:cubicBezTo>
                <a:cubicBezTo>
                  <a:pt x="937681" y="2061591"/>
                  <a:pt x="943015" y="2055209"/>
                  <a:pt x="948540" y="2048923"/>
                </a:cubicBezTo>
                <a:cubicBezTo>
                  <a:pt x="953683" y="2042351"/>
                  <a:pt x="959017" y="2035969"/>
                  <a:pt x="964542" y="2029682"/>
                </a:cubicBezTo>
                <a:cubicBezTo>
                  <a:pt x="969781" y="2023205"/>
                  <a:pt x="975019" y="2016728"/>
                  <a:pt x="980544" y="2010442"/>
                </a:cubicBezTo>
                <a:cubicBezTo>
                  <a:pt x="985783" y="2003965"/>
                  <a:pt x="991117" y="1997488"/>
                  <a:pt x="996546" y="1991201"/>
                </a:cubicBezTo>
                <a:cubicBezTo>
                  <a:pt x="1001785" y="1984724"/>
                  <a:pt x="1007119" y="1978247"/>
                  <a:pt x="1012643" y="1971961"/>
                </a:cubicBezTo>
                <a:cubicBezTo>
                  <a:pt x="1017787" y="1965484"/>
                  <a:pt x="1023121" y="1959007"/>
                  <a:pt x="1028645" y="1952816"/>
                </a:cubicBezTo>
                <a:cubicBezTo>
                  <a:pt x="1033884" y="1946243"/>
                  <a:pt x="1039123" y="1939862"/>
                  <a:pt x="1044647" y="1933575"/>
                </a:cubicBezTo>
                <a:cubicBezTo>
                  <a:pt x="1049886" y="1927003"/>
                  <a:pt x="1055220" y="1920621"/>
                  <a:pt x="1060649" y="1914335"/>
                </a:cubicBezTo>
                <a:cubicBezTo>
                  <a:pt x="1065888" y="1907762"/>
                  <a:pt x="1071222" y="1901381"/>
                  <a:pt x="1076746" y="1895094"/>
                </a:cubicBezTo>
                <a:cubicBezTo>
                  <a:pt x="1080937" y="1889855"/>
                  <a:pt x="1085033" y="1884521"/>
                  <a:pt x="1089415" y="1879473"/>
                </a:cubicBezTo>
                <a:cubicBezTo>
                  <a:pt x="1095034" y="1872329"/>
                  <a:pt x="1100940" y="1865376"/>
                  <a:pt x="1106845" y="1858518"/>
                </a:cubicBezTo>
                <a:cubicBezTo>
                  <a:pt x="1112084" y="1851946"/>
                  <a:pt x="1117418" y="1845564"/>
                  <a:pt x="1122943" y="1839278"/>
                </a:cubicBezTo>
                <a:cubicBezTo>
                  <a:pt x="1128086" y="1832705"/>
                  <a:pt x="1133420" y="1826324"/>
                  <a:pt x="1138945" y="1820037"/>
                </a:cubicBezTo>
                <a:cubicBezTo>
                  <a:pt x="1144088" y="1813465"/>
                  <a:pt x="1149517" y="1807083"/>
                  <a:pt x="1154947" y="1800797"/>
                </a:cubicBezTo>
                <a:cubicBezTo>
                  <a:pt x="1160185" y="1794320"/>
                  <a:pt x="1165519" y="1787843"/>
                  <a:pt x="1170949" y="1781556"/>
                </a:cubicBezTo>
                <a:cubicBezTo>
                  <a:pt x="1176187" y="1775079"/>
                  <a:pt x="1181521" y="1768697"/>
                  <a:pt x="1186951" y="1762316"/>
                </a:cubicBezTo>
                <a:cubicBezTo>
                  <a:pt x="1192189" y="1755839"/>
                  <a:pt x="1197523" y="1749457"/>
                  <a:pt x="1203048" y="1743075"/>
                </a:cubicBezTo>
                <a:cubicBezTo>
                  <a:pt x="1208191" y="1736598"/>
                  <a:pt x="1213621" y="1730216"/>
                  <a:pt x="1219050" y="1723930"/>
                </a:cubicBezTo>
                <a:cubicBezTo>
                  <a:pt x="1224194" y="1717358"/>
                  <a:pt x="1229623" y="1710976"/>
                  <a:pt x="1235052" y="1704689"/>
                </a:cubicBezTo>
                <a:cubicBezTo>
                  <a:pt x="1240291" y="1698117"/>
                  <a:pt x="1245625" y="1691735"/>
                  <a:pt x="1251054" y="1685449"/>
                </a:cubicBezTo>
                <a:cubicBezTo>
                  <a:pt x="1256293" y="1678877"/>
                  <a:pt x="1261627" y="1672495"/>
                  <a:pt x="1267056" y="1666208"/>
                </a:cubicBezTo>
                <a:cubicBezTo>
                  <a:pt x="1272295" y="1659636"/>
                  <a:pt x="1277629" y="1653254"/>
                  <a:pt x="1283153" y="1646968"/>
                </a:cubicBezTo>
                <a:cubicBezTo>
                  <a:pt x="1288297" y="1640396"/>
                  <a:pt x="1293726" y="1634014"/>
                  <a:pt x="1299155" y="1627727"/>
                </a:cubicBezTo>
                <a:cubicBezTo>
                  <a:pt x="1304394" y="1621250"/>
                  <a:pt x="1309728" y="1614868"/>
                  <a:pt x="1315157" y="1608487"/>
                </a:cubicBezTo>
                <a:cubicBezTo>
                  <a:pt x="1320396" y="1602010"/>
                  <a:pt x="1325730" y="1595628"/>
                  <a:pt x="1331254" y="1589246"/>
                </a:cubicBezTo>
                <a:cubicBezTo>
                  <a:pt x="1336398" y="1582769"/>
                  <a:pt x="1341732" y="1576388"/>
                  <a:pt x="1347256" y="1570006"/>
                </a:cubicBezTo>
                <a:cubicBezTo>
                  <a:pt x="1352400" y="1563529"/>
                  <a:pt x="1357829" y="1557147"/>
                  <a:pt x="1363258" y="1550861"/>
                </a:cubicBezTo>
                <a:cubicBezTo>
                  <a:pt x="1368497" y="1544288"/>
                  <a:pt x="1373831" y="1537907"/>
                  <a:pt x="1379260" y="1531620"/>
                </a:cubicBezTo>
                <a:cubicBezTo>
                  <a:pt x="1384499" y="1525048"/>
                  <a:pt x="1389833" y="1518666"/>
                  <a:pt x="1395262" y="1512380"/>
                </a:cubicBezTo>
                <a:cubicBezTo>
                  <a:pt x="1400501" y="1505807"/>
                  <a:pt x="1405835" y="1499426"/>
                  <a:pt x="1411360" y="1493139"/>
                </a:cubicBezTo>
                <a:cubicBezTo>
                  <a:pt x="1416503" y="1486662"/>
                  <a:pt x="1421837" y="1480185"/>
                  <a:pt x="1427362" y="1473899"/>
                </a:cubicBezTo>
                <a:cubicBezTo>
                  <a:pt x="1432600" y="1467422"/>
                  <a:pt x="1437935" y="1460945"/>
                  <a:pt x="1443364" y="1454658"/>
                </a:cubicBezTo>
                <a:cubicBezTo>
                  <a:pt x="1448602" y="1448181"/>
                  <a:pt x="1453936" y="1441704"/>
                  <a:pt x="1459366" y="1435418"/>
                </a:cubicBezTo>
                <a:cubicBezTo>
                  <a:pt x="1464604" y="1428941"/>
                  <a:pt x="1469939" y="1422559"/>
                  <a:pt x="1475368" y="1416177"/>
                </a:cubicBezTo>
                <a:cubicBezTo>
                  <a:pt x="1480606" y="1409700"/>
                  <a:pt x="1485940" y="1403318"/>
                  <a:pt x="1491465" y="1396937"/>
                </a:cubicBezTo>
                <a:cubicBezTo>
                  <a:pt x="1496704" y="1390460"/>
                  <a:pt x="1502038" y="1384078"/>
                  <a:pt x="1507467" y="1377791"/>
                </a:cubicBezTo>
                <a:cubicBezTo>
                  <a:pt x="1512706" y="1371219"/>
                  <a:pt x="1518040" y="1364837"/>
                  <a:pt x="1523469" y="1358551"/>
                </a:cubicBezTo>
                <a:cubicBezTo>
                  <a:pt x="1528708" y="1351979"/>
                  <a:pt x="1534042" y="1345597"/>
                  <a:pt x="1539471" y="1339310"/>
                </a:cubicBezTo>
                <a:cubicBezTo>
                  <a:pt x="1544710" y="1332738"/>
                  <a:pt x="1550044" y="1326356"/>
                  <a:pt x="1555473" y="1320070"/>
                </a:cubicBezTo>
                <a:cubicBezTo>
                  <a:pt x="1560712" y="1313593"/>
                  <a:pt x="1566046" y="1307116"/>
                  <a:pt x="1571570" y="1300829"/>
                </a:cubicBezTo>
                <a:cubicBezTo>
                  <a:pt x="1576809" y="1294352"/>
                  <a:pt x="1582143" y="1287875"/>
                  <a:pt x="1587572" y="1281589"/>
                </a:cubicBezTo>
                <a:cubicBezTo>
                  <a:pt x="1592811" y="1275112"/>
                  <a:pt x="1598145" y="1268635"/>
                  <a:pt x="1603574" y="1262348"/>
                </a:cubicBezTo>
                <a:cubicBezTo>
                  <a:pt x="1608813" y="1255871"/>
                  <a:pt x="1614147" y="1249489"/>
                  <a:pt x="1619576" y="1243108"/>
                </a:cubicBezTo>
                <a:cubicBezTo>
                  <a:pt x="1624815" y="1236631"/>
                  <a:pt x="1630149" y="1230249"/>
                  <a:pt x="1635673" y="1223867"/>
                </a:cubicBezTo>
                <a:cubicBezTo>
                  <a:pt x="1640912" y="1217390"/>
                  <a:pt x="1646246" y="1211009"/>
                  <a:pt x="1651675" y="1204722"/>
                </a:cubicBezTo>
                <a:cubicBezTo>
                  <a:pt x="1656914" y="1198150"/>
                  <a:pt x="1662248" y="1191768"/>
                  <a:pt x="1667677" y="1185482"/>
                </a:cubicBezTo>
                <a:cubicBezTo>
                  <a:pt x="1672916" y="1179005"/>
                  <a:pt x="1678250" y="1172528"/>
                  <a:pt x="1683679" y="1166241"/>
                </a:cubicBezTo>
                <a:cubicBezTo>
                  <a:pt x="1688918" y="1159764"/>
                  <a:pt x="1694252" y="1153287"/>
                  <a:pt x="1699777" y="1147001"/>
                </a:cubicBezTo>
                <a:cubicBezTo>
                  <a:pt x="1705015" y="1140524"/>
                  <a:pt x="1710349" y="1134047"/>
                  <a:pt x="1715779" y="1127760"/>
                </a:cubicBezTo>
                <a:cubicBezTo>
                  <a:pt x="1721017" y="1121283"/>
                  <a:pt x="1726352" y="1114806"/>
                  <a:pt x="1731781" y="1108520"/>
                </a:cubicBezTo>
                <a:cubicBezTo>
                  <a:pt x="1737019" y="1102043"/>
                  <a:pt x="1742353" y="1095661"/>
                  <a:pt x="1747783" y="1089279"/>
                </a:cubicBezTo>
                <a:cubicBezTo>
                  <a:pt x="1753021" y="1082802"/>
                  <a:pt x="1758356" y="1076420"/>
                  <a:pt x="1763785" y="1070039"/>
                </a:cubicBezTo>
                <a:cubicBezTo>
                  <a:pt x="1769119" y="1063562"/>
                  <a:pt x="1774357" y="1057180"/>
                  <a:pt x="1779882" y="1050798"/>
                </a:cubicBezTo>
                <a:cubicBezTo>
                  <a:pt x="1785121" y="1044321"/>
                  <a:pt x="1790455" y="1037939"/>
                  <a:pt x="1795884" y="1031653"/>
                </a:cubicBezTo>
                <a:cubicBezTo>
                  <a:pt x="1801123" y="1025081"/>
                  <a:pt x="1806457" y="1018699"/>
                  <a:pt x="1811886" y="1012412"/>
                </a:cubicBezTo>
                <a:cubicBezTo>
                  <a:pt x="1817125" y="1005935"/>
                  <a:pt x="1822459" y="999458"/>
                  <a:pt x="1827888" y="993172"/>
                </a:cubicBezTo>
                <a:cubicBezTo>
                  <a:pt x="1833127" y="986695"/>
                  <a:pt x="1838461" y="980218"/>
                  <a:pt x="1843985" y="973931"/>
                </a:cubicBezTo>
                <a:cubicBezTo>
                  <a:pt x="1849224" y="967454"/>
                  <a:pt x="1854558" y="960977"/>
                  <a:pt x="1859987" y="954691"/>
                </a:cubicBezTo>
                <a:cubicBezTo>
                  <a:pt x="1865226" y="948214"/>
                  <a:pt x="1870560" y="941737"/>
                  <a:pt x="1875989" y="935450"/>
                </a:cubicBezTo>
                <a:cubicBezTo>
                  <a:pt x="1881228" y="928973"/>
                  <a:pt x="1886562" y="922592"/>
                  <a:pt x="1891991" y="916210"/>
                </a:cubicBezTo>
                <a:cubicBezTo>
                  <a:pt x="1897230" y="909733"/>
                  <a:pt x="1902564" y="903351"/>
                  <a:pt x="1907993" y="896969"/>
                </a:cubicBezTo>
                <a:cubicBezTo>
                  <a:pt x="1913327" y="890492"/>
                  <a:pt x="1918566" y="884111"/>
                  <a:pt x="1924090" y="877729"/>
                </a:cubicBezTo>
                <a:cubicBezTo>
                  <a:pt x="1929329" y="871252"/>
                  <a:pt x="1934663" y="864870"/>
                  <a:pt x="1940092" y="858584"/>
                </a:cubicBezTo>
                <a:cubicBezTo>
                  <a:pt x="1945331" y="852107"/>
                  <a:pt x="1950665" y="845630"/>
                  <a:pt x="1956094" y="839343"/>
                </a:cubicBezTo>
                <a:cubicBezTo>
                  <a:pt x="1961333" y="832866"/>
                  <a:pt x="1966667" y="826389"/>
                  <a:pt x="1972096" y="820103"/>
                </a:cubicBezTo>
                <a:cubicBezTo>
                  <a:pt x="1977335" y="813626"/>
                  <a:pt x="1982669" y="807149"/>
                  <a:pt x="1988098" y="800862"/>
                </a:cubicBezTo>
                <a:cubicBezTo>
                  <a:pt x="1993432" y="794385"/>
                  <a:pt x="1998766" y="787908"/>
                  <a:pt x="2004196" y="781622"/>
                </a:cubicBezTo>
                <a:cubicBezTo>
                  <a:pt x="2009435" y="775145"/>
                  <a:pt x="2014769" y="768668"/>
                  <a:pt x="2020198" y="762381"/>
                </a:cubicBezTo>
                <a:cubicBezTo>
                  <a:pt x="2025436" y="755904"/>
                  <a:pt x="2030770" y="749522"/>
                  <a:pt x="2036200" y="743140"/>
                </a:cubicBezTo>
                <a:cubicBezTo>
                  <a:pt x="2041439" y="736663"/>
                  <a:pt x="2046773" y="730282"/>
                  <a:pt x="2052202" y="723900"/>
                </a:cubicBezTo>
                <a:cubicBezTo>
                  <a:pt x="2057536" y="717423"/>
                  <a:pt x="2062870" y="711041"/>
                  <a:pt x="2068299" y="704660"/>
                </a:cubicBezTo>
                <a:cubicBezTo>
                  <a:pt x="2073538" y="698183"/>
                  <a:pt x="2078872" y="691801"/>
                  <a:pt x="2084301" y="685514"/>
                </a:cubicBezTo>
                <a:cubicBezTo>
                  <a:pt x="2089540" y="679037"/>
                  <a:pt x="2094874" y="672560"/>
                  <a:pt x="2100303" y="666274"/>
                </a:cubicBezTo>
                <a:cubicBezTo>
                  <a:pt x="2105542" y="659797"/>
                  <a:pt x="2110876" y="653320"/>
                  <a:pt x="2116305" y="647033"/>
                </a:cubicBezTo>
                <a:cubicBezTo>
                  <a:pt x="2121639" y="640556"/>
                  <a:pt x="2126878" y="634079"/>
                  <a:pt x="2132402" y="627793"/>
                </a:cubicBezTo>
                <a:cubicBezTo>
                  <a:pt x="2137641" y="621316"/>
                  <a:pt x="2142975" y="614839"/>
                  <a:pt x="2148404" y="608552"/>
                </a:cubicBezTo>
                <a:cubicBezTo>
                  <a:pt x="2153643" y="602075"/>
                  <a:pt x="2158977" y="595694"/>
                  <a:pt x="2164406" y="589312"/>
                </a:cubicBezTo>
                <a:cubicBezTo>
                  <a:pt x="2169645" y="582835"/>
                  <a:pt x="2174979" y="576453"/>
                  <a:pt x="2180408" y="570071"/>
                </a:cubicBezTo>
                <a:cubicBezTo>
                  <a:pt x="2185647" y="563594"/>
                  <a:pt x="2190981" y="557213"/>
                  <a:pt x="2196410" y="550831"/>
                </a:cubicBezTo>
                <a:cubicBezTo>
                  <a:pt x="2201744" y="544354"/>
                  <a:pt x="2207078" y="537972"/>
                  <a:pt x="2212508" y="531590"/>
                </a:cubicBezTo>
                <a:cubicBezTo>
                  <a:pt x="2217746" y="525209"/>
                  <a:pt x="2223080" y="518732"/>
                  <a:pt x="2228510" y="512445"/>
                </a:cubicBezTo>
                <a:cubicBezTo>
                  <a:pt x="2233748" y="505968"/>
                  <a:pt x="2239082" y="499491"/>
                  <a:pt x="2244512" y="493205"/>
                </a:cubicBezTo>
                <a:cubicBezTo>
                  <a:pt x="2249750" y="486728"/>
                  <a:pt x="2255084" y="480250"/>
                  <a:pt x="2260514" y="473964"/>
                </a:cubicBezTo>
                <a:cubicBezTo>
                  <a:pt x="2265848" y="467487"/>
                  <a:pt x="2271086" y="461010"/>
                  <a:pt x="2276611" y="454724"/>
                </a:cubicBezTo>
                <a:cubicBezTo>
                  <a:pt x="2281850" y="448247"/>
                  <a:pt x="2287183" y="441770"/>
                  <a:pt x="2292613" y="435483"/>
                </a:cubicBezTo>
                <a:cubicBezTo>
                  <a:pt x="2297852" y="429006"/>
                  <a:pt x="2303186" y="422624"/>
                  <a:pt x="2308615" y="416243"/>
                </a:cubicBezTo>
                <a:cubicBezTo>
                  <a:pt x="2313854" y="409766"/>
                  <a:pt x="2319187" y="403384"/>
                  <a:pt x="2324617" y="397002"/>
                </a:cubicBezTo>
                <a:cubicBezTo>
                  <a:pt x="2329951" y="390525"/>
                  <a:pt x="2335190" y="384143"/>
                  <a:pt x="2340619" y="377762"/>
                </a:cubicBezTo>
                <a:cubicBezTo>
                  <a:pt x="2345953" y="371285"/>
                  <a:pt x="2351191" y="364903"/>
                  <a:pt x="2356716" y="358616"/>
                </a:cubicBezTo>
                <a:cubicBezTo>
                  <a:pt x="2361955" y="352139"/>
                  <a:pt x="2367289" y="345662"/>
                  <a:pt x="2372718" y="339376"/>
                </a:cubicBezTo>
                <a:cubicBezTo>
                  <a:pt x="2377957" y="332899"/>
                  <a:pt x="2383291" y="326422"/>
                  <a:pt x="2388720" y="320135"/>
                </a:cubicBezTo>
                <a:cubicBezTo>
                  <a:pt x="2393959" y="313658"/>
                  <a:pt x="2399293" y="307181"/>
                  <a:pt x="2404722" y="300895"/>
                </a:cubicBezTo>
                <a:cubicBezTo>
                  <a:pt x="2410056" y="294418"/>
                  <a:pt x="2415295" y="287941"/>
                  <a:pt x="2420724" y="281654"/>
                </a:cubicBezTo>
                <a:cubicBezTo>
                  <a:pt x="2426058" y="275177"/>
                  <a:pt x="2431392" y="268700"/>
                  <a:pt x="2436821" y="262414"/>
                </a:cubicBezTo>
                <a:cubicBezTo>
                  <a:pt x="2442060" y="255937"/>
                  <a:pt x="2447394" y="249555"/>
                  <a:pt x="2452823" y="243173"/>
                </a:cubicBezTo>
                <a:cubicBezTo>
                  <a:pt x="2458062" y="236696"/>
                  <a:pt x="2463396" y="230315"/>
                  <a:pt x="2468825" y="223933"/>
                </a:cubicBezTo>
                <a:cubicBezTo>
                  <a:pt x="2474159" y="217456"/>
                  <a:pt x="2479398" y="211074"/>
                  <a:pt x="2484827" y="204692"/>
                </a:cubicBezTo>
                <a:cubicBezTo>
                  <a:pt x="2490161" y="198215"/>
                  <a:pt x="2495400" y="191834"/>
                  <a:pt x="2500925" y="185547"/>
                </a:cubicBezTo>
                <a:cubicBezTo>
                  <a:pt x="2506163" y="179070"/>
                  <a:pt x="2511497" y="172593"/>
                  <a:pt x="2516926" y="166306"/>
                </a:cubicBezTo>
                <a:cubicBezTo>
                  <a:pt x="2522165" y="159830"/>
                  <a:pt x="2527499" y="153353"/>
                  <a:pt x="2532929" y="147066"/>
                </a:cubicBezTo>
                <a:cubicBezTo>
                  <a:pt x="2538167" y="140589"/>
                  <a:pt x="2543501" y="134112"/>
                  <a:pt x="2548931" y="127826"/>
                </a:cubicBezTo>
                <a:cubicBezTo>
                  <a:pt x="2554265" y="121349"/>
                  <a:pt x="2559503" y="114872"/>
                  <a:pt x="2564933" y="108585"/>
                </a:cubicBezTo>
                <a:cubicBezTo>
                  <a:pt x="2570266" y="102108"/>
                  <a:pt x="2575600" y="95726"/>
                  <a:pt x="2581030" y="89345"/>
                </a:cubicBezTo>
                <a:cubicBezTo>
                  <a:pt x="2586268" y="82868"/>
                  <a:pt x="2591602" y="76486"/>
                  <a:pt x="2597032" y="70104"/>
                </a:cubicBezTo>
                <a:cubicBezTo>
                  <a:pt x="2602271" y="63627"/>
                  <a:pt x="2607605" y="57245"/>
                  <a:pt x="2613034" y="50864"/>
                </a:cubicBezTo>
                <a:cubicBezTo>
                  <a:pt x="2618368" y="44387"/>
                  <a:pt x="2623607" y="38005"/>
                  <a:pt x="2629036" y="31623"/>
                </a:cubicBezTo>
                <a:cubicBezTo>
                  <a:pt x="2634370" y="25241"/>
                  <a:pt x="2639704" y="18764"/>
                  <a:pt x="2645038" y="12478"/>
                </a:cubicBezTo>
                <a:cubicBezTo>
                  <a:pt x="2648467" y="8287"/>
                  <a:pt x="2651896" y="4096"/>
                  <a:pt x="2655420" y="0"/>
                </a:cubicBezTo>
                <a:cubicBezTo>
                  <a:pt x="2200696" y="565309"/>
                  <a:pt x="2312044" y="1595818"/>
                  <a:pt x="2959363" y="2445544"/>
                </a:cubicBezTo>
                <a:cubicBezTo>
                  <a:pt x="3489905" y="3142107"/>
                  <a:pt x="4233236" y="3523583"/>
                  <a:pt x="4850742" y="3479768"/>
                </a:cubicBezTo>
                <a:close/>
              </a:path>
            </a:pathLst>
          </a:custGeom>
          <a:solidFill>
            <a:srgbClr val="7B7B7B">
              <a:alpha val="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0" name="Google Shape;2000;p34"/>
          <p:cNvSpPr/>
          <p:nvPr/>
        </p:nvSpPr>
        <p:spPr>
          <a:xfrm rot="-2236782">
            <a:off x="5113928" y="638554"/>
            <a:ext cx="3341726" cy="4833283"/>
          </a:xfrm>
          <a:custGeom>
            <a:rect b="b" l="l" r="r" t="t"/>
            <a:pathLst>
              <a:path extrusionOk="0" h="4321108" w="2987609">
                <a:moveTo>
                  <a:pt x="2987610" y="2160554"/>
                </a:moveTo>
                <a:cubicBezTo>
                  <a:pt x="2987610" y="3353796"/>
                  <a:pt x="2318810" y="4321109"/>
                  <a:pt x="1493805" y="4321109"/>
                </a:cubicBezTo>
                <a:cubicBezTo>
                  <a:pt x="668799" y="4321109"/>
                  <a:pt x="0" y="3353796"/>
                  <a:pt x="0" y="2160554"/>
                </a:cubicBezTo>
                <a:cubicBezTo>
                  <a:pt x="0" y="967313"/>
                  <a:pt x="668799" y="0"/>
                  <a:pt x="1493805" y="0"/>
                </a:cubicBezTo>
                <a:cubicBezTo>
                  <a:pt x="2318811" y="0"/>
                  <a:pt x="2987610" y="967313"/>
                  <a:pt x="2987610" y="2160554"/>
                </a:cubicBezTo>
                <a:close/>
              </a:path>
            </a:pathLst>
          </a:custGeom>
          <a:solidFill>
            <a:srgbClr val="B9B9B9">
              <a:alpha val="24710"/>
            </a:srgbClr>
          </a:solidFill>
          <a:ln cap="flat" cmpd="sng" w="22225">
            <a:solidFill>
              <a:srgbClr val="F1F4F9"/>
            </a:solidFill>
            <a:prstDash val="solid"/>
            <a:miter lim="8000"/>
            <a:headEnd len="sm" w="sm" type="none"/>
            <a:tailEnd len="sm" w="sm" type="none"/>
          </a:ln>
          <a:effectLst>
            <a:outerShdw blurRad="304800" rotWithShape="0" algn="ctr">
              <a:schemeClr val="l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1" name="Google Shape;2001;p34"/>
          <p:cNvSpPr/>
          <p:nvPr/>
        </p:nvSpPr>
        <p:spPr>
          <a:xfrm>
            <a:off x="5416413" y="1554393"/>
            <a:ext cx="2731135" cy="3001413"/>
          </a:xfrm>
          <a:custGeom>
            <a:rect b="b" l="l" r="r" t="t"/>
            <a:pathLst>
              <a:path extrusionOk="0" h="2685828" w="2443969">
                <a:moveTo>
                  <a:pt x="400342" y="1968802"/>
                </a:moveTo>
                <a:cubicBezTo>
                  <a:pt x="-98768" y="1313577"/>
                  <a:pt x="-136392" y="499761"/>
                  <a:pt x="316712" y="154575"/>
                </a:cubicBezTo>
                <a:cubicBezTo>
                  <a:pt x="769721" y="-190515"/>
                  <a:pt x="1544389" y="61707"/>
                  <a:pt x="2043594" y="717027"/>
                </a:cubicBezTo>
                <a:cubicBezTo>
                  <a:pt x="2542800" y="1372347"/>
                  <a:pt x="2580329" y="2186067"/>
                  <a:pt x="2127224" y="2531253"/>
                </a:cubicBezTo>
                <a:cubicBezTo>
                  <a:pt x="1674215" y="2876344"/>
                  <a:pt x="899547" y="2624122"/>
                  <a:pt x="400342" y="1968802"/>
                </a:cubicBezTo>
                <a:close/>
              </a:path>
            </a:pathLst>
          </a:custGeom>
          <a:solidFill>
            <a:srgbClr val="B9B9B9">
              <a:alpha val="24710"/>
            </a:srgbClr>
          </a:solidFill>
          <a:ln cap="flat" cmpd="sng" w="22225">
            <a:solidFill>
              <a:schemeClr val="lt1"/>
            </a:solidFill>
            <a:prstDash val="solid"/>
            <a:miter lim="8000"/>
            <a:headEnd len="sm" w="sm" type="none"/>
            <a:tailEnd len="sm" w="sm" type="none"/>
          </a:ln>
          <a:effectLst>
            <a:outerShdw blurRad="304800" rotWithShape="0" algn="ctr">
              <a:schemeClr val="l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2" name="Google Shape;2002;p34"/>
          <p:cNvSpPr/>
          <p:nvPr/>
        </p:nvSpPr>
        <p:spPr>
          <a:xfrm>
            <a:off x="6269625" y="2492091"/>
            <a:ext cx="1024568" cy="1125896"/>
          </a:xfrm>
          <a:custGeom>
            <a:rect b="b" l="l" r="r" t="t"/>
            <a:pathLst>
              <a:path extrusionOk="0" h="1007513" w="916839">
                <a:moveTo>
                  <a:pt x="150191" y="738548"/>
                </a:moveTo>
                <a:cubicBezTo>
                  <a:pt x="-37070" y="492708"/>
                  <a:pt x="-51168" y="187432"/>
                  <a:pt x="118854" y="57987"/>
                </a:cubicBezTo>
                <a:cubicBezTo>
                  <a:pt x="288780" y="-71458"/>
                  <a:pt x="579388" y="23125"/>
                  <a:pt x="766649" y="268966"/>
                </a:cubicBezTo>
                <a:cubicBezTo>
                  <a:pt x="953911" y="514806"/>
                  <a:pt x="968007" y="820082"/>
                  <a:pt x="797986" y="949527"/>
                </a:cubicBezTo>
                <a:cubicBezTo>
                  <a:pt x="627965" y="1078972"/>
                  <a:pt x="337453" y="984388"/>
                  <a:pt x="150191" y="738548"/>
                </a:cubicBezTo>
                <a:close/>
              </a:path>
            </a:pathLst>
          </a:custGeom>
          <a:noFill/>
          <a:ln cap="flat" cmpd="sng" w="22225">
            <a:solidFill>
              <a:schemeClr val="lt1"/>
            </a:solidFill>
            <a:prstDash val="solid"/>
            <a:miter lim="8000"/>
            <a:headEnd len="sm" w="sm" type="none"/>
            <a:tailEnd len="sm" w="sm" type="none"/>
          </a:ln>
          <a:effectLst>
            <a:outerShdw blurRad="304800" rotWithShape="0" algn="ctr">
              <a:schemeClr val="l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003" name="Google Shape;2003;p34"/>
          <p:cNvSpPr/>
          <p:nvPr/>
        </p:nvSpPr>
        <p:spPr>
          <a:xfrm>
            <a:off x="5852158" y="1348503"/>
            <a:ext cx="487407" cy="535693"/>
          </a:xfrm>
          <a:custGeom>
            <a:rect b="b" l="l" r="r" t="t"/>
            <a:pathLst>
              <a:path extrusionOk="0" h="373957" w="340249">
                <a:moveTo>
                  <a:pt x="55730" y="274154"/>
                </a:moveTo>
                <a:cubicBezTo>
                  <a:pt x="-13803" y="182904"/>
                  <a:pt x="-18947" y="69652"/>
                  <a:pt x="44109" y="21551"/>
                </a:cubicBezTo>
                <a:cubicBezTo>
                  <a:pt x="107164" y="-26551"/>
                  <a:pt x="214988" y="8597"/>
                  <a:pt x="284520" y="99846"/>
                </a:cubicBezTo>
                <a:cubicBezTo>
                  <a:pt x="354052" y="191096"/>
                  <a:pt x="359196" y="304348"/>
                  <a:pt x="296140" y="352449"/>
                </a:cubicBezTo>
                <a:cubicBezTo>
                  <a:pt x="233085" y="400455"/>
                  <a:pt x="125262" y="365403"/>
                  <a:pt x="55730" y="274154"/>
                </a:cubicBezTo>
                <a:close/>
              </a:path>
            </a:pathLst>
          </a:custGeom>
          <a:solidFill>
            <a:srgbClr val="FFFFFF"/>
          </a:solidFill>
          <a:ln cap="flat" cmpd="sng" w="22225">
            <a:solidFill>
              <a:schemeClr val="lt1"/>
            </a:solidFill>
            <a:prstDash val="solid"/>
            <a:miter lim="8000"/>
            <a:headEnd len="sm" w="sm" type="none"/>
            <a:tailEnd len="sm" w="sm" type="none"/>
          </a:ln>
          <a:effectLst>
            <a:outerShdw blurRad="304800" rotWithShape="0" algn="ctr">
              <a:schemeClr val="l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004" name="Google Shape;2004;p34"/>
          <p:cNvCxnSpPr/>
          <p:nvPr/>
        </p:nvCxnSpPr>
        <p:spPr>
          <a:xfrm>
            <a:off x="7260336" y="1269358"/>
            <a:ext cx="2227500" cy="0"/>
          </a:xfrm>
          <a:prstGeom prst="straightConnector1">
            <a:avLst/>
          </a:prstGeom>
          <a:noFill/>
          <a:ln cap="flat" cmpd="sng" w="9525">
            <a:solidFill>
              <a:schemeClr val="dk1"/>
            </a:solidFill>
            <a:prstDash val="solid"/>
            <a:miter lim="800000"/>
            <a:headEnd len="sm" w="sm" type="none"/>
            <a:tailEnd len="med" w="med" type="stealth"/>
          </a:ln>
        </p:spPr>
      </p:cxnSp>
      <p:cxnSp>
        <p:nvCxnSpPr>
          <p:cNvPr id="2005" name="Google Shape;2005;p34"/>
          <p:cNvCxnSpPr/>
          <p:nvPr/>
        </p:nvCxnSpPr>
        <p:spPr>
          <a:xfrm>
            <a:off x="6840279" y="2558285"/>
            <a:ext cx="2647500" cy="0"/>
          </a:xfrm>
          <a:prstGeom prst="straightConnector1">
            <a:avLst/>
          </a:prstGeom>
          <a:noFill/>
          <a:ln cap="flat" cmpd="sng" w="9525">
            <a:solidFill>
              <a:schemeClr val="dk1"/>
            </a:solidFill>
            <a:prstDash val="solid"/>
            <a:miter lim="800000"/>
            <a:headEnd len="sm" w="sm" type="none"/>
            <a:tailEnd len="med" w="med" type="stealth"/>
          </a:ln>
        </p:spPr>
      </p:cxnSp>
      <p:grpSp>
        <p:nvGrpSpPr>
          <p:cNvPr id="2006" name="Google Shape;2006;p34"/>
          <p:cNvGrpSpPr/>
          <p:nvPr/>
        </p:nvGrpSpPr>
        <p:grpSpPr>
          <a:xfrm>
            <a:off x="6840279" y="3158467"/>
            <a:ext cx="2647518" cy="609600"/>
            <a:chOff x="6840279" y="2894692"/>
            <a:chExt cx="2647518" cy="609600"/>
          </a:xfrm>
        </p:grpSpPr>
        <p:cxnSp>
          <p:nvCxnSpPr>
            <p:cNvPr id="2007" name="Google Shape;2007;p34"/>
            <p:cNvCxnSpPr/>
            <p:nvPr/>
          </p:nvCxnSpPr>
          <p:spPr>
            <a:xfrm>
              <a:off x="8038214" y="3504292"/>
              <a:ext cx="1449583" cy="0"/>
            </a:xfrm>
            <a:prstGeom prst="straightConnector1">
              <a:avLst/>
            </a:prstGeom>
            <a:noFill/>
            <a:ln cap="flat" cmpd="sng" w="9525">
              <a:solidFill>
                <a:schemeClr val="dk1"/>
              </a:solidFill>
              <a:prstDash val="solid"/>
              <a:miter lim="800000"/>
              <a:headEnd len="sm" w="sm" type="none"/>
              <a:tailEnd len="med" w="med" type="stealth"/>
            </a:ln>
          </p:spPr>
        </p:cxnSp>
        <p:cxnSp>
          <p:nvCxnSpPr>
            <p:cNvPr id="2008" name="Google Shape;2008;p34"/>
            <p:cNvCxnSpPr/>
            <p:nvPr/>
          </p:nvCxnSpPr>
          <p:spPr>
            <a:xfrm>
              <a:off x="6840279" y="2894692"/>
              <a:ext cx="1197935" cy="609600"/>
            </a:xfrm>
            <a:prstGeom prst="straightConnector1">
              <a:avLst/>
            </a:prstGeom>
            <a:noFill/>
            <a:ln cap="flat" cmpd="sng" w="9525">
              <a:solidFill>
                <a:schemeClr val="dk1"/>
              </a:solidFill>
              <a:prstDash val="solid"/>
              <a:miter lim="800000"/>
              <a:headEnd len="sm" w="sm" type="none"/>
              <a:tailEnd len="sm" w="sm" type="none"/>
            </a:ln>
          </p:spPr>
        </p:cxnSp>
      </p:grpSp>
      <p:cxnSp>
        <p:nvCxnSpPr>
          <p:cNvPr id="2009" name="Google Shape;2009;p34"/>
          <p:cNvCxnSpPr/>
          <p:nvPr/>
        </p:nvCxnSpPr>
        <p:spPr>
          <a:xfrm>
            <a:off x="8245478" y="4977069"/>
            <a:ext cx="1242300" cy="1500"/>
          </a:xfrm>
          <a:prstGeom prst="straightConnector1">
            <a:avLst/>
          </a:prstGeom>
          <a:noFill/>
          <a:ln cap="flat" cmpd="sng" w="9525">
            <a:solidFill>
              <a:schemeClr val="dk1"/>
            </a:solidFill>
            <a:prstDash val="solid"/>
            <a:miter lim="800000"/>
            <a:headEnd len="sm" w="sm" type="none"/>
            <a:tailEnd len="med" w="med" type="stealth"/>
          </a:ln>
        </p:spPr>
      </p:cxnSp>
      <p:cxnSp>
        <p:nvCxnSpPr>
          <p:cNvPr id="2010" name="Google Shape;2010;p34"/>
          <p:cNvCxnSpPr/>
          <p:nvPr/>
        </p:nvCxnSpPr>
        <p:spPr>
          <a:xfrm rot="10800000">
            <a:off x="2880299" y="1612821"/>
            <a:ext cx="3063300" cy="0"/>
          </a:xfrm>
          <a:prstGeom prst="straightConnector1">
            <a:avLst/>
          </a:prstGeom>
          <a:noFill/>
          <a:ln cap="flat" cmpd="sng" w="9525">
            <a:solidFill>
              <a:schemeClr val="dk1"/>
            </a:solidFill>
            <a:prstDash val="solid"/>
            <a:miter lim="800000"/>
            <a:headEnd len="sm" w="sm" type="none"/>
            <a:tailEnd len="med" w="med" type="stealth"/>
          </a:ln>
        </p:spPr>
      </p:cxnSp>
      <p:sp>
        <p:nvSpPr>
          <p:cNvPr id="2011" name="Google Shape;2011;p34"/>
          <p:cNvSpPr txBox="1"/>
          <p:nvPr/>
        </p:nvSpPr>
        <p:spPr>
          <a:xfrm>
            <a:off x="494336" y="2670961"/>
            <a:ext cx="2391900" cy="1565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6E89C0"/>
              </a:buClr>
              <a:buSzPts val="2200"/>
              <a:buFont typeface="Montserrat SemiBold"/>
              <a:buNone/>
            </a:pPr>
            <a:r>
              <a:rPr lang="en-US" sz="2900">
                <a:solidFill>
                  <a:schemeClr val="dk1"/>
                </a:solidFill>
                <a:latin typeface="Poppins Light"/>
                <a:ea typeface="Poppins Light"/>
                <a:cs typeface="Poppins Light"/>
                <a:sym typeface="Poppins Light"/>
              </a:rPr>
              <a:t>Strategic Planning </a:t>
            </a:r>
            <a:br>
              <a:rPr lang="en-US" sz="2900">
                <a:solidFill>
                  <a:schemeClr val="dk1"/>
                </a:solidFill>
                <a:latin typeface="Poppins Light"/>
                <a:ea typeface="Poppins Light"/>
                <a:cs typeface="Poppins Light"/>
                <a:sym typeface="Poppins Light"/>
              </a:rPr>
            </a:br>
            <a:r>
              <a:rPr lang="en-US" sz="2900">
                <a:solidFill>
                  <a:schemeClr val="dk1"/>
                </a:solidFill>
                <a:latin typeface="Poppins Light"/>
                <a:ea typeface="Poppins Light"/>
                <a:cs typeface="Poppins Light"/>
                <a:sym typeface="Poppins Light"/>
              </a:rPr>
              <a:t>Cone</a:t>
            </a:r>
            <a:endParaRPr sz="2100">
              <a:solidFill>
                <a:schemeClr val="dk1"/>
              </a:solidFill>
              <a:latin typeface="Poppins Light"/>
              <a:ea typeface="Poppins Light"/>
              <a:cs typeface="Poppins Light"/>
              <a:sym typeface="Poppins Light"/>
            </a:endParaRPr>
          </a:p>
        </p:txBody>
      </p:sp>
      <p:sp>
        <p:nvSpPr>
          <p:cNvPr id="2012" name="Google Shape;2012;p34"/>
          <p:cNvSpPr/>
          <p:nvPr/>
        </p:nvSpPr>
        <p:spPr>
          <a:xfrm>
            <a:off x="494336" y="5855215"/>
            <a:ext cx="11203200" cy="314100"/>
          </a:xfrm>
          <a:prstGeom prst="roundRect">
            <a:avLst>
              <a:gd fmla="val 50000" name="adj"/>
            </a:avLst>
          </a:prstGeom>
          <a:gradFill>
            <a:gsLst>
              <a:gs pos="0">
                <a:srgbClr val="B9B9B9"/>
              </a:gs>
              <a:gs pos="25000">
                <a:srgbClr val="B9B9B9">
                  <a:alpha val="0"/>
                </a:srgbClr>
              </a:gs>
              <a:gs pos="75000">
                <a:srgbClr val="B9B9B9">
                  <a:alpha val="0"/>
                </a:srgbClr>
              </a:gs>
              <a:gs pos="100000">
                <a:srgbClr val="B9B9B9"/>
              </a:gs>
            </a:gsLst>
            <a:lin ang="0" scaled="0"/>
          </a:gradFill>
          <a:ln>
            <a:noFill/>
          </a:ln>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FFFFFF"/>
              </a:solidFill>
              <a:latin typeface="Montserrat SemiBold"/>
              <a:ea typeface="Montserrat SemiBold"/>
              <a:cs typeface="Montserrat SemiBold"/>
              <a:sym typeface="Montserrat SemiBold"/>
            </a:endParaRPr>
          </a:p>
        </p:txBody>
      </p:sp>
      <p:grpSp>
        <p:nvGrpSpPr>
          <p:cNvPr id="2013" name="Google Shape;2013;p34"/>
          <p:cNvGrpSpPr/>
          <p:nvPr/>
        </p:nvGrpSpPr>
        <p:grpSpPr>
          <a:xfrm>
            <a:off x="1393910" y="5855173"/>
            <a:ext cx="9404179" cy="313961"/>
            <a:chOff x="1111203" y="5975210"/>
            <a:chExt cx="9404179" cy="192484"/>
          </a:xfrm>
        </p:grpSpPr>
        <p:sp>
          <p:nvSpPr>
            <p:cNvPr id="2014" name="Google Shape;2014;p34"/>
            <p:cNvSpPr/>
            <p:nvPr/>
          </p:nvSpPr>
          <p:spPr>
            <a:xfrm flipH="1" rot="10800000">
              <a:off x="5601585"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15" name="Google Shape;2015;p34"/>
            <p:cNvSpPr/>
            <p:nvPr/>
          </p:nvSpPr>
          <p:spPr>
            <a:xfrm flipH="1" rot="10800000">
              <a:off x="5503968"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16" name="Google Shape;2016;p34"/>
            <p:cNvSpPr/>
            <p:nvPr/>
          </p:nvSpPr>
          <p:spPr>
            <a:xfrm flipH="1" rot="10800000">
              <a:off x="5699202"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17" name="Google Shape;2017;p34"/>
            <p:cNvSpPr/>
            <p:nvPr/>
          </p:nvSpPr>
          <p:spPr>
            <a:xfrm flipH="1" rot="10800000">
              <a:off x="5308734"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18" name="Google Shape;2018;p34"/>
            <p:cNvSpPr/>
            <p:nvPr/>
          </p:nvSpPr>
          <p:spPr>
            <a:xfrm flipH="1" rot="10800000">
              <a:off x="5211117"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19" name="Google Shape;2019;p34"/>
            <p:cNvSpPr/>
            <p:nvPr/>
          </p:nvSpPr>
          <p:spPr>
            <a:xfrm flipH="1" rot="10800000">
              <a:off x="5406351"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20" name="Google Shape;2020;p34"/>
            <p:cNvSpPr/>
            <p:nvPr/>
          </p:nvSpPr>
          <p:spPr>
            <a:xfrm flipH="1" rot="10800000">
              <a:off x="5015883"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21" name="Google Shape;2021;p34"/>
            <p:cNvSpPr/>
            <p:nvPr/>
          </p:nvSpPr>
          <p:spPr>
            <a:xfrm flipH="1" rot="10800000">
              <a:off x="4918266"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22" name="Google Shape;2022;p34"/>
            <p:cNvSpPr/>
            <p:nvPr/>
          </p:nvSpPr>
          <p:spPr>
            <a:xfrm flipH="1" rot="10800000">
              <a:off x="5113500"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23" name="Google Shape;2023;p34"/>
            <p:cNvSpPr/>
            <p:nvPr/>
          </p:nvSpPr>
          <p:spPr>
            <a:xfrm flipH="1" rot="10800000">
              <a:off x="4723032"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24" name="Google Shape;2024;p34"/>
            <p:cNvSpPr/>
            <p:nvPr/>
          </p:nvSpPr>
          <p:spPr>
            <a:xfrm flipH="1" rot="10800000">
              <a:off x="4625415"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25" name="Google Shape;2025;p34"/>
            <p:cNvSpPr/>
            <p:nvPr/>
          </p:nvSpPr>
          <p:spPr>
            <a:xfrm flipH="1" rot="10800000">
              <a:off x="4820649"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26" name="Google Shape;2026;p34"/>
            <p:cNvSpPr/>
            <p:nvPr/>
          </p:nvSpPr>
          <p:spPr>
            <a:xfrm flipH="1" rot="10800000">
              <a:off x="4430181"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27" name="Google Shape;2027;p34"/>
            <p:cNvSpPr/>
            <p:nvPr/>
          </p:nvSpPr>
          <p:spPr>
            <a:xfrm flipH="1" rot="10800000">
              <a:off x="4332564"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28" name="Google Shape;2028;p34"/>
            <p:cNvSpPr/>
            <p:nvPr/>
          </p:nvSpPr>
          <p:spPr>
            <a:xfrm flipH="1" rot="10800000">
              <a:off x="4527798"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29" name="Google Shape;2029;p34"/>
            <p:cNvSpPr/>
            <p:nvPr/>
          </p:nvSpPr>
          <p:spPr>
            <a:xfrm flipH="1" rot="10800000">
              <a:off x="4137330"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30" name="Google Shape;2030;p34"/>
            <p:cNvSpPr/>
            <p:nvPr/>
          </p:nvSpPr>
          <p:spPr>
            <a:xfrm flipH="1" rot="10800000">
              <a:off x="4039713"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31" name="Google Shape;2031;p34"/>
            <p:cNvSpPr/>
            <p:nvPr/>
          </p:nvSpPr>
          <p:spPr>
            <a:xfrm flipH="1" rot="10800000">
              <a:off x="4234947"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32" name="Google Shape;2032;p34"/>
            <p:cNvSpPr/>
            <p:nvPr/>
          </p:nvSpPr>
          <p:spPr>
            <a:xfrm flipH="1" rot="10800000">
              <a:off x="3844479"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33" name="Google Shape;2033;p34"/>
            <p:cNvSpPr/>
            <p:nvPr/>
          </p:nvSpPr>
          <p:spPr>
            <a:xfrm flipH="1" rot="10800000">
              <a:off x="3746862"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34" name="Google Shape;2034;p34"/>
            <p:cNvSpPr/>
            <p:nvPr/>
          </p:nvSpPr>
          <p:spPr>
            <a:xfrm flipH="1" rot="10800000">
              <a:off x="3942096"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35" name="Google Shape;2035;p34"/>
            <p:cNvSpPr/>
            <p:nvPr/>
          </p:nvSpPr>
          <p:spPr>
            <a:xfrm flipH="1" rot="10800000">
              <a:off x="3551628"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36" name="Google Shape;2036;p34"/>
            <p:cNvSpPr/>
            <p:nvPr/>
          </p:nvSpPr>
          <p:spPr>
            <a:xfrm flipH="1" rot="10800000">
              <a:off x="3454011"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37" name="Google Shape;2037;p34"/>
            <p:cNvSpPr/>
            <p:nvPr/>
          </p:nvSpPr>
          <p:spPr>
            <a:xfrm flipH="1" rot="10800000">
              <a:off x="3649245"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38" name="Google Shape;2038;p34"/>
            <p:cNvSpPr/>
            <p:nvPr/>
          </p:nvSpPr>
          <p:spPr>
            <a:xfrm flipH="1" rot="10800000">
              <a:off x="3258777"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39" name="Google Shape;2039;p34"/>
            <p:cNvSpPr/>
            <p:nvPr/>
          </p:nvSpPr>
          <p:spPr>
            <a:xfrm flipH="1" rot="10800000">
              <a:off x="3161160"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40" name="Google Shape;2040;p34"/>
            <p:cNvSpPr/>
            <p:nvPr/>
          </p:nvSpPr>
          <p:spPr>
            <a:xfrm flipH="1" rot="10800000">
              <a:off x="3356394"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41" name="Google Shape;2041;p34"/>
            <p:cNvSpPr/>
            <p:nvPr/>
          </p:nvSpPr>
          <p:spPr>
            <a:xfrm flipH="1" rot="10800000">
              <a:off x="2965926"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42" name="Google Shape;2042;p34"/>
            <p:cNvSpPr/>
            <p:nvPr/>
          </p:nvSpPr>
          <p:spPr>
            <a:xfrm flipH="1" rot="10800000">
              <a:off x="2868309"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43" name="Google Shape;2043;p34"/>
            <p:cNvSpPr/>
            <p:nvPr/>
          </p:nvSpPr>
          <p:spPr>
            <a:xfrm flipH="1" rot="10800000">
              <a:off x="3063543"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44" name="Google Shape;2044;p34"/>
            <p:cNvSpPr/>
            <p:nvPr/>
          </p:nvSpPr>
          <p:spPr>
            <a:xfrm flipH="1" rot="10800000">
              <a:off x="2673075"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45" name="Google Shape;2045;p34"/>
            <p:cNvSpPr/>
            <p:nvPr/>
          </p:nvSpPr>
          <p:spPr>
            <a:xfrm flipH="1" rot="10800000">
              <a:off x="2575458"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46" name="Google Shape;2046;p34"/>
            <p:cNvSpPr/>
            <p:nvPr/>
          </p:nvSpPr>
          <p:spPr>
            <a:xfrm flipH="1" rot="10800000">
              <a:off x="2770692"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47" name="Google Shape;2047;p34"/>
            <p:cNvSpPr/>
            <p:nvPr/>
          </p:nvSpPr>
          <p:spPr>
            <a:xfrm flipH="1" rot="10800000">
              <a:off x="2380224"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48" name="Google Shape;2048;p34"/>
            <p:cNvSpPr/>
            <p:nvPr/>
          </p:nvSpPr>
          <p:spPr>
            <a:xfrm flipH="1" rot="10800000">
              <a:off x="2282607"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49" name="Google Shape;2049;p34"/>
            <p:cNvSpPr/>
            <p:nvPr/>
          </p:nvSpPr>
          <p:spPr>
            <a:xfrm flipH="1" rot="10800000">
              <a:off x="2477841"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50" name="Google Shape;2050;p34"/>
            <p:cNvSpPr/>
            <p:nvPr/>
          </p:nvSpPr>
          <p:spPr>
            <a:xfrm flipH="1" rot="10800000">
              <a:off x="2087373"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51" name="Google Shape;2051;p34"/>
            <p:cNvSpPr/>
            <p:nvPr/>
          </p:nvSpPr>
          <p:spPr>
            <a:xfrm flipH="1" rot="10800000">
              <a:off x="1989756"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52" name="Google Shape;2052;p34"/>
            <p:cNvSpPr/>
            <p:nvPr/>
          </p:nvSpPr>
          <p:spPr>
            <a:xfrm flipH="1" rot="10800000">
              <a:off x="2184990"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53" name="Google Shape;2053;p34"/>
            <p:cNvSpPr/>
            <p:nvPr/>
          </p:nvSpPr>
          <p:spPr>
            <a:xfrm flipH="1" rot="10800000">
              <a:off x="1794522"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54" name="Google Shape;2054;p34"/>
            <p:cNvSpPr/>
            <p:nvPr/>
          </p:nvSpPr>
          <p:spPr>
            <a:xfrm flipH="1" rot="10800000">
              <a:off x="1696905"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55" name="Google Shape;2055;p34"/>
            <p:cNvSpPr/>
            <p:nvPr/>
          </p:nvSpPr>
          <p:spPr>
            <a:xfrm flipH="1" rot="10800000">
              <a:off x="1892139"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56" name="Google Shape;2056;p34"/>
            <p:cNvSpPr/>
            <p:nvPr/>
          </p:nvSpPr>
          <p:spPr>
            <a:xfrm flipH="1" rot="10800000">
              <a:off x="1501671"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57" name="Google Shape;2057;p34"/>
            <p:cNvSpPr/>
            <p:nvPr/>
          </p:nvSpPr>
          <p:spPr>
            <a:xfrm flipH="1" rot="10800000">
              <a:off x="1404054"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58" name="Google Shape;2058;p34"/>
            <p:cNvSpPr/>
            <p:nvPr/>
          </p:nvSpPr>
          <p:spPr>
            <a:xfrm flipH="1" rot="10800000">
              <a:off x="1599288"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59" name="Google Shape;2059;p34"/>
            <p:cNvSpPr/>
            <p:nvPr/>
          </p:nvSpPr>
          <p:spPr>
            <a:xfrm flipH="1" rot="10800000">
              <a:off x="1208820"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60" name="Google Shape;2060;p34"/>
            <p:cNvSpPr/>
            <p:nvPr/>
          </p:nvSpPr>
          <p:spPr>
            <a:xfrm flipH="1" rot="10800000">
              <a:off x="1111203"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61" name="Google Shape;2061;p34"/>
            <p:cNvSpPr/>
            <p:nvPr/>
          </p:nvSpPr>
          <p:spPr>
            <a:xfrm flipH="1" rot="10800000">
              <a:off x="1306437"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62" name="Google Shape;2062;p34"/>
            <p:cNvSpPr/>
            <p:nvPr/>
          </p:nvSpPr>
          <p:spPr>
            <a:xfrm flipH="1" rot="10800000">
              <a:off x="10287201"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63" name="Google Shape;2063;p34"/>
            <p:cNvSpPr/>
            <p:nvPr/>
          </p:nvSpPr>
          <p:spPr>
            <a:xfrm flipH="1" rot="10800000">
              <a:off x="10189584"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64" name="Google Shape;2064;p34"/>
            <p:cNvSpPr/>
            <p:nvPr/>
          </p:nvSpPr>
          <p:spPr>
            <a:xfrm flipH="1" rot="10800000">
              <a:off x="10384786"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65" name="Google Shape;2065;p34"/>
            <p:cNvSpPr/>
            <p:nvPr/>
          </p:nvSpPr>
          <p:spPr>
            <a:xfrm flipH="1" rot="10800000">
              <a:off x="9994350"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66" name="Google Shape;2066;p34"/>
            <p:cNvSpPr/>
            <p:nvPr/>
          </p:nvSpPr>
          <p:spPr>
            <a:xfrm flipH="1" rot="10800000">
              <a:off x="9896733"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67" name="Google Shape;2067;p34"/>
            <p:cNvSpPr/>
            <p:nvPr/>
          </p:nvSpPr>
          <p:spPr>
            <a:xfrm flipH="1" rot="10800000">
              <a:off x="10091967"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68" name="Google Shape;2068;p34"/>
            <p:cNvSpPr/>
            <p:nvPr/>
          </p:nvSpPr>
          <p:spPr>
            <a:xfrm flipH="1" rot="10800000">
              <a:off x="9701499"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69" name="Google Shape;2069;p34"/>
            <p:cNvSpPr/>
            <p:nvPr/>
          </p:nvSpPr>
          <p:spPr>
            <a:xfrm flipH="1" rot="10800000">
              <a:off x="9603882"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70" name="Google Shape;2070;p34"/>
            <p:cNvSpPr/>
            <p:nvPr/>
          </p:nvSpPr>
          <p:spPr>
            <a:xfrm flipH="1" rot="10800000">
              <a:off x="9799116"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71" name="Google Shape;2071;p34"/>
            <p:cNvSpPr/>
            <p:nvPr/>
          </p:nvSpPr>
          <p:spPr>
            <a:xfrm flipH="1" rot="10800000">
              <a:off x="9408648"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72" name="Google Shape;2072;p34"/>
            <p:cNvSpPr/>
            <p:nvPr/>
          </p:nvSpPr>
          <p:spPr>
            <a:xfrm flipH="1" rot="10800000">
              <a:off x="9311031"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73" name="Google Shape;2073;p34"/>
            <p:cNvSpPr/>
            <p:nvPr/>
          </p:nvSpPr>
          <p:spPr>
            <a:xfrm flipH="1" rot="10800000">
              <a:off x="9506265"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74" name="Google Shape;2074;p34"/>
            <p:cNvSpPr/>
            <p:nvPr/>
          </p:nvSpPr>
          <p:spPr>
            <a:xfrm flipH="1" rot="10800000">
              <a:off x="9115797"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75" name="Google Shape;2075;p34"/>
            <p:cNvSpPr/>
            <p:nvPr/>
          </p:nvSpPr>
          <p:spPr>
            <a:xfrm flipH="1" rot="10800000">
              <a:off x="9018180"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76" name="Google Shape;2076;p34"/>
            <p:cNvSpPr/>
            <p:nvPr/>
          </p:nvSpPr>
          <p:spPr>
            <a:xfrm flipH="1" rot="10800000">
              <a:off x="9213414"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77" name="Google Shape;2077;p34"/>
            <p:cNvSpPr/>
            <p:nvPr/>
          </p:nvSpPr>
          <p:spPr>
            <a:xfrm flipH="1" rot="10800000">
              <a:off x="8822946"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78" name="Google Shape;2078;p34"/>
            <p:cNvSpPr/>
            <p:nvPr/>
          </p:nvSpPr>
          <p:spPr>
            <a:xfrm flipH="1" rot="10800000">
              <a:off x="8725329"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79" name="Google Shape;2079;p34"/>
            <p:cNvSpPr/>
            <p:nvPr/>
          </p:nvSpPr>
          <p:spPr>
            <a:xfrm flipH="1" rot="10800000">
              <a:off x="8920563"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80" name="Google Shape;2080;p34"/>
            <p:cNvSpPr/>
            <p:nvPr/>
          </p:nvSpPr>
          <p:spPr>
            <a:xfrm flipH="1" rot="10800000">
              <a:off x="8530095"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81" name="Google Shape;2081;p34"/>
            <p:cNvSpPr/>
            <p:nvPr/>
          </p:nvSpPr>
          <p:spPr>
            <a:xfrm flipH="1" rot="10800000">
              <a:off x="8432478"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82" name="Google Shape;2082;p34"/>
            <p:cNvSpPr/>
            <p:nvPr/>
          </p:nvSpPr>
          <p:spPr>
            <a:xfrm flipH="1" rot="10800000">
              <a:off x="8627712"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83" name="Google Shape;2083;p34"/>
            <p:cNvSpPr/>
            <p:nvPr/>
          </p:nvSpPr>
          <p:spPr>
            <a:xfrm flipH="1" rot="10800000">
              <a:off x="8237244"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84" name="Google Shape;2084;p34"/>
            <p:cNvSpPr/>
            <p:nvPr/>
          </p:nvSpPr>
          <p:spPr>
            <a:xfrm flipH="1" rot="10800000">
              <a:off x="8139627"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85" name="Google Shape;2085;p34"/>
            <p:cNvSpPr/>
            <p:nvPr/>
          </p:nvSpPr>
          <p:spPr>
            <a:xfrm flipH="1" rot="10800000">
              <a:off x="8334861"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86" name="Google Shape;2086;p34"/>
            <p:cNvSpPr/>
            <p:nvPr/>
          </p:nvSpPr>
          <p:spPr>
            <a:xfrm flipH="1" rot="10800000">
              <a:off x="7944393"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87" name="Google Shape;2087;p34"/>
            <p:cNvSpPr/>
            <p:nvPr/>
          </p:nvSpPr>
          <p:spPr>
            <a:xfrm flipH="1" rot="10800000">
              <a:off x="7846776"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88" name="Google Shape;2088;p34"/>
            <p:cNvSpPr/>
            <p:nvPr/>
          </p:nvSpPr>
          <p:spPr>
            <a:xfrm flipH="1" rot="10800000">
              <a:off x="8042010"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89" name="Google Shape;2089;p34"/>
            <p:cNvSpPr/>
            <p:nvPr/>
          </p:nvSpPr>
          <p:spPr>
            <a:xfrm flipH="1" rot="10800000">
              <a:off x="7651542"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90" name="Google Shape;2090;p34"/>
            <p:cNvSpPr/>
            <p:nvPr/>
          </p:nvSpPr>
          <p:spPr>
            <a:xfrm flipH="1" rot="10800000">
              <a:off x="7553925"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91" name="Google Shape;2091;p34"/>
            <p:cNvSpPr/>
            <p:nvPr/>
          </p:nvSpPr>
          <p:spPr>
            <a:xfrm flipH="1" rot="10800000">
              <a:off x="7749159"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92" name="Google Shape;2092;p34"/>
            <p:cNvSpPr/>
            <p:nvPr/>
          </p:nvSpPr>
          <p:spPr>
            <a:xfrm flipH="1" rot="10800000">
              <a:off x="7358691"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93" name="Google Shape;2093;p34"/>
            <p:cNvSpPr/>
            <p:nvPr/>
          </p:nvSpPr>
          <p:spPr>
            <a:xfrm flipH="1" rot="10800000">
              <a:off x="7261074"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94" name="Google Shape;2094;p34"/>
            <p:cNvSpPr/>
            <p:nvPr/>
          </p:nvSpPr>
          <p:spPr>
            <a:xfrm flipH="1" rot="10800000">
              <a:off x="7456308"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95" name="Google Shape;2095;p34"/>
            <p:cNvSpPr/>
            <p:nvPr/>
          </p:nvSpPr>
          <p:spPr>
            <a:xfrm flipH="1" rot="10800000">
              <a:off x="7065840"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96" name="Google Shape;2096;p34"/>
            <p:cNvSpPr/>
            <p:nvPr/>
          </p:nvSpPr>
          <p:spPr>
            <a:xfrm flipH="1" rot="10800000">
              <a:off x="6968223"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97" name="Google Shape;2097;p34"/>
            <p:cNvSpPr/>
            <p:nvPr/>
          </p:nvSpPr>
          <p:spPr>
            <a:xfrm flipH="1" rot="10800000">
              <a:off x="7163457"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98" name="Google Shape;2098;p34"/>
            <p:cNvSpPr/>
            <p:nvPr/>
          </p:nvSpPr>
          <p:spPr>
            <a:xfrm flipH="1" rot="10800000">
              <a:off x="6772989"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099" name="Google Shape;2099;p34"/>
            <p:cNvSpPr/>
            <p:nvPr/>
          </p:nvSpPr>
          <p:spPr>
            <a:xfrm flipH="1" rot="10800000">
              <a:off x="6675372"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100" name="Google Shape;2100;p34"/>
            <p:cNvSpPr/>
            <p:nvPr/>
          </p:nvSpPr>
          <p:spPr>
            <a:xfrm flipH="1" rot="10800000">
              <a:off x="6870606"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101" name="Google Shape;2101;p34"/>
            <p:cNvSpPr/>
            <p:nvPr/>
          </p:nvSpPr>
          <p:spPr>
            <a:xfrm flipH="1" rot="10800000">
              <a:off x="6480138"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102" name="Google Shape;2102;p34"/>
            <p:cNvSpPr/>
            <p:nvPr/>
          </p:nvSpPr>
          <p:spPr>
            <a:xfrm flipH="1" rot="10800000">
              <a:off x="6382521"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103" name="Google Shape;2103;p34"/>
            <p:cNvSpPr/>
            <p:nvPr/>
          </p:nvSpPr>
          <p:spPr>
            <a:xfrm flipH="1" rot="10800000">
              <a:off x="6577755"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104" name="Google Shape;2104;p34"/>
            <p:cNvSpPr/>
            <p:nvPr/>
          </p:nvSpPr>
          <p:spPr>
            <a:xfrm flipH="1" rot="10800000">
              <a:off x="6187287"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105" name="Google Shape;2105;p34"/>
            <p:cNvSpPr/>
            <p:nvPr/>
          </p:nvSpPr>
          <p:spPr>
            <a:xfrm flipH="1" rot="10800000">
              <a:off x="6089670"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106" name="Google Shape;2106;p34"/>
            <p:cNvSpPr/>
            <p:nvPr/>
          </p:nvSpPr>
          <p:spPr>
            <a:xfrm flipH="1" rot="10800000">
              <a:off x="6284904"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107" name="Google Shape;2107;p34"/>
            <p:cNvSpPr/>
            <p:nvPr/>
          </p:nvSpPr>
          <p:spPr>
            <a:xfrm flipH="1" rot="10800000">
              <a:off x="5894436"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108" name="Google Shape;2108;p34"/>
            <p:cNvSpPr/>
            <p:nvPr/>
          </p:nvSpPr>
          <p:spPr>
            <a:xfrm flipH="1" rot="10800000">
              <a:off x="5796819" y="5975210"/>
              <a:ext cx="130596" cy="192484"/>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sp>
          <p:nvSpPr>
            <p:cNvPr id="2109" name="Google Shape;2109;p34"/>
            <p:cNvSpPr/>
            <p:nvPr/>
          </p:nvSpPr>
          <p:spPr>
            <a:xfrm flipH="1" rot="10800000">
              <a:off x="5992053" y="5975210"/>
              <a:ext cx="130596" cy="192484"/>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b="0" i="0" sz="1000" u="none" cap="none" strike="noStrike">
                <a:solidFill>
                  <a:srgbClr val="516B9A"/>
                </a:solidFill>
                <a:latin typeface="Montserrat SemiBold"/>
                <a:ea typeface="Montserrat SemiBold"/>
                <a:cs typeface="Montserrat SemiBold"/>
                <a:sym typeface="Montserrat SemiBold"/>
              </a:endParaRPr>
            </a:p>
          </p:txBody>
        </p:sp>
      </p:grpSp>
      <p:sp>
        <p:nvSpPr>
          <p:cNvPr id="2110" name="Google Shape;2110;p34"/>
          <p:cNvSpPr txBox="1"/>
          <p:nvPr/>
        </p:nvSpPr>
        <p:spPr>
          <a:xfrm>
            <a:off x="567070" y="5889086"/>
            <a:ext cx="659100" cy="246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NOW</a:t>
            </a:r>
            <a:endParaRPr>
              <a:latin typeface="Poppins"/>
              <a:ea typeface="Poppins"/>
              <a:cs typeface="Poppins"/>
              <a:sym typeface="Poppins"/>
            </a:endParaRPr>
          </a:p>
        </p:txBody>
      </p:sp>
      <p:sp>
        <p:nvSpPr>
          <p:cNvPr id="2111" name="Google Shape;2111;p34"/>
          <p:cNvSpPr txBox="1"/>
          <p:nvPr/>
        </p:nvSpPr>
        <p:spPr>
          <a:xfrm>
            <a:off x="10683395" y="5889086"/>
            <a:ext cx="955800" cy="24630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FUTURE</a:t>
            </a:r>
            <a:endParaRPr>
              <a:latin typeface="Poppins"/>
              <a:ea typeface="Poppins"/>
              <a:cs typeface="Poppins"/>
              <a:sym typeface="Poppins"/>
            </a:endParaRPr>
          </a:p>
        </p:txBody>
      </p:sp>
      <p:sp>
        <p:nvSpPr>
          <p:cNvPr id="2112" name="Google Shape;2112;p34"/>
          <p:cNvSpPr/>
          <p:nvPr/>
        </p:nvSpPr>
        <p:spPr>
          <a:xfrm>
            <a:off x="6591872" y="2846154"/>
            <a:ext cx="380228" cy="417897"/>
          </a:xfrm>
          <a:custGeom>
            <a:rect b="b" l="l" r="r" t="t"/>
            <a:pathLst>
              <a:path extrusionOk="0" h="373957" w="340249">
                <a:moveTo>
                  <a:pt x="55730" y="274154"/>
                </a:moveTo>
                <a:cubicBezTo>
                  <a:pt x="-13803" y="182904"/>
                  <a:pt x="-18947" y="69652"/>
                  <a:pt x="44109" y="21551"/>
                </a:cubicBezTo>
                <a:cubicBezTo>
                  <a:pt x="107164" y="-26551"/>
                  <a:pt x="214988" y="8597"/>
                  <a:pt x="284520" y="99846"/>
                </a:cubicBezTo>
                <a:cubicBezTo>
                  <a:pt x="354052" y="191096"/>
                  <a:pt x="359196" y="304348"/>
                  <a:pt x="296140" y="352449"/>
                </a:cubicBezTo>
                <a:cubicBezTo>
                  <a:pt x="233085" y="400455"/>
                  <a:pt x="125262" y="365403"/>
                  <a:pt x="55730" y="274154"/>
                </a:cubicBezTo>
                <a:close/>
              </a:path>
            </a:pathLst>
          </a:custGeom>
          <a:solidFill>
            <a:srgbClr val="FFFFFF"/>
          </a:solidFill>
          <a:ln cap="flat" cmpd="sng" w="22225">
            <a:solidFill>
              <a:schemeClr val="lt1"/>
            </a:solidFill>
            <a:prstDash val="solid"/>
            <a:miter lim="8000"/>
            <a:headEnd len="sm" w="sm" type="none"/>
            <a:tailEnd len="sm" w="sm" type="none"/>
          </a:ln>
          <a:effectLst>
            <a:outerShdw blurRad="304800" rotWithShape="0" algn="ctr">
              <a:schemeClr val="lt1"/>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113" name="Google Shape;2113;p34"/>
          <p:cNvSpPr txBox="1"/>
          <p:nvPr/>
        </p:nvSpPr>
        <p:spPr>
          <a:xfrm>
            <a:off x="958948" y="-5863378"/>
            <a:ext cx="1855002" cy="961802"/>
          </a:xfrm>
          <a:prstGeom prst="rect">
            <a:avLst/>
          </a:prstGeom>
          <a:noFill/>
          <a:ln>
            <a:noFill/>
          </a:ln>
        </p:spPr>
        <p:txBody>
          <a:bodyPr anchorCtr="0" anchor="ctr" bIns="45700" lIns="182875" spcFirstLastPara="1" rIns="182875" wrap="square" tIns="45700">
            <a:spAutoFit/>
          </a:bodyPr>
          <a:lstStyle/>
          <a:p>
            <a:pPr indent="0" lvl="0" marL="0" marR="0" rtl="0" algn="r">
              <a:lnSpc>
                <a:spcPct val="100000"/>
              </a:lnSpc>
              <a:spcBef>
                <a:spcPts val="0"/>
              </a:spcBef>
              <a:spcAft>
                <a:spcPts val="0"/>
              </a:spcAft>
              <a:buClr>
                <a:srgbClr val="000000"/>
              </a:buClr>
              <a:buSzPts val="1200"/>
              <a:buFont typeface="Montserrat SemiBold"/>
              <a:buNone/>
            </a:pPr>
            <a:r>
              <a:rPr b="0" i="0" lang="en-US" sz="1200" u="none" cap="none" strike="noStrike">
                <a:solidFill>
                  <a:srgbClr val="000000"/>
                </a:solidFill>
                <a:latin typeface="Montserrat SemiBold"/>
                <a:ea typeface="Montserrat SemiBold"/>
                <a:cs typeface="Montserrat SemiBold"/>
                <a:sym typeface="Montserrat SemiBold"/>
              </a:rPr>
              <a:t>Preferred Futures</a:t>
            </a:r>
            <a:endParaRPr/>
          </a:p>
          <a:p>
            <a:pPr indent="0" lvl="0" marL="0" marR="0" rtl="0" algn="r">
              <a:lnSpc>
                <a:spcPct val="100000"/>
              </a:lnSpc>
              <a:spcBef>
                <a:spcPts val="1200"/>
              </a:spcBef>
              <a:spcAft>
                <a:spcPts val="0"/>
              </a:spcAft>
              <a:buClr>
                <a:srgbClr val="6E89C0"/>
              </a:buClr>
              <a:buSzPts val="2200"/>
              <a:buFont typeface="Montserrat SemiBold"/>
              <a:buNone/>
            </a:pPr>
            <a:r>
              <a:rPr b="0" i="0" lang="en-US" sz="2200" u="none" cap="none" strike="noStrike">
                <a:solidFill>
                  <a:srgbClr val="6E89C0"/>
                </a:solidFill>
                <a:latin typeface="Montserrat SemiBold"/>
                <a:ea typeface="Montserrat SemiBold"/>
                <a:cs typeface="Montserrat SemiBold"/>
                <a:sym typeface="Montserrat SemiBold"/>
              </a:rPr>
              <a:t>35%+</a:t>
            </a:r>
            <a:endParaRPr/>
          </a:p>
          <a:p>
            <a:pPr indent="0" lvl="0" marL="0" marR="0" rtl="0" algn="r">
              <a:lnSpc>
                <a:spcPct val="100000"/>
              </a:lnSpc>
              <a:spcBef>
                <a:spcPts val="300"/>
              </a:spcBef>
              <a:spcAft>
                <a:spcPts val="0"/>
              </a:spcAft>
              <a:buClr>
                <a:srgbClr val="000000"/>
              </a:buClr>
              <a:buSzPts val="1000"/>
              <a:buFont typeface="Montserrat"/>
              <a:buNone/>
            </a:pPr>
            <a:r>
              <a:rPr b="0" i="0" lang="en-US" sz="1000" u="none" cap="none" strike="noStrike">
                <a:solidFill>
                  <a:srgbClr val="000000"/>
                </a:solidFill>
                <a:latin typeface="Montserrat"/>
                <a:ea typeface="Montserrat"/>
                <a:cs typeface="Montserrat"/>
                <a:sym typeface="Montserrat"/>
              </a:rPr>
              <a:t>Market share captured</a:t>
            </a:r>
            <a:endParaRPr/>
          </a:p>
        </p:txBody>
      </p:sp>
      <p:sp>
        <p:nvSpPr>
          <p:cNvPr id="2114" name="Google Shape;2114;p34"/>
          <p:cNvSpPr txBox="1"/>
          <p:nvPr/>
        </p:nvSpPr>
        <p:spPr>
          <a:xfrm>
            <a:off x="9620237" y="1127011"/>
            <a:ext cx="1090500" cy="430800"/>
          </a:xfrm>
          <a:prstGeom prst="rect">
            <a:avLst/>
          </a:prstGeom>
          <a:noFill/>
          <a:ln>
            <a:noFill/>
          </a:ln>
        </p:spPr>
        <p:txBody>
          <a:bodyPr anchorCtr="0" anchor="ctr" bIns="45700" lIns="182875" spcFirstLastPara="1" rIns="91425" wrap="square" tIns="45700">
            <a:spAutoFit/>
          </a:bodyPr>
          <a:lstStyle/>
          <a:p>
            <a:pPr indent="0" lvl="0" marL="0" marR="0" rtl="0" algn="l">
              <a:lnSpc>
                <a:spcPct val="100000"/>
              </a:lnSpc>
              <a:spcBef>
                <a:spcPts val="0"/>
              </a:spcBef>
              <a:spcAft>
                <a:spcPts val="0"/>
              </a:spcAft>
              <a:buClr>
                <a:srgbClr val="6E89C0"/>
              </a:buClr>
              <a:buSzPts val="2200"/>
              <a:buFont typeface="Montserrat SemiBold"/>
              <a:buNone/>
            </a:pPr>
            <a:r>
              <a:rPr i="0" lang="en-US" sz="2200" u="none" cap="none" strike="noStrike">
                <a:solidFill>
                  <a:schemeClr val="accent5"/>
                </a:solidFill>
                <a:latin typeface="Poppins SemiBold"/>
                <a:ea typeface="Poppins SemiBold"/>
                <a:cs typeface="Poppins SemiBold"/>
                <a:sym typeface="Poppins SemiBold"/>
              </a:rPr>
              <a:t>80%+</a:t>
            </a:r>
            <a:endParaRPr>
              <a:solidFill>
                <a:schemeClr val="accent5"/>
              </a:solidFill>
              <a:latin typeface="Poppins"/>
              <a:ea typeface="Poppins"/>
              <a:cs typeface="Poppins"/>
              <a:sym typeface="Poppins"/>
            </a:endParaRPr>
          </a:p>
        </p:txBody>
      </p:sp>
      <p:sp>
        <p:nvSpPr>
          <p:cNvPr id="2115" name="Google Shape;2115;p34"/>
          <p:cNvSpPr txBox="1"/>
          <p:nvPr/>
        </p:nvSpPr>
        <p:spPr>
          <a:xfrm>
            <a:off x="9620237" y="2415938"/>
            <a:ext cx="1090500" cy="430800"/>
          </a:xfrm>
          <a:prstGeom prst="rect">
            <a:avLst/>
          </a:prstGeom>
          <a:noFill/>
          <a:ln>
            <a:noFill/>
          </a:ln>
        </p:spPr>
        <p:txBody>
          <a:bodyPr anchorCtr="0" anchor="ctr" bIns="45700" lIns="182875" spcFirstLastPara="1" rIns="91425" wrap="square" tIns="45700">
            <a:spAutoFit/>
          </a:bodyPr>
          <a:lstStyle/>
          <a:p>
            <a:pPr indent="0" lvl="0" marL="0" marR="0" rtl="0" algn="l">
              <a:lnSpc>
                <a:spcPct val="100000"/>
              </a:lnSpc>
              <a:spcBef>
                <a:spcPts val="0"/>
              </a:spcBef>
              <a:spcAft>
                <a:spcPts val="0"/>
              </a:spcAft>
              <a:buClr>
                <a:srgbClr val="6E89C0"/>
              </a:buClr>
              <a:buSzPts val="2200"/>
              <a:buFont typeface="Montserrat SemiBold"/>
              <a:buNone/>
            </a:pPr>
            <a:r>
              <a:rPr i="0" lang="en-US" sz="2200" u="none" cap="none" strike="noStrike">
                <a:solidFill>
                  <a:schemeClr val="accent5"/>
                </a:solidFill>
                <a:latin typeface="Poppins SemiBold"/>
                <a:ea typeface="Poppins SemiBold"/>
                <a:cs typeface="Poppins SemiBold"/>
                <a:sym typeface="Poppins SemiBold"/>
              </a:rPr>
              <a:t>-10%</a:t>
            </a:r>
            <a:endParaRPr>
              <a:solidFill>
                <a:schemeClr val="accent5"/>
              </a:solidFill>
              <a:latin typeface="Poppins"/>
              <a:ea typeface="Poppins"/>
              <a:cs typeface="Poppins"/>
              <a:sym typeface="Poppins"/>
            </a:endParaRPr>
          </a:p>
        </p:txBody>
      </p:sp>
      <p:sp>
        <p:nvSpPr>
          <p:cNvPr id="2116" name="Google Shape;2116;p34"/>
          <p:cNvSpPr txBox="1"/>
          <p:nvPr/>
        </p:nvSpPr>
        <p:spPr>
          <a:xfrm>
            <a:off x="9620237" y="3625720"/>
            <a:ext cx="1299300" cy="430800"/>
          </a:xfrm>
          <a:prstGeom prst="rect">
            <a:avLst/>
          </a:prstGeom>
          <a:noFill/>
          <a:ln>
            <a:noFill/>
          </a:ln>
        </p:spPr>
        <p:txBody>
          <a:bodyPr anchorCtr="0" anchor="ctr" bIns="45700" lIns="182875" spcFirstLastPara="1" rIns="91425" wrap="square" tIns="45700">
            <a:spAutoFit/>
          </a:bodyPr>
          <a:lstStyle/>
          <a:p>
            <a:pPr indent="0" lvl="0" marL="0" marR="0" rtl="0" algn="l">
              <a:lnSpc>
                <a:spcPct val="100000"/>
              </a:lnSpc>
              <a:spcBef>
                <a:spcPts val="0"/>
              </a:spcBef>
              <a:spcAft>
                <a:spcPts val="0"/>
              </a:spcAft>
              <a:buClr>
                <a:srgbClr val="6E89C0"/>
              </a:buClr>
              <a:buSzPts val="2200"/>
              <a:buFont typeface="Montserrat SemiBold"/>
              <a:buNone/>
            </a:pPr>
            <a:r>
              <a:rPr i="0" lang="en-US" sz="2200" u="none" cap="none" strike="noStrike">
                <a:solidFill>
                  <a:schemeClr val="accent5"/>
                </a:solidFill>
                <a:latin typeface="Poppins SemiBold"/>
                <a:ea typeface="Poppins SemiBold"/>
                <a:cs typeface="Poppins SemiBold"/>
                <a:sym typeface="Poppins SemiBold"/>
              </a:rPr>
              <a:t>12-25%</a:t>
            </a:r>
            <a:endParaRPr>
              <a:solidFill>
                <a:schemeClr val="accent5"/>
              </a:solidFill>
              <a:latin typeface="Poppins"/>
              <a:ea typeface="Poppins"/>
              <a:cs typeface="Poppins"/>
              <a:sym typeface="Poppins"/>
            </a:endParaRPr>
          </a:p>
        </p:txBody>
      </p:sp>
      <p:sp>
        <p:nvSpPr>
          <p:cNvPr id="2117" name="Google Shape;2117;p34"/>
          <p:cNvSpPr txBox="1"/>
          <p:nvPr/>
        </p:nvSpPr>
        <p:spPr>
          <a:xfrm>
            <a:off x="9620237" y="4835502"/>
            <a:ext cx="1090500" cy="430800"/>
          </a:xfrm>
          <a:prstGeom prst="rect">
            <a:avLst/>
          </a:prstGeom>
          <a:noFill/>
          <a:ln>
            <a:noFill/>
          </a:ln>
        </p:spPr>
        <p:txBody>
          <a:bodyPr anchorCtr="0" anchor="ctr" bIns="45700" lIns="182875" spcFirstLastPara="1" rIns="91425" wrap="square" tIns="45700">
            <a:spAutoFit/>
          </a:bodyPr>
          <a:lstStyle/>
          <a:p>
            <a:pPr indent="0" lvl="0" marL="0" marR="0" rtl="0" algn="l">
              <a:lnSpc>
                <a:spcPct val="100000"/>
              </a:lnSpc>
              <a:spcBef>
                <a:spcPts val="0"/>
              </a:spcBef>
              <a:spcAft>
                <a:spcPts val="0"/>
              </a:spcAft>
              <a:buClr>
                <a:srgbClr val="6E89C0"/>
              </a:buClr>
              <a:buSzPts val="2200"/>
              <a:buFont typeface="Montserrat SemiBold"/>
              <a:buNone/>
            </a:pPr>
            <a:r>
              <a:rPr i="0" lang="en-US" sz="2200" u="none" cap="none" strike="noStrike">
                <a:solidFill>
                  <a:schemeClr val="accent5"/>
                </a:solidFill>
                <a:latin typeface="Poppins SemiBold"/>
                <a:ea typeface="Poppins SemiBold"/>
                <a:cs typeface="Poppins SemiBold"/>
                <a:sym typeface="Poppins SemiBold"/>
              </a:rPr>
              <a:t>5-7%</a:t>
            </a:r>
            <a:endParaRPr>
              <a:solidFill>
                <a:schemeClr val="accent5"/>
              </a:solidFill>
              <a:latin typeface="Poppins"/>
              <a:ea typeface="Poppins"/>
              <a:cs typeface="Poppins"/>
              <a:sym typeface="Poppins"/>
            </a:endParaRPr>
          </a:p>
        </p:txBody>
      </p:sp>
      <p:cxnSp>
        <p:nvCxnSpPr>
          <p:cNvPr id="2118" name="Google Shape;2118;p34"/>
          <p:cNvCxnSpPr/>
          <p:nvPr/>
        </p:nvCxnSpPr>
        <p:spPr>
          <a:xfrm>
            <a:off x="9797140" y="1113577"/>
            <a:ext cx="1954200" cy="0"/>
          </a:xfrm>
          <a:prstGeom prst="straightConnector1">
            <a:avLst/>
          </a:prstGeom>
          <a:noFill/>
          <a:ln cap="rnd" cmpd="sng" w="19050">
            <a:solidFill>
              <a:schemeClr val="dk1">
                <a:alpha val="49803"/>
              </a:schemeClr>
            </a:solidFill>
            <a:prstDash val="solid"/>
            <a:miter lim="800000"/>
            <a:headEnd len="sm" w="sm" type="none"/>
            <a:tailEnd len="sm" w="sm" type="none"/>
          </a:ln>
        </p:spPr>
      </p:cxnSp>
      <p:sp>
        <p:nvSpPr>
          <p:cNvPr id="2119" name="Google Shape;2119;p34"/>
          <p:cNvSpPr txBox="1"/>
          <p:nvPr/>
        </p:nvSpPr>
        <p:spPr>
          <a:xfrm>
            <a:off x="9620237" y="788457"/>
            <a:ext cx="1854900" cy="276900"/>
          </a:xfrm>
          <a:prstGeom prst="rect">
            <a:avLst/>
          </a:prstGeom>
          <a:noFill/>
          <a:ln>
            <a:noFill/>
          </a:ln>
        </p:spPr>
        <p:txBody>
          <a:bodyPr anchorCtr="0" anchor="ctr" bIns="45700" lIns="18287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SemiBold"/>
              <a:buNone/>
            </a:pPr>
            <a:r>
              <a:rPr i="0" lang="en-US" sz="1200" u="none" cap="none" strike="noStrike">
                <a:solidFill>
                  <a:srgbClr val="000000"/>
                </a:solidFill>
                <a:latin typeface="Poppins SemiBold"/>
                <a:ea typeface="Poppins SemiBold"/>
                <a:cs typeface="Poppins SemiBold"/>
                <a:sym typeface="Poppins SemiBold"/>
              </a:rPr>
              <a:t>Provocative Futures</a:t>
            </a:r>
            <a:endParaRPr>
              <a:latin typeface="Poppins"/>
              <a:ea typeface="Poppins"/>
              <a:cs typeface="Poppins"/>
              <a:sym typeface="Poppins"/>
            </a:endParaRPr>
          </a:p>
        </p:txBody>
      </p:sp>
      <p:cxnSp>
        <p:nvCxnSpPr>
          <p:cNvPr id="2120" name="Google Shape;2120;p34"/>
          <p:cNvCxnSpPr/>
          <p:nvPr/>
        </p:nvCxnSpPr>
        <p:spPr>
          <a:xfrm>
            <a:off x="9797140" y="2402504"/>
            <a:ext cx="1954200" cy="0"/>
          </a:xfrm>
          <a:prstGeom prst="straightConnector1">
            <a:avLst/>
          </a:prstGeom>
          <a:noFill/>
          <a:ln cap="rnd" cmpd="sng" w="19050">
            <a:solidFill>
              <a:schemeClr val="dk1">
                <a:alpha val="49803"/>
              </a:schemeClr>
            </a:solidFill>
            <a:prstDash val="solid"/>
            <a:miter lim="800000"/>
            <a:headEnd len="sm" w="sm" type="none"/>
            <a:tailEnd len="sm" w="sm" type="none"/>
          </a:ln>
        </p:spPr>
      </p:cxnSp>
      <p:sp>
        <p:nvSpPr>
          <p:cNvPr id="2121" name="Google Shape;2121;p34"/>
          <p:cNvSpPr txBox="1"/>
          <p:nvPr/>
        </p:nvSpPr>
        <p:spPr>
          <a:xfrm>
            <a:off x="9620237" y="2077384"/>
            <a:ext cx="1854900" cy="276900"/>
          </a:xfrm>
          <a:prstGeom prst="rect">
            <a:avLst/>
          </a:prstGeom>
          <a:noFill/>
          <a:ln>
            <a:noFill/>
          </a:ln>
        </p:spPr>
        <p:txBody>
          <a:bodyPr anchorCtr="0" anchor="ctr" bIns="45700" lIns="18287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SemiBold"/>
              <a:buNone/>
            </a:pPr>
            <a:r>
              <a:rPr i="0" lang="en-US" sz="1200" u="none" cap="none" strike="noStrike">
                <a:solidFill>
                  <a:srgbClr val="000000"/>
                </a:solidFill>
                <a:latin typeface="Poppins SemiBold"/>
                <a:ea typeface="Poppins SemiBold"/>
                <a:cs typeface="Poppins SemiBold"/>
                <a:sym typeface="Poppins SemiBold"/>
              </a:rPr>
              <a:t>Plausible Future</a:t>
            </a:r>
            <a:endParaRPr>
              <a:latin typeface="Poppins"/>
              <a:ea typeface="Poppins"/>
              <a:cs typeface="Poppins"/>
              <a:sym typeface="Poppins"/>
            </a:endParaRPr>
          </a:p>
        </p:txBody>
      </p:sp>
      <p:cxnSp>
        <p:nvCxnSpPr>
          <p:cNvPr id="2122" name="Google Shape;2122;p34"/>
          <p:cNvCxnSpPr/>
          <p:nvPr/>
        </p:nvCxnSpPr>
        <p:spPr>
          <a:xfrm>
            <a:off x="9797140" y="3612286"/>
            <a:ext cx="1954200" cy="0"/>
          </a:xfrm>
          <a:prstGeom prst="straightConnector1">
            <a:avLst/>
          </a:prstGeom>
          <a:noFill/>
          <a:ln cap="rnd" cmpd="sng" w="19050">
            <a:solidFill>
              <a:schemeClr val="dk1">
                <a:alpha val="49803"/>
              </a:schemeClr>
            </a:solidFill>
            <a:prstDash val="solid"/>
            <a:miter lim="800000"/>
            <a:headEnd len="sm" w="sm" type="none"/>
            <a:tailEnd len="sm" w="sm" type="none"/>
          </a:ln>
        </p:spPr>
      </p:cxnSp>
      <p:sp>
        <p:nvSpPr>
          <p:cNvPr id="2123" name="Google Shape;2123;p34"/>
          <p:cNvSpPr txBox="1"/>
          <p:nvPr/>
        </p:nvSpPr>
        <p:spPr>
          <a:xfrm>
            <a:off x="9620237" y="3287166"/>
            <a:ext cx="2209800" cy="276900"/>
          </a:xfrm>
          <a:prstGeom prst="rect">
            <a:avLst/>
          </a:prstGeom>
          <a:noFill/>
          <a:ln>
            <a:noFill/>
          </a:ln>
        </p:spPr>
        <p:txBody>
          <a:bodyPr anchorCtr="0" anchor="ctr" bIns="45700" lIns="18287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SemiBold"/>
              <a:buNone/>
            </a:pPr>
            <a:r>
              <a:rPr i="0" lang="en-US" sz="1200" u="none" cap="none" strike="noStrike">
                <a:solidFill>
                  <a:srgbClr val="000000"/>
                </a:solidFill>
                <a:latin typeface="Poppins SemiBold"/>
                <a:ea typeface="Poppins SemiBold"/>
                <a:cs typeface="Poppins SemiBold"/>
                <a:sym typeface="Poppins SemiBold"/>
              </a:rPr>
              <a:t>Possible Futures</a:t>
            </a:r>
            <a:endParaRPr>
              <a:latin typeface="Poppins"/>
              <a:ea typeface="Poppins"/>
              <a:cs typeface="Poppins"/>
              <a:sym typeface="Poppins"/>
            </a:endParaRPr>
          </a:p>
        </p:txBody>
      </p:sp>
      <p:cxnSp>
        <p:nvCxnSpPr>
          <p:cNvPr id="2124" name="Google Shape;2124;p34"/>
          <p:cNvCxnSpPr/>
          <p:nvPr/>
        </p:nvCxnSpPr>
        <p:spPr>
          <a:xfrm>
            <a:off x="9797140" y="4822068"/>
            <a:ext cx="1954200" cy="0"/>
          </a:xfrm>
          <a:prstGeom prst="straightConnector1">
            <a:avLst/>
          </a:prstGeom>
          <a:noFill/>
          <a:ln cap="rnd" cmpd="sng" w="19050">
            <a:solidFill>
              <a:schemeClr val="dk1">
                <a:alpha val="49803"/>
              </a:schemeClr>
            </a:solidFill>
            <a:prstDash val="solid"/>
            <a:miter lim="800000"/>
            <a:headEnd len="sm" w="sm" type="none"/>
            <a:tailEnd len="sm" w="sm" type="none"/>
          </a:ln>
        </p:spPr>
      </p:cxnSp>
      <p:sp>
        <p:nvSpPr>
          <p:cNvPr id="2125" name="Google Shape;2125;p34"/>
          <p:cNvSpPr txBox="1"/>
          <p:nvPr/>
        </p:nvSpPr>
        <p:spPr>
          <a:xfrm>
            <a:off x="9620237" y="4496948"/>
            <a:ext cx="1854900" cy="276900"/>
          </a:xfrm>
          <a:prstGeom prst="rect">
            <a:avLst/>
          </a:prstGeom>
          <a:noFill/>
          <a:ln>
            <a:noFill/>
          </a:ln>
        </p:spPr>
        <p:txBody>
          <a:bodyPr anchorCtr="0" anchor="ctr" bIns="45700" lIns="18287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SemiBold"/>
              <a:buNone/>
            </a:pPr>
            <a:r>
              <a:rPr i="0" lang="en-US" sz="1200" u="none" cap="none" strike="noStrike">
                <a:solidFill>
                  <a:srgbClr val="000000"/>
                </a:solidFill>
                <a:latin typeface="Poppins SemiBold"/>
                <a:ea typeface="Poppins SemiBold"/>
                <a:cs typeface="Poppins SemiBold"/>
                <a:sym typeface="Poppins SemiBold"/>
              </a:rPr>
              <a:t>Probable Futures</a:t>
            </a:r>
            <a:endParaRPr>
              <a:latin typeface="Poppins"/>
              <a:ea typeface="Poppins"/>
              <a:cs typeface="Poppins"/>
              <a:sym typeface="Poppins"/>
            </a:endParaRPr>
          </a:p>
        </p:txBody>
      </p:sp>
      <p:sp>
        <p:nvSpPr>
          <p:cNvPr id="2126" name="Google Shape;2126;p34"/>
          <p:cNvSpPr txBox="1"/>
          <p:nvPr/>
        </p:nvSpPr>
        <p:spPr>
          <a:xfrm>
            <a:off x="9620237" y="1496078"/>
            <a:ext cx="1854900" cy="246300"/>
          </a:xfrm>
          <a:prstGeom prst="rect">
            <a:avLst/>
          </a:prstGeom>
          <a:noFill/>
          <a:ln>
            <a:noFill/>
          </a:ln>
        </p:spPr>
        <p:txBody>
          <a:bodyPr anchorCtr="0" anchor="ctr" bIns="45700" lIns="18287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a:buNone/>
            </a:pPr>
            <a:r>
              <a:rPr i="0" lang="en-US" sz="1000" u="none" cap="none" strike="noStrike">
                <a:solidFill>
                  <a:srgbClr val="000000"/>
                </a:solidFill>
                <a:latin typeface="Poppins"/>
                <a:ea typeface="Poppins"/>
                <a:cs typeface="Poppins"/>
                <a:sym typeface="Poppins"/>
              </a:rPr>
              <a:t>Brand recognition score</a:t>
            </a:r>
            <a:endParaRPr>
              <a:latin typeface="Poppins"/>
              <a:ea typeface="Poppins"/>
              <a:cs typeface="Poppins"/>
              <a:sym typeface="Poppins"/>
            </a:endParaRPr>
          </a:p>
        </p:txBody>
      </p:sp>
      <p:sp>
        <p:nvSpPr>
          <p:cNvPr id="2127" name="Google Shape;2127;p34"/>
          <p:cNvSpPr txBox="1"/>
          <p:nvPr/>
        </p:nvSpPr>
        <p:spPr>
          <a:xfrm>
            <a:off x="9620237" y="5204569"/>
            <a:ext cx="1854900" cy="246300"/>
          </a:xfrm>
          <a:prstGeom prst="rect">
            <a:avLst/>
          </a:prstGeom>
          <a:noFill/>
          <a:ln>
            <a:noFill/>
          </a:ln>
        </p:spPr>
        <p:txBody>
          <a:bodyPr anchorCtr="0" anchor="ctr" bIns="45700" lIns="18287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a:buNone/>
            </a:pPr>
            <a:r>
              <a:rPr i="0" lang="en-US" sz="1000" u="none" cap="none" strike="noStrike">
                <a:solidFill>
                  <a:srgbClr val="000000"/>
                </a:solidFill>
                <a:latin typeface="Poppins"/>
                <a:ea typeface="Poppins"/>
                <a:cs typeface="Poppins"/>
                <a:sym typeface="Poppins"/>
              </a:rPr>
              <a:t>Annual revenue growth</a:t>
            </a:r>
            <a:endParaRPr>
              <a:latin typeface="Poppins"/>
              <a:ea typeface="Poppins"/>
              <a:cs typeface="Poppins"/>
              <a:sym typeface="Poppins"/>
            </a:endParaRPr>
          </a:p>
        </p:txBody>
      </p:sp>
      <p:sp>
        <p:nvSpPr>
          <p:cNvPr id="2128" name="Google Shape;2128;p34"/>
          <p:cNvSpPr txBox="1"/>
          <p:nvPr/>
        </p:nvSpPr>
        <p:spPr>
          <a:xfrm>
            <a:off x="9620237" y="2785005"/>
            <a:ext cx="1854900" cy="246300"/>
          </a:xfrm>
          <a:prstGeom prst="rect">
            <a:avLst/>
          </a:prstGeom>
          <a:noFill/>
          <a:ln>
            <a:noFill/>
          </a:ln>
        </p:spPr>
        <p:txBody>
          <a:bodyPr anchorCtr="0" anchor="ctr" bIns="45700" lIns="18287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a:buNone/>
            </a:pPr>
            <a:r>
              <a:rPr i="0" lang="en-US" sz="1000" u="none" cap="none" strike="noStrike">
                <a:solidFill>
                  <a:srgbClr val="000000"/>
                </a:solidFill>
                <a:latin typeface="Poppins"/>
                <a:ea typeface="Poppins"/>
                <a:cs typeface="Poppins"/>
                <a:sym typeface="Poppins"/>
              </a:rPr>
              <a:t>Decline in market share</a:t>
            </a:r>
            <a:endParaRPr>
              <a:latin typeface="Poppins"/>
              <a:ea typeface="Poppins"/>
              <a:cs typeface="Poppins"/>
              <a:sym typeface="Poppins"/>
            </a:endParaRPr>
          </a:p>
        </p:txBody>
      </p:sp>
      <p:sp>
        <p:nvSpPr>
          <p:cNvPr id="2129" name="Google Shape;2129;p34"/>
          <p:cNvSpPr txBox="1"/>
          <p:nvPr/>
        </p:nvSpPr>
        <p:spPr>
          <a:xfrm>
            <a:off x="9620236" y="3994787"/>
            <a:ext cx="2019000" cy="246300"/>
          </a:xfrm>
          <a:prstGeom prst="rect">
            <a:avLst/>
          </a:prstGeom>
          <a:noFill/>
          <a:ln>
            <a:noFill/>
          </a:ln>
        </p:spPr>
        <p:txBody>
          <a:bodyPr anchorCtr="0" anchor="ctr" bIns="45700" lIns="18287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a:buNone/>
            </a:pPr>
            <a:r>
              <a:rPr i="0" lang="en-US" sz="1000" u="none" cap="none" strike="noStrike">
                <a:solidFill>
                  <a:srgbClr val="000000"/>
                </a:solidFill>
                <a:latin typeface="Poppins"/>
                <a:ea typeface="Poppins"/>
                <a:cs typeface="Poppins"/>
                <a:sym typeface="Poppins"/>
              </a:rPr>
              <a:t>Fluctuating market share</a:t>
            </a:r>
            <a:endParaRPr>
              <a:latin typeface="Poppins"/>
              <a:ea typeface="Poppins"/>
              <a:cs typeface="Poppins"/>
              <a:sym typeface="Poppins"/>
            </a:endParaRPr>
          </a:p>
        </p:txBody>
      </p:sp>
      <p:sp>
        <p:nvSpPr>
          <p:cNvPr id="2130" name="Google Shape;2130;p34"/>
          <p:cNvSpPr txBox="1"/>
          <p:nvPr/>
        </p:nvSpPr>
        <p:spPr>
          <a:xfrm>
            <a:off x="1661942" y="1470474"/>
            <a:ext cx="1090500" cy="430800"/>
          </a:xfrm>
          <a:prstGeom prst="rect">
            <a:avLst/>
          </a:prstGeom>
          <a:noFill/>
          <a:ln>
            <a:noFill/>
          </a:ln>
        </p:spPr>
        <p:txBody>
          <a:bodyPr anchorCtr="0" anchor="ctr" bIns="45700" lIns="182875" spcFirstLastPara="1" rIns="91425" wrap="square" tIns="45700">
            <a:spAutoFit/>
          </a:bodyPr>
          <a:lstStyle/>
          <a:p>
            <a:pPr indent="0" lvl="0" marL="0" marR="0" rtl="0" algn="r">
              <a:lnSpc>
                <a:spcPct val="100000"/>
              </a:lnSpc>
              <a:spcBef>
                <a:spcPts val="0"/>
              </a:spcBef>
              <a:spcAft>
                <a:spcPts val="0"/>
              </a:spcAft>
              <a:buClr>
                <a:srgbClr val="6E89C0"/>
              </a:buClr>
              <a:buSzPts val="2200"/>
              <a:buFont typeface="Montserrat SemiBold"/>
              <a:buNone/>
            </a:pPr>
            <a:r>
              <a:rPr i="0" lang="en-US" sz="2200" u="none" cap="none" strike="noStrike">
                <a:solidFill>
                  <a:schemeClr val="accent5"/>
                </a:solidFill>
                <a:latin typeface="Poppins SemiBold"/>
                <a:ea typeface="Poppins SemiBold"/>
                <a:cs typeface="Poppins SemiBold"/>
                <a:sym typeface="Poppins SemiBold"/>
              </a:rPr>
              <a:t>35%+</a:t>
            </a:r>
            <a:endParaRPr>
              <a:solidFill>
                <a:schemeClr val="accent5"/>
              </a:solidFill>
              <a:latin typeface="Poppins"/>
              <a:ea typeface="Poppins"/>
              <a:cs typeface="Poppins"/>
              <a:sym typeface="Poppins"/>
            </a:endParaRPr>
          </a:p>
        </p:txBody>
      </p:sp>
      <p:cxnSp>
        <p:nvCxnSpPr>
          <p:cNvPr id="2131" name="Google Shape;2131;p34"/>
          <p:cNvCxnSpPr/>
          <p:nvPr/>
        </p:nvCxnSpPr>
        <p:spPr>
          <a:xfrm rot="10800000">
            <a:off x="685387" y="1458273"/>
            <a:ext cx="1954200" cy="0"/>
          </a:xfrm>
          <a:prstGeom prst="straightConnector1">
            <a:avLst/>
          </a:prstGeom>
          <a:noFill/>
          <a:ln cap="rnd" cmpd="sng" w="19050">
            <a:solidFill>
              <a:schemeClr val="dk1">
                <a:alpha val="49803"/>
              </a:schemeClr>
            </a:solidFill>
            <a:prstDash val="solid"/>
            <a:miter lim="800000"/>
            <a:headEnd len="sm" w="sm" type="none"/>
            <a:tailEnd len="sm" w="sm" type="none"/>
          </a:ln>
        </p:spPr>
      </p:cxnSp>
      <p:sp>
        <p:nvSpPr>
          <p:cNvPr id="2132" name="Google Shape;2132;p34"/>
          <p:cNvSpPr txBox="1"/>
          <p:nvPr/>
        </p:nvSpPr>
        <p:spPr>
          <a:xfrm>
            <a:off x="897532" y="1131920"/>
            <a:ext cx="1854900" cy="276900"/>
          </a:xfrm>
          <a:prstGeom prst="rect">
            <a:avLst/>
          </a:prstGeom>
          <a:noFill/>
          <a:ln>
            <a:noFill/>
          </a:ln>
        </p:spPr>
        <p:txBody>
          <a:bodyPr anchorCtr="0" anchor="ctr" bIns="45700" lIns="18287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Montserrat SemiBold"/>
              <a:buNone/>
            </a:pPr>
            <a:r>
              <a:rPr i="0" lang="en-US" sz="1200" u="none" cap="none" strike="noStrike">
                <a:solidFill>
                  <a:srgbClr val="000000"/>
                </a:solidFill>
                <a:latin typeface="Poppins SemiBold"/>
                <a:ea typeface="Poppins SemiBold"/>
                <a:cs typeface="Poppins SemiBold"/>
                <a:sym typeface="Poppins SemiBold"/>
              </a:rPr>
              <a:t>Preferred Futures</a:t>
            </a:r>
            <a:endParaRPr>
              <a:latin typeface="Poppins"/>
              <a:ea typeface="Poppins"/>
              <a:cs typeface="Poppins"/>
              <a:sym typeface="Poppins"/>
            </a:endParaRPr>
          </a:p>
        </p:txBody>
      </p:sp>
      <p:sp>
        <p:nvSpPr>
          <p:cNvPr id="2133" name="Google Shape;2133;p34"/>
          <p:cNvSpPr txBox="1"/>
          <p:nvPr/>
        </p:nvSpPr>
        <p:spPr>
          <a:xfrm>
            <a:off x="897532" y="1839541"/>
            <a:ext cx="1854900" cy="246300"/>
          </a:xfrm>
          <a:prstGeom prst="rect">
            <a:avLst/>
          </a:prstGeom>
          <a:noFill/>
          <a:ln>
            <a:noFill/>
          </a:ln>
        </p:spPr>
        <p:txBody>
          <a:bodyPr anchorCtr="0" anchor="ctr" bIns="45700" lIns="18287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Montserrat"/>
              <a:buNone/>
            </a:pPr>
            <a:r>
              <a:rPr i="0" lang="en-US" sz="1000" u="none" cap="none" strike="noStrike">
                <a:solidFill>
                  <a:srgbClr val="000000"/>
                </a:solidFill>
                <a:latin typeface="Poppins"/>
                <a:ea typeface="Poppins"/>
                <a:cs typeface="Poppins"/>
                <a:sym typeface="Poppins"/>
              </a:rPr>
              <a:t>Market share captured</a:t>
            </a:r>
            <a:endParaRPr>
              <a:latin typeface="Poppins"/>
              <a:ea typeface="Poppins"/>
              <a:cs typeface="Poppins"/>
              <a:sym typeface="Poppins"/>
            </a:endParaRPr>
          </a:p>
        </p:txBody>
      </p:sp>
      <p:sp>
        <p:nvSpPr>
          <p:cNvPr id="2134" name="Google Shape;2134;p34"/>
          <p:cNvSpPr txBox="1"/>
          <p:nvPr>
            <p:ph idx="1" type="subTitle"/>
          </p:nvPr>
        </p:nvSpPr>
        <p:spPr>
          <a:xfrm>
            <a:off x="3161200" y="245933"/>
            <a:ext cx="5869500" cy="217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a:t>AI Strategic Plan</a:t>
            </a:r>
            <a:endParaRPr/>
          </a:p>
          <a:p>
            <a:pPr indent="0" lvl="0" marL="0" rtl="0" algn="ctr">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8" name="Shape 2138"/>
        <p:cNvGrpSpPr/>
        <p:nvPr/>
      </p:nvGrpSpPr>
      <p:grpSpPr>
        <a:xfrm>
          <a:off x="0" y="0"/>
          <a:ext cx="0" cy="0"/>
          <a:chOff x="0" y="0"/>
          <a:chExt cx="0" cy="0"/>
        </a:xfrm>
      </p:grpSpPr>
      <p:grpSp>
        <p:nvGrpSpPr>
          <p:cNvPr id="2139" name="Google Shape;2139;p35"/>
          <p:cNvGrpSpPr/>
          <p:nvPr/>
        </p:nvGrpSpPr>
        <p:grpSpPr>
          <a:xfrm>
            <a:off x="7107134" y="802958"/>
            <a:ext cx="4715060" cy="1078498"/>
            <a:chOff x="7107134" y="296433"/>
            <a:chExt cx="4715060" cy="1078498"/>
          </a:xfrm>
        </p:grpSpPr>
        <p:sp>
          <p:nvSpPr>
            <p:cNvPr id="2140" name="Google Shape;2140;p35"/>
            <p:cNvSpPr/>
            <p:nvPr/>
          </p:nvSpPr>
          <p:spPr>
            <a:xfrm>
              <a:off x="7107134" y="296433"/>
              <a:ext cx="4715060" cy="1078498"/>
            </a:xfrm>
            <a:prstGeom prst="roundRect">
              <a:avLst>
                <a:gd fmla="val 7742" name="adj"/>
              </a:avLst>
            </a:prstGeom>
            <a:gradFill>
              <a:gsLst>
                <a:gs pos="0">
                  <a:srgbClr val="324973">
                    <a:alpha val="4705"/>
                  </a:srgbClr>
                </a:gs>
                <a:gs pos="52999">
                  <a:srgbClr val="324973">
                    <a:alpha val="4705"/>
                  </a:srgbClr>
                </a:gs>
                <a:gs pos="99000">
                  <a:srgbClr val="0E2841">
                    <a:alpha val="9803"/>
                  </a:srgbClr>
                </a:gs>
                <a:gs pos="100000">
                  <a:srgbClr val="0E2841">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2141" name="Google Shape;2141;p35"/>
            <p:cNvSpPr/>
            <p:nvPr/>
          </p:nvSpPr>
          <p:spPr>
            <a:xfrm rot="-5400000">
              <a:off x="7753078" y="-349511"/>
              <a:ext cx="1075166" cy="2367053"/>
            </a:xfrm>
            <a:prstGeom prst="round2SameRect">
              <a:avLst>
                <a:gd fmla="val 7808"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grpSp>
      <p:grpSp>
        <p:nvGrpSpPr>
          <p:cNvPr id="2142" name="Google Shape;2142;p35"/>
          <p:cNvGrpSpPr/>
          <p:nvPr/>
        </p:nvGrpSpPr>
        <p:grpSpPr>
          <a:xfrm>
            <a:off x="7107134" y="5586532"/>
            <a:ext cx="4715060" cy="1078499"/>
            <a:chOff x="7107134" y="5080007"/>
            <a:chExt cx="4715060" cy="1078499"/>
          </a:xfrm>
        </p:grpSpPr>
        <p:sp>
          <p:nvSpPr>
            <p:cNvPr id="2143" name="Google Shape;2143;p35"/>
            <p:cNvSpPr/>
            <p:nvPr/>
          </p:nvSpPr>
          <p:spPr>
            <a:xfrm>
              <a:off x="7107134" y="5080007"/>
              <a:ext cx="4715060" cy="1078498"/>
            </a:xfrm>
            <a:prstGeom prst="roundRect">
              <a:avLst>
                <a:gd fmla="val 7742" name="adj"/>
              </a:avLst>
            </a:prstGeom>
            <a:gradFill>
              <a:gsLst>
                <a:gs pos="0">
                  <a:srgbClr val="324973">
                    <a:alpha val="4705"/>
                  </a:srgbClr>
                </a:gs>
                <a:gs pos="52999">
                  <a:srgbClr val="324973">
                    <a:alpha val="4705"/>
                  </a:srgbClr>
                </a:gs>
                <a:gs pos="99000">
                  <a:srgbClr val="0E2841">
                    <a:alpha val="9803"/>
                  </a:srgbClr>
                </a:gs>
                <a:gs pos="100000">
                  <a:srgbClr val="0E2841">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2144" name="Google Shape;2144;p35"/>
            <p:cNvSpPr/>
            <p:nvPr/>
          </p:nvSpPr>
          <p:spPr>
            <a:xfrm rot="-5400000">
              <a:off x="7753078" y="4434063"/>
              <a:ext cx="1075166" cy="2367053"/>
            </a:xfrm>
            <a:prstGeom prst="round2SameRect">
              <a:avLst>
                <a:gd fmla="val 7808"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grpSp>
      <p:grpSp>
        <p:nvGrpSpPr>
          <p:cNvPr id="2145" name="Google Shape;2145;p35"/>
          <p:cNvGrpSpPr/>
          <p:nvPr/>
        </p:nvGrpSpPr>
        <p:grpSpPr>
          <a:xfrm>
            <a:off x="7107134" y="4390637"/>
            <a:ext cx="4715060" cy="1078499"/>
            <a:chOff x="7107134" y="3884112"/>
            <a:chExt cx="4715060" cy="1078499"/>
          </a:xfrm>
        </p:grpSpPr>
        <p:sp>
          <p:nvSpPr>
            <p:cNvPr id="2146" name="Google Shape;2146;p35"/>
            <p:cNvSpPr/>
            <p:nvPr/>
          </p:nvSpPr>
          <p:spPr>
            <a:xfrm>
              <a:off x="7107134" y="3884112"/>
              <a:ext cx="4715060" cy="1078498"/>
            </a:xfrm>
            <a:prstGeom prst="roundRect">
              <a:avLst>
                <a:gd fmla="val 7742" name="adj"/>
              </a:avLst>
            </a:prstGeom>
            <a:gradFill>
              <a:gsLst>
                <a:gs pos="0">
                  <a:srgbClr val="324973">
                    <a:alpha val="4705"/>
                  </a:srgbClr>
                </a:gs>
                <a:gs pos="52999">
                  <a:srgbClr val="324973">
                    <a:alpha val="4705"/>
                  </a:srgbClr>
                </a:gs>
                <a:gs pos="99000">
                  <a:srgbClr val="0E2841">
                    <a:alpha val="9803"/>
                  </a:srgbClr>
                </a:gs>
                <a:gs pos="100000">
                  <a:srgbClr val="0E2841">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2147" name="Google Shape;2147;p35"/>
            <p:cNvSpPr/>
            <p:nvPr/>
          </p:nvSpPr>
          <p:spPr>
            <a:xfrm rot="-5400000">
              <a:off x="7753078" y="3238168"/>
              <a:ext cx="1075166" cy="2367053"/>
            </a:xfrm>
            <a:prstGeom prst="round2SameRect">
              <a:avLst>
                <a:gd fmla="val 7808"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grpSp>
      <p:grpSp>
        <p:nvGrpSpPr>
          <p:cNvPr id="2148" name="Google Shape;2148;p35"/>
          <p:cNvGrpSpPr/>
          <p:nvPr/>
        </p:nvGrpSpPr>
        <p:grpSpPr>
          <a:xfrm>
            <a:off x="7107134" y="3194743"/>
            <a:ext cx="4715060" cy="1078498"/>
            <a:chOff x="7107134" y="2688219"/>
            <a:chExt cx="4715060" cy="1078498"/>
          </a:xfrm>
        </p:grpSpPr>
        <p:sp>
          <p:nvSpPr>
            <p:cNvPr id="2149" name="Google Shape;2149;p35"/>
            <p:cNvSpPr/>
            <p:nvPr/>
          </p:nvSpPr>
          <p:spPr>
            <a:xfrm>
              <a:off x="7107134" y="2688219"/>
              <a:ext cx="4715060" cy="1078498"/>
            </a:xfrm>
            <a:prstGeom prst="roundRect">
              <a:avLst>
                <a:gd fmla="val 7742" name="adj"/>
              </a:avLst>
            </a:prstGeom>
            <a:gradFill>
              <a:gsLst>
                <a:gs pos="0">
                  <a:srgbClr val="324973">
                    <a:alpha val="4705"/>
                  </a:srgbClr>
                </a:gs>
                <a:gs pos="52999">
                  <a:srgbClr val="324973">
                    <a:alpha val="4705"/>
                  </a:srgbClr>
                </a:gs>
                <a:gs pos="99000">
                  <a:srgbClr val="0E2841">
                    <a:alpha val="9803"/>
                  </a:srgbClr>
                </a:gs>
                <a:gs pos="100000">
                  <a:srgbClr val="0E2841">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2150" name="Google Shape;2150;p35"/>
            <p:cNvSpPr/>
            <p:nvPr/>
          </p:nvSpPr>
          <p:spPr>
            <a:xfrm rot="-5400000">
              <a:off x="7753078" y="2042275"/>
              <a:ext cx="1075166" cy="2367053"/>
            </a:xfrm>
            <a:prstGeom prst="round2SameRect">
              <a:avLst>
                <a:gd fmla="val 7808"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grpSp>
      <p:grpSp>
        <p:nvGrpSpPr>
          <p:cNvPr id="2151" name="Google Shape;2151;p35"/>
          <p:cNvGrpSpPr/>
          <p:nvPr/>
        </p:nvGrpSpPr>
        <p:grpSpPr>
          <a:xfrm>
            <a:off x="7107134" y="1998850"/>
            <a:ext cx="4715060" cy="1078498"/>
            <a:chOff x="7107134" y="1492326"/>
            <a:chExt cx="4715060" cy="1078498"/>
          </a:xfrm>
        </p:grpSpPr>
        <p:sp>
          <p:nvSpPr>
            <p:cNvPr id="2152" name="Google Shape;2152;p35"/>
            <p:cNvSpPr/>
            <p:nvPr/>
          </p:nvSpPr>
          <p:spPr>
            <a:xfrm>
              <a:off x="7107134" y="1492326"/>
              <a:ext cx="4715060" cy="1078498"/>
            </a:xfrm>
            <a:prstGeom prst="roundRect">
              <a:avLst>
                <a:gd fmla="val 7742" name="adj"/>
              </a:avLst>
            </a:prstGeom>
            <a:gradFill>
              <a:gsLst>
                <a:gs pos="0">
                  <a:srgbClr val="324973">
                    <a:alpha val="4705"/>
                  </a:srgbClr>
                </a:gs>
                <a:gs pos="52999">
                  <a:srgbClr val="324973">
                    <a:alpha val="4705"/>
                  </a:srgbClr>
                </a:gs>
                <a:gs pos="99000">
                  <a:srgbClr val="0E2841">
                    <a:alpha val="9803"/>
                  </a:srgbClr>
                </a:gs>
                <a:gs pos="100000">
                  <a:srgbClr val="0E2841">
                    <a:alpha val="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2153" name="Google Shape;2153;p35"/>
            <p:cNvSpPr/>
            <p:nvPr/>
          </p:nvSpPr>
          <p:spPr>
            <a:xfrm rot="-5400000">
              <a:off x="7753078" y="846382"/>
              <a:ext cx="1075166" cy="2367053"/>
            </a:xfrm>
            <a:prstGeom prst="round2SameRect">
              <a:avLst>
                <a:gd fmla="val 7808"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grpSp>
      <p:sp>
        <p:nvSpPr>
          <p:cNvPr id="2154" name="Google Shape;2154;p35"/>
          <p:cNvSpPr/>
          <p:nvPr/>
        </p:nvSpPr>
        <p:spPr>
          <a:xfrm>
            <a:off x="7107134" y="799628"/>
            <a:ext cx="4715100" cy="272700"/>
          </a:xfrm>
          <a:prstGeom prst="round2SameRect">
            <a:avLst>
              <a:gd fmla="val 32130" name="adj1"/>
              <a:gd fmla="val 0" name="adj2"/>
            </a:avLst>
          </a:prstGeom>
          <a:gradFill>
            <a:gsLst>
              <a:gs pos="0">
                <a:srgbClr val="6E89C0"/>
              </a:gs>
              <a:gs pos="50000">
                <a:srgbClr val="516B9A"/>
              </a:gs>
              <a:gs pos="100000">
                <a:schemeClr val="accent1"/>
              </a:gs>
            </a:gsLst>
            <a:lin ang="5400000"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155" name="Google Shape;2155;p35"/>
          <p:cNvSpPr txBox="1"/>
          <p:nvPr/>
        </p:nvSpPr>
        <p:spPr>
          <a:xfrm>
            <a:off x="399700" y="1238130"/>
            <a:ext cx="1037400" cy="410100"/>
          </a:xfrm>
          <a:prstGeom prst="rect">
            <a:avLst/>
          </a:prstGeom>
          <a:noFill/>
          <a:ln>
            <a:noFill/>
          </a:ln>
        </p:spPr>
        <p:txBody>
          <a:bodyPr anchorCtr="0" anchor="t" bIns="45700" lIns="91425" spcFirstLastPara="1" rIns="91425" wrap="square" tIns="0">
            <a:spAutoFit/>
          </a:bodyPr>
          <a:lstStyle/>
          <a:p>
            <a:pPr indent="0" lvl="0" marL="0" marR="0" rtl="0" algn="l">
              <a:lnSpc>
                <a:spcPct val="115000"/>
              </a:lnSpc>
              <a:spcBef>
                <a:spcPts val="0"/>
              </a:spcBef>
              <a:spcAft>
                <a:spcPts val="0"/>
              </a:spcAft>
              <a:buClr>
                <a:srgbClr val="595959"/>
              </a:buClr>
              <a:buSzPts val="1100"/>
              <a:buFont typeface="Montserrat"/>
              <a:buNone/>
            </a:pPr>
            <a:r>
              <a:rPr b="1" i="0" lang="en-US" sz="1100" u="none" cap="none" strike="noStrike">
                <a:solidFill>
                  <a:srgbClr val="595959"/>
                </a:solidFill>
                <a:latin typeface="Poppins"/>
                <a:ea typeface="Poppins"/>
                <a:cs typeface="Poppins"/>
                <a:sym typeface="Poppins"/>
              </a:rPr>
              <a:t>STRATEGIC</a:t>
            </a:r>
            <a:endParaRPr>
              <a:latin typeface="Poppins"/>
              <a:ea typeface="Poppins"/>
              <a:cs typeface="Poppins"/>
              <a:sym typeface="Poppins"/>
            </a:endParaRPr>
          </a:p>
          <a:p>
            <a:pPr indent="0" lvl="0" marL="0" marR="0" rtl="0" algn="l">
              <a:lnSpc>
                <a:spcPct val="115000"/>
              </a:lnSpc>
              <a:spcBef>
                <a:spcPts val="0"/>
              </a:spcBef>
              <a:spcAft>
                <a:spcPts val="0"/>
              </a:spcAft>
              <a:buClr>
                <a:srgbClr val="595959"/>
              </a:buClr>
              <a:buSzPts val="1100"/>
              <a:buFont typeface="Montserrat"/>
              <a:buNone/>
            </a:pPr>
            <a:r>
              <a:rPr b="1" i="0" lang="en-US" sz="1100" u="none" cap="none" strike="noStrike">
                <a:solidFill>
                  <a:srgbClr val="595959"/>
                </a:solidFill>
                <a:latin typeface="Poppins"/>
                <a:ea typeface="Poppins"/>
                <a:cs typeface="Poppins"/>
                <a:sym typeface="Poppins"/>
              </a:rPr>
              <a:t>RISK TYPES</a:t>
            </a:r>
            <a:endParaRPr>
              <a:latin typeface="Poppins"/>
              <a:ea typeface="Poppins"/>
              <a:cs typeface="Poppins"/>
              <a:sym typeface="Poppins"/>
            </a:endParaRPr>
          </a:p>
        </p:txBody>
      </p:sp>
      <p:grpSp>
        <p:nvGrpSpPr>
          <p:cNvPr id="2156" name="Google Shape;2156;p35"/>
          <p:cNvGrpSpPr/>
          <p:nvPr/>
        </p:nvGrpSpPr>
        <p:grpSpPr>
          <a:xfrm>
            <a:off x="1731981" y="1175880"/>
            <a:ext cx="1375698" cy="534603"/>
            <a:chOff x="2090976" y="641003"/>
            <a:chExt cx="1375698" cy="534603"/>
          </a:xfrm>
        </p:grpSpPr>
        <p:sp>
          <p:nvSpPr>
            <p:cNvPr id="2157" name="Google Shape;2157;p35"/>
            <p:cNvSpPr txBox="1"/>
            <p:nvPr/>
          </p:nvSpPr>
          <p:spPr>
            <a:xfrm>
              <a:off x="2090976" y="641003"/>
              <a:ext cx="137569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95959"/>
                </a:buClr>
                <a:buSzPts val="1100"/>
                <a:buFont typeface="Montserrat"/>
                <a:buNone/>
              </a:pPr>
              <a:r>
                <a:rPr b="1" i="0" lang="en-US" sz="1100" u="none" cap="none" strike="noStrike">
                  <a:solidFill>
                    <a:srgbClr val="595959"/>
                  </a:solidFill>
                  <a:latin typeface="Poppins"/>
                  <a:ea typeface="Poppins"/>
                  <a:cs typeface="Poppins"/>
                  <a:sym typeface="Poppins"/>
                </a:rPr>
                <a:t>R </a:t>
              </a:r>
              <a:r>
                <a:rPr i="0" lang="en-US" sz="1100" u="none" cap="none" strike="noStrike">
                  <a:solidFill>
                    <a:srgbClr val="595959"/>
                  </a:solidFill>
                  <a:latin typeface="Poppins"/>
                  <a:ea typeface="Poppins"/>
                  <a:cs typeface="Poppins"/>
                  <a:sym typeface="Poppins"/>
                </a:rPr>
                <a:t>= Reputational</a:t>
              </a:r>
              <a:endParaRPr>
                <a:latin typeface="Poppins"/>
                <a:ea typeface="Poppins"/>
                <a:cs typeface="Poppins"/>
                <a:sym typeface="Poppins"/>
              </a:endParaRPr>
            </a:p>
          </p:txBody>
        </p:sp>
        <p:sp>
          <p:nvSpPr>
            <p:cNvPr id="2158" name="Google Shape;2158;p35"/>
            <p:cNvSpPr txBox="1"/>
            <p:nvPr/>
          </p:nvSpPr>
          <p:spPr>
            <a:xfrm>
              <a:off x="2090976" y="913996"/>
              <a:ext cx="132600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95959"/>
                </a:buClr>
                <a:buSzPts val="1100"/>
                <a:buFont typeface="Montserrat"/>
                <a:buNone/>
              </a:pPr>
              <a:r>
                <a:rPr b="1" i="0" lang="en-US" sz="1100" u="none" cap="none" strike="noStrike">
                  <a:solidFill>
                    <a:srgbClr val="595959"/>
                  </a:solidFill>
                  <a:latin typeface="Poppins"/>
                  <a:ea typeface="Poppins"/>
                  <a:cs typeface="Poppins"/>
                  <a:sym typeface="Poppins"/>
                </a:rPr>
                <a:t>C </a:t>
              </a:r>
              <a:r>
                <a:rPr i="0" lang="en-US" sz="1100" u="none" cap="none" strike="noStrike">
                  <a:solidFill>
                    <a:srgbClr val="595959"/>
                  </a:solidFill>
                  <a:latin typeface="Poppins"/>
                  <a:ea typeface="Poppins"/>
                  <a:cs typeface="Poppins"/>
                  <a:sym typeface="Poppins"/>
                </a:rPr>
                <a:t>= Competitive</a:t>
              </a:r>
              <a:endParaRPr>
                <a:latin typeface="Poppins"/>
                <a:ea typeface="Poppins"/>
                <a:cs typeface="Poppins"/>
                <a:sym typeface="Poppins"/>
              </a:endParaRPr>
            </a:p>
          </p:txBody>
        </p:sp>
      </p:grpSp>
      <p:grpSp>
        <p:nvGrpSpPr>
          <p:cNvPr id="2159" name="Google Shape;2159;p35"/>
          <p:cNvGrpSpPr/>
          <p:nvPr/>
        </p:nvGrpSpPr>
        <p:grpSpPr>
          <a:xfrm>
            <a:off x="3259069" y="1175869"/>
            <a:ext cx="1435213" cy="534593"/>
            <a:chOff x="3352058" y="641003"/>
            <a:chExt cx="1314900" cy="534593"/>
          </a:xfrm>
        </p:grpSpPr>
        <p:sp>
          <p:nvSpPr>
            <p:cNvPr id="2160" name="Google Shape;2160;p35"/>
            <p:cNvSpPr txBox="1"/>
            <p:nvPr/>
          </p:nvSpPr>
          <p:spPr>
            <a:xfrm>
              <a:off x="3352058" y="641003"/>
              <a:ext cx="108234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95959"/>
                </a:buClr>
                <a:buSzPts val="1100"/>
                <a:buFont typeface="Montserrat"/>
                <a:buNone/>
              </a:pPr>
              <a:r>
                <a:rPr b="1" i="0" lang="en-US" sz="1100" u="none" cap="none" strike="noStrike">
                  <a:solidFill>
                    <a:srgbClr val="595959"/>
                  </a:solidFill>
                  <a:latin typeface="Poppins"/>
                  <a:ea typeface="Poppins"/>
                  <a:cs typeface="Poppins"/>
                  <a:sym typeface="Poppins"/>
                </a:rPr>
                <a:t>F </a:t>
              </a:r>
              <a:r>
                <a:rPr i="0" lang="en-US" sz="1100" u="none" cap="none" strike="noStrike">
                  <a:solidFill>
                    <a:srgbClr val="595959"/>
                  </a:solidFill>
                  <a:latin typeface="Poppins"/>
                  <a:ea typeface="Poppins"/>
                  <a:cs typeface="Poppins"/>
                  <a:sym typeface="Poppins"/>
                </a:rPr>
                <a:t>= Financial</a:t>
              </a:r>
              <a:endParaRPr>
                <a:latin typeface="Poppins"/>
                <a:ea typeface="Poppins"/>
                <a:cs typeface="Poppins"/>
                <a:sym typeface="Poppins"/>
              </a:endParaRPr>
            </a:p>
          </p:txBody>
        </p:sp>
        <p:sp>
          <p:nvSpPr>
            <p:cNvPr id="2161" name="Google Shape;2161;p35"/>
            <p:cNvSpPr txBox="1"/>
            <p:nvPr/>
          </p:nvSpPr>
          <p:spPr>
            <a:xfrm>
              <a:off x="3352058" y="913996"/>
              <a:ext cx="1314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95959"/>
                </a:buClr>
                <a:buSzPts val="1100"/>
                <a:buFont typeface="Montserrat"/>
                <a:buNone/>
              </a:pPr>
              <a:r>
                <a:rPr b="1" i="0" lang="en-US" sz="1100" u="none" cap="none" strike="noStrike">
                  <a:solidFill>
                    <a:srgbClr val="595959"/>
                  </a:solidFill>
                  <a:latin typeface="Poppins"/>
                  <a:ea typeface="Poppins"/>
                  <a:cs typeface="Poppins"/>
                  <a:sym typeface="Poppins"/>
                </a:rPr>
                <a:t>G </a:t>
              </a:r>
              <a:r>
                <a:rPr i="0" lang="en-US" sz="1100" u="none" cap="none" strike="noStrike">
                  <a:solidFill>
                    <a:srgbClr val="595959"/>
                  </a:solidFill>
                  <a:latin typeface="Poppins"/>
                  <a:ea typeface="Poppins"/>
                  <a:cs typeface="Poppins"/>
                  <a:sym typeface="Poppins"/>
                </a:rPr>
                <a:t>= Governance</a:t>
              </a:r>
              <a:endParaRPr>
                <a:latin typeface="Poppins"/>
                <a:ea typeface="Poppins"/>
                <a:cs typeface="Poppins"/>
                <a:sym typeface="Poppins"/>
              </a:endParaRPr>
            </a:p>
          </p:txBody>
        </p:sp>
      </p:grpSp>
      <p:sp>
        <p:nvSpPr>
          <p:cNvPr id="2162" name="Google Shape;2162;p35"/>
          <p:cNvSpPr txBox="1"/>
          <p:nvPr/>
        </p:nvSpPr>
        <p:spPr>
          <a:xfrm>
            <a:off x="4662133" y="1175880"/>
            <a:ext cx="1311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95959"/>
              </a:buClr>
              <a:buSzPts val="1100"/>
              <a:buFont typeface="Montserrat"/>
              <a:buNone/>
            </a:pPr>
            <a:r>
              <a:rPr b="1" i="0" lang="en-US" sz="1100" u="none" cap="none" strike="noStrike">
                <a:solidFill>
                  <a:srgbClr val="595959"/>
                </a:solidFill>
                <a:latin typeface="Poppins"/>
                <a:ea typeface="Poppins"/>
                <a:cs typeface="Poppins"/>
                <a:sym typeface="Poppins"/>
              </a:rPr>
              <a:t>O </a:t>
            </a:r>
            <a:r>
              <a:rPr i="0" lang="en-US" sz="1100" u="none" cap="none" strike="noStrike">
                <a:solidFill>
                  <a:srgbClr val="595959"/>
                </a:solidFill>
                <a:latin typeface="Poppins"/>
                <a:ea typeface="Poppins"/>
                <a:cs typeface="Poppins"/>
                <a:sym typeface="Poppins"/>
              </a:rPr>
              <a:t>= Operational</a:t>
            </a:r>
            <a:endParaRPr>
              <a:latin typeface="Poppins"/>
              <a:ea typeface="Poppins"/>
              <a:cs typeface="Poppins"/>
              <a:sym typeface="Poppins"/>
            </a:endParaRPr>
          </a:p>
        </p:txBody>
      </p:sp>
      <p:sp>
        <p:nvSpPr>
          <p:cNvPr id="2163" name="Google Shape;2163;p35"/>
          <p:cNvSpPr txBox="1"/>
          <p:nvPr/>
        </p:nvSpPr>
        <p:spPr>
          <a:xfrm>
            <a:off x="399700" y="690630"/>
            <a:ext cx="51009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E89C0"/>
              </a:buClr>
              <a:buSzPts val="1800"/>
              <a:buFont typeface="Montserrat SemiBold"/>
              <a:buNone/>
            </a:pPr>
            <a:r>
              <a:rPr lang="en-US" sz="2100">
                <a:solidFill>
                  <a:schemeClr val="dk1"/>
                </a:solidFill>
                <a:latin typeface="Poppins Light"/>
                <a:ea typeface="Poppins Light"/>
                <a:cs typeface="Poppins Light"/>
                <a:sym typeface="Poppins Light"/>
              </a:rPr>
              <a:t>Potential Risks Of Strategic Plan</a:t>
            </a:r>
            <a:endParaRPr sz="1700">
              <a:solidFill>
                <a:schemeClr val="dk1"/>
              </a:solidFill>
              <a:latin typeface="Poppins Light"/>
              <a:ea typeface="Poppins Light"/>
              <a:cs typeface="Poppins Light"/>
              <a:sym typeface="Poppins Light"/>
            </a:endParaRPr>
          </a:p>
        </p:txBody>
      </p:sp>
      <p:sp>
        <p:nvSpPr>
          <p:cNvPr id="2164" name="Google Shape;2164;p35"/>
          <p:cNvSpPr/>
          <p:nvPr/>
        </p:nvSpPr>
        <p:spPr>
          <a:xfrm flipH="1">
            <a:off x="530314" y="1878124"/>
            <a:ext cx="6130200" cy="4739700"/>
          </a:xfrm>
          <a:prstGeom prst="round2DiagRect">
            <a:avLst>
              <a:gd fmla="val 2906" name="adj1"/>
              <a:gd fmla="val 0" name="adj2"/>
            </a:avLst>
          </a:prstGeom>
          <a:solidFill>
            <a:schemeClr val="lt1"/>
          </a:solidFill>
          <a:ln>
            <a:noFill/>
          </a:ln>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t/>
            </a:r>
            <a:endParaRPr sz="900">
              <a:solidFill>
                <a:schemeClr val="dk1"/>
              </a:solidFill>
              <a:latin typeface="Poppins"/>
              <a:ea typeface="Poppins"/>
              <a:cs typeface="Poppins"/>
              <a:sym typeface="Poppins"/>
            </a:endParaRPr>
          </a:p>
        </p:txBody>
      </p:sp>
      <p:grpSp>
        <p:nvGrpSpPr>
          <p:cNvPr id="2165" name="Google Shape;2165;p35"/>
          <p:cNvGrpSpPr/>
          <p:nvPr/>
        </p:nvGrpSpPr>
        <p:grpSpPr>
          <a:xfrm>
            <a:off x="699641" y="2075547"/>
            <a:ext cx="901200" cy="3762115"/>
            <a:chOff x="699641" y="1569022"/>
            <a:chExt cx="901200" cy="3762115"/>
          </a:xfrm>
        </p:grpSpPr>
        <p:sp>
          <p:nvSpPr>
            <p:cNvPr id="2166" name="Google Shape;2166;p35"/>
            <p:cNvSpPr txBox="1"/>
            <p:nvPr/>
          </p:nvSpPr>
          <p:spPr>
            <a:xfrm>
              <a:off x="699641" y="1569022"/>
              <a:ext cx="731700" cy="400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Poppins"/>
                  <a:ea typeface="Poppins"/>
                  <a:cs typeface="Poppins"/>
                  <a:sym typeface="Poppins"/>
                </a:rPr>
                <a:t>Almost</a:t>
              </a:r>
              <a:endParaRPr>
                <a:latin typeface="Poppins"/>
                <a:ea typeface="Poppins"/>
                <a:cs typeface="Poppins"/>
                <a:sym typeface="Poppins"/>
              </a:endParaRPr>
            </a:p>
            <a:p>
              <a:pPr indent="0" lvl="0" marL="0" marR="0" rtl="0" algn="l">
                <a:spcBef>
                  <a:spcPts val="0"/>
                </a:spcBef>
                <a:spcAft>
                  <a:spcPts val="0"/>
                </a:spcAft>
                <a:buNone/>
              </a:pPr>
              <a:r>
                <a:rPr lang="en-US" sz="1000">
                  <a:solidFill>
                    <a:schemeClr val="dk1"/>
                  </a:solidFill>
                  <a:latin typeface="Poppins"/>
                  <a:ea typeface="Poppins"/>
                  <a:cs typeface="Poppins"/>
                  <a:sym typeface="Poppins"/>
                </a:rPr>
                <a:t>Certain</a:t>
              </a:r>
              <a:endParaRPr>
                <a:latin typeface="Poppins"/>
                <a:ea typeface="Poppins"/>
                <a:cs typeface="Poppins"/>
                <a:sym typeface="Poppins"/>
              </a:endParaRPr>
            </a:p>
          </p:txBody>
        </p:sp>
        <p:sp>
          <p:nvSpPr>
            <p:cNvPr id="2167" name="Google Shape;2167;p35"/>
            <p:cNvSpPr txBox="1"/>
            <p:nvPr/>
          </p:nvSpPr>
          <p:spPr>
            <a:xfrm>
              <a:off x="699641" y="2507756"/>
              <a:ext cx="623100" cy="2463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Poppins"/>
                  <a:ea typeface="Poppins"/>
                  <a:cs typeface="Poppins"/>
                  <a:sym typeface="Poppins"/>
                </a:rPr>
                <a:t>Likely</a:t>
              </a:r>
              <a:endParaRPr>
                <a:latin typeface="Poppins"/>
                <a:ea typeface="Poppins"/>
                <a:cs typeface="Poppins"/>
                <a:sym typeface="Poppins"/>
              </a:endParaRPr>
            </a:p>
          </p:txBody>
        </p:sp>
        <p:sp>
          <p:nvSpPr>
            <p:cNvPr id="2168" name="Google Shape;2168;p35"/>
            <p:cNvSpPr txBox="1"/>
            <p:nvPr/>
          </p:nvSpPr>
          <p:spPr>
            <a:xfrm>
              <a:off x="699641" y="3366784"/>
              <a:ext cx="901200" cy="2463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Poppins"/>
                  <a:ea typeface="Poppins"/>
                  <a:cs typeface="Poppins"/>
                  <a:sym typeface="Poppins"/>
                </a:rPr>
                <a:t>Moderate</a:t>
              </a:r>
              <a:endParaRPr>
                <a:latin typeface="Poppins"/>
                <a:ea typeface="Poppins"/>
                <a:cs typeface="Poppins"/>
                <a:sym typeface="Poppins"/>
              </a:endParaRPr>
            </a:p>
          </p:txBody>
        </p:sp>
        <p:sp>
          <p:nvSpPr>
            <p:cNvPr id="2169" name="Google Shape;2169;p35"/>
            <p:cNvSpPr txBox="1"/>
            <p:nvPr/>
          </p:nvSpPr>
          <p:spPr>
            <a:xfrm>
              <a:off x="699641" y="4225810"/>
              <a:ext cx="785700" cy="2463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Poppins"/>
                  <a:ea typeface="Poppins"/>
                  <a:cs typeface="Poppins"/>
                  <a:sym typeface="Poppins"/>
                </a:rPr>
                <a:t>Unlikely</a:t>
              </a:r>
              <a:endParaRPr>
                <a:latin typeface="Poppins"/>
                <a:ea typeface="Poppins"/>
                <a:cs typeface="Poppins"/>
                <a:sym typeface="Poppins"/>
              </a:endParaRPr>
            </a:p>
          </p:txBody>
        </p:sp>
        <p:sp>
          <p:nvSpPr>
            <p:cNvPr id="2170" name="Google Shape;2170;p35"/>
            <p:cNvSpPr txBox="1"/>
            <p:nvPr/>
          </p:nvSpPr>
          <p:spPr>
            <a:xfrm>
              <a:off x="699641" y="5084837"/>
              <a:ext cx="535800" cy="2463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Poppins"/>
                  <a:ea typeface="Poppins"/>
                  <a:cs typeface="Poppins"/>
                  <a:sym typeface="Poppins"/>
                </a:rPr>
                <a:t>Rare</a:t>
              </a:r>
              <a:endParaRPr>
                <a:latin typeface="Poppins"/>
                <a:ea typeface="Poppins"/>
                <a:cs typeface="Poppins"/>
                <a:sym typeface="Poppins"/>
              </a:endParaRPr>
            </a:p>
          </p:txBody>
        </p:sp>
      </p:grpSp>
      <p:sp>
        <p:nvSpPr>
          <p:cNvPr id="2171" name="Google Shape;2171;p35"/>
          <p:cNvSpPr/>
          <p:nvPr/>
        </p:nvSpPr>
        <p:spPr>
          <a:xfrm>
            <a:off x="1663218" y="4455205"/>
            <a:ext cx="955500" cy="809400"/>
          </a:xfrm>
          <a:prstGeom prst="rect">
            <a:avLst/>
          </a:prstGeom>
          <a:solidFill>
            <a:schemeClr val="dk1"/>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lt1"/>
                </a:solidFill>
                <a:latin typeface="Poppins Medium"/>
                <a:ea typeface="Poppins Medium"/>
                <a:cs typeface="Poppins Medium"/>
                <a:sym typeface="Poppins Medium"/>
              </a:rPr>
              <a:t>2</a:t>
            </a:r>
            <a:endParaRPr>
              <a:solidFill>
                <a:schemeClr val="lt1"/>
              </a:solidFill>
              <a:latin typeface="Poppins"/>
              <a:ea typeface="Poppins"/>
              <a:cs typeface="Poppins"/>
              <a:sym typeface="Poppins"/>
            </a:endParaRPr>
          </a:p>
        </p:txBody>
      </p:sp>
      <p:sp>
        <p:nvSpPr>
          <p:cNvPr id="2172" name="Google Shape;2172;p35"/>
          <p:cNvSpPr/>
          <p:nvPr/>
        </p:nvSpPr>
        <p:spPr>
          <a:xfrm rot="10800000">
            <a:off x="1659185" y="5314159"/>
            <a:ext cx="955500" cy="809400"/>
          </a:xfrm>
          <a:prstGeom prst="round1Rect">
            <a:avLst>
              <a:gd fmla="val 16667" name="adj"/>
            </a:avLst>
          </a:prstGeom>
          <a:solidFill>
            <a:schemeClr val="dk1"/>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t/>
            </a:r>
            <a:endParaRPr sz="1000">
              <a:solidFill>
                <a:schemeClr val="dk1"/>
              </a:solidFill>
              <a:latin typeface="Poppins Medium"/>
              <a:ea typeface="Poppins Medium"/>
              <a:cs typeface="Poppins Medium"/>
              <a:sym typeface="Poppins Medium"/>
            </a:endParaRPr>
          </a:p>
        </p:txBody>
      </p:sp>
      <p:sp>
        <p:nvSpPr>
          <p:cNvPr id="2173" name="Google Shape;2173;p35"/>
          <p:cNvSpPr/>
          <p:nvPr/>
        </p:nvSpPr>
        <p:spPr>
          <a:xfrm flipH="1">
            <a:off x="1663282" y="1878124"/>
            <a:ext cx="955500" cy="809400"/>
          </a:xfrm>
          <a:prstGeom prst="round1Rect">
            <a:avLst>
              <a:gd fmla="val 16667" name="adj"/>
            </a:avLst>
          </a:prstGeom>
          <a:solidFill>
            <a:srgbClr val="D0D0D0">
              <a:alpha val="80000"/>
            </a:srgbClr>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5</a:t>
            </a:r>
            <a:endParaRPr>
              <a:latin typeface="Poppins"/>
              <a:ea typeface="Poppins"/>
              <a:cs typeface="Poppins"/>
              <a:sym typeface="Poppins"/>
            </a:endParaRPr>
          </a:p>
        </p:txBody>
      </p:sp>
      <p:sp>
        <p:nvSpPr>
          <p:cNvPr id="2174" name="Google Shape;2174;p35"/>
          <p:cNvSpPr/>
          <p:nvPr/>
        </p:nvSpPr>
        <p:spPr>
          <a:xfrm>
            <a:off x="1663218" y="2737151"/>
            <a:ext cx="955500" cy="809400"/>
          </a:xfrm>
          <a:prstGeom prst="rect">
            <a:avLst/>
          </a:prstGeom>
          <a:solidFill>
            <a:srgbClr val="D0D0D0">
              <a:alpha val="80000"/>
            </a:srgbClr>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4</a:t>
            </a:r>
            <a:endParaRPr>
              <a:latin typeface="Poppins"/>
              <a:ea typeface="Poppins"/>
              <a:cs typeface="Poppins"/>
              <a:sym typeface="Poppins"/>
            </a:endParaRPr>
          </a:p>
        </p:txBody>
      </p:sp>
      <p:sp>
        <p:nvSpPr>
          <p:cNvPr id="2175" name="Google Shape;2175;p35"/>
          <p:cNvSpPr/>
          <p:nvPr/>
        </p:nvSpPr>
        <p:spPr>
          <a:xfrm>
            <a:off x="1663218" y="3596178"/>
            <a:ext cx="955500" cy="809400"/>
          </a:xfrm>
          <a:prstGeom prst="rect">
            <a:avLst/>
          </a:prstGeom>
          <a:solidFill>
            <a:schemeClr val="accent5"/>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lt1"/>
                </a:solidFill>
                <a:latin typeface="Poppins Medium"/>
                <a:ea typeface="Poppins Medium"/>
                <a:cs typeface="Poppins Medium"/>
                <a:sym typeface="Poppins Medium"/>
              </a:rPr>
              <a:t>3</a:t>
            </a:r>
            <a:endParaRPr>
              <a:solidFill>
                <a:schemeClr val="lt1"/>
              </a:solidFill>
              <a:latin typeface="Poppins"/>
              <a:ea typeface="Poppins"/>
              <a:cs typeface="Poppins"/>
              <a:sym typeface="Poppins"/>
            </a:endParaRPr>
          </a:p>
        </p:txBody>
      </p:sp>
      <p:sp>
        <p:nvSpPr>
          <p:cNvPr id="2176" name="Google Shape;2176;p35"/>
          <p:cNvSpPr/>
          <p:nvPr/>
        </p:nvSpPr>
        <p:spPr>
          <a:xfrm>
            <a:off x="2673647" y="4455205"/>
            <a:ext cx="955500" cy="809400"/>
          </a:xfrm>
          <a:prstGeom prst="rect">
            <a:avLst/>
          </a:prstGeom>
          <a:solidFill>
            <a:schemeClr val="accent5"/>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lt1"/>
                </a:solidFill>
                <a:latin typeface="Poppins Medium"/>
                <a:ea typeface="Poppins Medium"/>
                <a:cs typeface="Poppins Medium"/>
                <a:sym typeface="Poppins Medium"/>
              </a:rPr>
              <a:t>4</a:t>
            </a:r>
            <a:endParaRPr>
              <a:solidFill>
                <a:schemeClr val="lt1"/>
              </a:solidFill>
              <a:latin typeface="Poppins"/>
              <a:ea typeface="Poppins"/>
              <a:cs typeface="Poppins"/>
              <a:sym typeface="Poppins"/>
            </a:endParaRPr>
          </a:p>
        </p:txBody>
      </p:sp>
      <p:sp>
        <p:nvSpPr>
          <p:cNvPr id="2177" name="Google Shape;2177;p35"/>
          <p:cNvSpPr/>
          <p:nvPr/>
        </p:nvSpPr>
        <p:spPr>
          <a:xfrm>
            <a:off x="2673647" y="5314231"/>
            <a:ext cx="955500" cy="809400"/>
          </a:xfrm>
          <a:prstGeom prst="rect">
            <a:avLst/>
          </a:prstGeom>
          <a:solidFill>
            <a:schemeClr val="dk1"/>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2</a:t>
            </a:r>
            <a:endParaRPr>
              <a:latin typeface="Poppins"/>
              <a:ea typeface="Poppins"/>
              <a:cs typeface="Poppins"/>
              <a:sym typeface="Poppins"/>
            </a:endParaRPr>
          </a:p>
        </p:txBody>
      </p:sp>
      <p:sp>
        <p:nvSpPr>
          <p:cNvPr id="2178" name="Google Shape;2178;p35"/>
          <p:cNvSpPr/>
          <p:nvPr/>
        </p:nvSpPr>
        <p:spPr>
          <a:xfrm>
            <a:off x="2673647" y="1878124"/>
            <a:ext cx="955500" cy="809400"/>
          </a:xfrm>
          <a:prstGeom prst="rect">
            <a:avLst/>
          </a:prstGeom>
          <a:solidFill>
            <a:schemeClr val="accent4"/>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10</a:t>
            </a:r>
            <a:endParaRPr>
              <a:latin typeface="Poppins"/>
              <a:ea typeface="Poppins"/>
              <a:cs typeface="Poppins"/>
              <a:sym typeface="Poppins"/>
            </a:endParaRPr>
          </a:p>
        </p:txBody>
      </p:sp>
      <p:sp>
        <p:nvSpPr>
          <p:cNvPr id="2179" name="Google Shape;2179;p35"/>
          <p:cNvSpPr/>
          <p:nvPr/>
        </p:nvSpPr>
        <p:spPr>
          <a:xfrm>
            <a:off x="2673647" y="2737151"/>
            <a:ext cx="955500" cy="809400"/>
          </a:xfrm>
          <a:prstGeom prst="rect">
            <a:avLst/>
          </a:prstGeom>
          <a:solidFill>
            <a:srgbClr val="D0D0D0">
              <a:alpha val="80000"/>
            </a:srgbClr>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8</a:t>
            </a:r>
            <a:endParaRPr>
              <a:latin typeface="Poppins"/>
              <a:ea typeface="Poppins"/>
              <a:cs typeface="Poppins"/>
              <a:sym typeface="Poppins"/>
            </a:endParaRPr>
          </a:p>
        </p:txBody>
      </p:sp>
      <p:sp>
        <p:nvSpPr>
          <p:cNvPr id="2180" name="Google Shape;2180;p35"/>
          <p:cNvSpPr/>
          <p:nvPr/>
        </p:nvSpPr>
        <p:spPr>
          <a:xfrm>
            <a:off x="2673647" y="3596178"/>
            <a:ext cx="955500" cy="809400"/>
          </a:xfrm>
          <a:prstGeom prst="rect">
            <a:avLst/>
          </a:prstGeom>
          <a:solidFill>
            <a:srgbClr val="D0D0D0">
              <a:alpha val="80000"/>
            </a:srgbClr>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6</a:t>
            </a:r>
            <a:endParaRPr>
              <a:latin typeface="Poppins"/>
              <a:ea typeface="Poppins"/>
              <a:cs typeface="Poppins"/>
              <a:sym typeface="Poppins"/>
            </a:endParaRPr>
          </a:p>
        </p:txBody>
      </p:sp>
      <p:sp>
        <p:nvSpPr>
          <p:cNvPr id="2181" name="Google Shape;2181;p35"/>
          <p:cNvSpPr/>
          <p:nvPr/>
        </p:nvSpPr>
        <p:spPr>
          <a:xfrm>
            <a:off x="3684076" y="4455205"/>
            <a:ext cx="955500" cy="809400"/>
          </a:xfrm>
          <a:prstGeom prst="rect">
            <a:avLst/>
          </a:prstGeom>
          <a:solidFill>
            <a:srgbClr val="D0D0D0">
              <a:alpha val="80000"/>
            </a:srgbClr>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6</a:t>
            </a:r>
            <a:endParaRPr>
              <a:latin typeface="Poppins"/>
              <a:ea typeface="Poppins"/>
              <a:cs typeface="Poppins"/>
              <a:sym typeface="Poppins"/>
            </a:endParaRPr>
          </a:p>
        </p:txBody>
      </p:sp>
      <p:sp>
        <p:nvSpPr>
          <p:cNvPr id="2182" name="Google Shape;2182;p35"/>
          <p:cNvSpPr/>
          <p:nvPr/>
        </p:nvSpPr>
        <p:spPr>
          <a:xfrm>
            <a:off x="3684076" y="5314231"/>
            <a:ext cx="955500" cy="809400"/>
          </a:xfrm>
          <a:prstGeom prst="rect">
            <a:avLst/>
          </a:prstGeom>
          <a:solidFill>
            <a:schemeClr val="accent5"/>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lt1"/>
                </a:solidFill>
                <a:latin typeface="Poppins Medium"/>
                <a:ea typeface="Poppins Medium"/>
                <a:cs typeface="Poppins Medium"/>
                <a:sym typeface="Poppins Medium"/>
              </a:rPr>
              <a:t>3</a:t>
            </a:r>
            <a:endParaRPr>
              <a:solidFill>
                <a:schemeClr val="lt1"/>
              </a:solidFill>
              <a:latin typeface="Poppins"/>
              <a:ea typeface="Poppins"/>
              <a:cs typeface="Poppins"/>
              <a:sym typeface="Poppins"/>
            </a:endParaRPr>
          </a:p>
        </p:txBody>
      </p:sp>
      <p:sp>
        <p:nvSpPr>
          <p:cNvPr id="2183" name="Google Shape;2183;p35"/>
          <p:cNvSpPr/>
          <p:nvPr/>
        </p:nvSpPr>
        <p:spPr>
          <a:xfrm>
            <a:off x="3684076" y="1878124"/>
            <a:ext cx="955500" cy="809400"/>
          </a:xfrm>
          <a:prstGeom prst="rect">
            <a:avLst/>
          </a:prstGeom>
          <a:solidFill>
            <a:schemeClr val="accent5"/>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15</a:t>
            </a:r>
            <a:endParaRPr>
              <a:latin typeface="Poppins"/>
              <a:ea typeface="Poppins"/>
              <a:cs typeface="Poppins"/>
              <a:sym typeface="Poppins"/>
            </a:endParaRPr>
          </a:p>
        </p:txBody>
      </p:sp>
      <p:sp>
        <p:nvSpPr>
          <p:cNvPr id="2184" name="Google Shape;2184;p35"/>
          <p:cNvSpPr/>
          <p:nvPr/>
        </p:nvSpPr>
        <p:spPr>
          <a:xfrm>
            <a:off x="3684076" y="2737151"/>
            <a:ext cx="955500" cy="809400"/>
          </a:xfrm>
          <a:prstGeom prst="rect">
            <a:avLst/>
          </a:prstGeom>
          <a:solidFill>
            <a:schemeClr val="accent4"/>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12</a:t>
            </a:r>
            <a:endParaRPr>
              <a:latin typeface="Poppins"/>
              <a:ea typeface="Poppins"/>
              <a:cs typeface="Poppins"/>
              <a:sym typeface="Poppins"/>
            </a:endParaRPr>
          </a:p>
        </p:txBody>
      </p:sp>
      <p:sp>
        <p:nvSpPr>
          <p:cNvPr id="2185" name="Google Shape;2185;p35"/>
          <p:cNvSpPr/>
          <p:nvPr/>
        </p:nvSpPr>
        <p:spPr>
          <a:xfrm>
            <a:off x="3684076" y="3596178"/>
            <a:ext cx="955500" cy="809400"/>
          </a:xfrm>
          <a:prstGeom prst="rect">
            <a:avLst/>
          </a:prstGeom>
          <a:solidFill>
            <a:srgbClr val="D0D0D0">
              <a:alpha val="80000"/>
            </a:srgbClr>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9</a:t>
            </a:r>
            <a:endParaRPr>
              <a:latin typeface="Poppins"/>
              <a:ea typeface="Poppins"/>
              <a:cs typeface="Poppins"/>
              <a:sym typeface="Poppins"/>
            </a:endParaRPr>
          </a:p>
        </p:txBody>
      </p:sp>
      <p:sp>
        <p:nvSpPr>
          <p:cNvPr id="2186" name="Google Shape;2186;p35"/>
          <p:cNvSpPr/>
          <p:nvPr/>
        </p:nvSpPr>
        <p:spPr>
          <a:xfrm>
            <a:off x="4694506" y="4455205"/>
            <a:ext cx="955500" cy="809400"/>
          </a:xfrm>
          <a:prstGeom prst="rect">
            <a:avLst/>
          </a:prstGeom>
          <a:solidFill>
            <a:srgbClr val="D0D0D0">
              <a:alpha val="80000"/>
            </a:srgbClr>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8</a:t>
            </a:r>
            <a:endParaRPr>
              <a:latin typeface="Poppins"/>
              <a:ea typeface="Poppins"/>
              <a:cs typeface="Poppins"/>
              <a:sym typeface="Poppins"/>
            </a:endParaRPr>
          </a:p>
        </p:txBody>
      </p:sp>
      <p:sp>
        <p:nvSpPr>
          <p:cNvPr id="2187" name="Google Shape;2187;p35"/>
          <p:cNvSpPr/>
          <p:nvPr/>
        </p:nvSpPr>
        <p:spPr>
          <a:xfrm>
            <a:off x="4694505" y="5314231"/>
            <a:ext cx="955500" cy="809400"/>
          </a:xfrm>
          <a:prstGeom prst="rect">
            <a:avLst/>
          </a:prstGeom>
          <a:solidFill>
            <a:srgbClr val="D0D0D0">
              <a:alpha val="80000"/>
            </a:srgbClr>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4</a:t>
            </a:r>
            <a:endParaRPr>
              <a:latin typeface="Poppins"/>
              <a:ea typeface="Poppins"/>
              <a:cs typeface="Poppins"/>
              <a:sym typeface="Poppins"/>
            </a:endParaRPr>
          </a:p>
        </p:txBody>
      </p:sp>
      <p:sp>
        <p:nvSpPr>
          <p:cNvPr id="2188" name="Google Shape;2188;p35"/>
          <p:cNvSpPr/>
          <p:nvPr/>
        </p:nvSpPr>
        <p:spPr>
          <a:xfrm>
            <a:off x="4694506" y="1878124"/>
            <a:ext cx="955500" cy="809400"/>
          </a:xfrm>
          <a:prstGeom prst="rect">
            <a:avLst/>
          </a:prstGeom>
          <a:solidFill>
            <a:schemeClr val="dk1"/>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lt1"/>
                </a:solidFill>
                <a:latin typeface="Poppins Medium"/>
                <a:ea typeface="Poppins Medium"/>
                <a:cs typeface="Poppins Medium"/>
                <a:sym typeface="Poppins Medium"/>
              </a:rPr>
              <a:t>20</a:t>
            </a:r>
            <a:endParaRPr>
              <a:solidFill>
                <a:schemeClr val="lt1"/>
              </a:solidFill>
              <a:latin typeface="Poppins"/>
              <a:ea typeface="Poppins"/>
              <a:cs typeface="Poppins"/>
              <a:sym typeface="Poppins"/>
            </a:endParaRPr>
          </a:p>
        </p:txBody>
      </p:sp>
      <p:sp>
        <p:nvSpPr>
          <p:cNvPr id="2189" name="Google Shape;2189;p35"/>
          <p:cNvSpPr/>
          <p:nvPr/>
        </p:nvSpPr>
        <p:spPr>
          <a:xfrm>
            <a:off x="4694506" y="2737151"/>
            <a:ext cx="955500" cy="809400"/>
          </a:xfrm>
          <a:prstGeom prst="rect">
            <a:avLst/>
          </a:prstGeom>
          <a:solidFill>
            <a:schemeClr val="accent5"/>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16</a:t>
            </a:r>
            <a:endParaRPr>
              <a:latin typeface="Poppins"/>
              <a:ea typeface="Poppins"/>
              <a:cs typeface="Poppins"/>
              <a:sym typeface="Poppins"/>
            </a:endParaRPr>
          </a:p>
        </p:txBody>
      </p:sp>
      <p:sp>
        <p:nvSpPr>
          <p:cNvPr id="2190" name="Google Shape;2190;p35"/>
          <p:cNvSpPr/>
          <p:nvPr/>
        </p:nvSpPr>
        <p:spPr>
          <a:xfrm>
            <a:off x="4694506" y="3596178"/>
            <a:ext cx="955500" cy="809400"/>
          </a:xfrm>
          <a:prstGeom prst="rect">
            <a:avLst/>
          </a:prstGeom>
          <a:solidFill>
            <a:schemeClr val="accent4"/>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12</a:t>
            </a:r>
            <a:endParaRPr>
              <a:latin typeface="Poppins"/>
              <a:ea typeface="Poppins"/>
              <a:cs typeface="Poppins"/>
              <a:sym typeface="Poppins"/>
            </a:endParaRPr>
          </a:p>
        </p:txBody>
      </p:sp>
      <p:cxnSp>
        <p:nvCxnSpPr>
          <p:cNvPr id="2191" name="Google Shape;2191;p35"/>
          <p:cNvCxnSpPr>
            <a:endCxn id="2192" idx="1"/>
          </p:cNvCxnSpPr>
          <p:nvPr/>
        </p:nvCxnSpPr>
        <p:spPr>
          <a:xfrm>
            <a:off x="530300" y="1878124"/>
            <a:ext cx="0" cy="4587000"/>
          </a:xfrm>
          <a:prstGeom prst="straightConnector1">
            <a:avLst/>
          </a:prstGeom>
          <a:noFill/>
          <a:ln cap="rnd" cmpd="sng" w="38100">
            <a:solidFill>
              <a:srgbClr val="DEDEDE"/>
            </a:solidFill>
            <a:prstDash val="solid"/>
            <a:miter lim="8000"/>
            <a:headEnd len="med" w="med" type="triangle"/>
            <a:tailEnd len="sm" w="sm" type="none"/>
          </a:ln>
        </p:spPr>
      </p:cxnSp>
      <p:sp>
        <p:nvSpPr>
          <p:cNvPr id="2192" name="Google Shape;2192;p35"/>
          <p:cNvSpPr/>
          <p:nvPr/>
        </p:nvSpPr>
        <p:spPr>
          <a:xfrm rot="5400000">
            <a:off x="534328" y="6460710"/>
            <a:ext cx="152590" cy="161163"/>
          </a:xfrm>
          <a:custGeom>
            <a:rect b="b" l="l" r="r" t="t"/>
            <a:pathLst>
              <a:path extrusionOk="0" h="342900" w="342900">
                <a:moveTo>
                  <a:pt x="342900" y="0"/>
                </a:moveTo>
                <a:cubicBezTo>
                  <a:pt x="342900" y="189357"/>
                  <a:pt x="189357" y="342900"/>
                  <a:pt x="0" y="342900"/>
                </a:cubicBezTo>
              </a:path>
            </a:pathLst>
          </a:custGeom>
          <a:noFill/>
          <a:ln cap="rnd" cmpd="sng" w="38100">
            <a:solidFill>
              <a:srgbClr val="DEDEDE"/>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193" name="Google Shape;2193;p35"/>
          <p:cNvCxnSpPr>
            <a:endCxn id="2192" idx="0"/>
          </p:cNvCxnSpPr>
          <p:nvPr/>
        </p:nvCxnSpPr>
        <p:spPr>
          <a:xfrm rot="10800000">
            <a:off x="691114" y="6617731"/>
            <a:ext cx="5969400" cy="0"/>
          </a:xfrm>
          <a:prstGeom prst="straightConnector1">
            <a:avLst/>
          </a:prstGeom>
          <a:noFill/>
          <a:ln cap="rnd" cmpd="sng" w="38100">
            <a:solidFill>
              <a:srgbClr val="DEDEDE"/>
            </a:solidFill>
            <a:prstDash val="solid"/>
            <a:miter lim="8000"/>
            <a:headEnd len="med" w="med" type="triangle"/>
            <a:tailEnd len="sm" w="sm" type="none"/>
          </a:ln>
        </p:spPr>
      </p:cxnSp>
      <p:sp>
        <p:nvSpPr>
          <p:cNvPr id="2194" name="Google Shape;2194;p35"/>
          <p:cNvSpPr/>
          <p:nvPr/>
        </p:nvSpPr>
        <p:spPr>
          <a:xfrm>
            <a:off x="5704935" y="4455205"/>
            <a:ext cx="955500" cy="809400"/>
          </a:xfrm>
          <a:prstGeom prst="rect">
            <a:avLst/>
          </a:prstGeom>
          <a:solidFill>
            <a:schemeClr val="accent4"/>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10</a:t>
            </a:r>
            <a:endParaRPr>
              <a:latin typeface="Poppins"/>
              <a:ea typeface="Poppins"/>
              <a:cs typeface="Poppins"/>
              <a:sym typeface="Poppins"/>
            </a:endParaRPr>
          </a:p>
        </p:txBody>
      </p:sp>
      <p:sp>
        <p:nvSpPr>
          <p:cNvPr id="2195" name="Google Shape;2195;p35"/>
          <p:cNvSpPr/>
          <p:nvPr/>
        </p:nvSpPr>
        <p:spPr>
          <a:xfrm flipH="1" rot="10800000">
            <a:off x="5704935" y="5314159"/>
            <a:ext cx="955500" cy="809400"/>
          </a:xfrm>
          <a:prstGeom prst="round1Rect">
            <a:avLst>
              <a:gd fmla="val 16667" name="adj"/>
            </a:avLst>
          </a:prstGeom>
          <a:solidFill>
            <a:srgbClr val="D0D0D0">
              <a:alpha val="80000"/>
            </a:srgbClr>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t/>
            </a:r>
            <a:endParaRPr sz="1000">
              <a:solidFill>
                <a:schemeClr val="dk1"/>
              </a:solidFill>
              <a:latin typeface="Poppins Medium"/>
              <a:ea typeface="Poppins Medium"/>
              <a:cs typeface="Poppins Medium"/>
              <a:sym typeface="Poppins Medium"/>
            </a:endParaRPr>
          </a:p>
        </p:txBody>
      </p:sp>
      <p:sp>
        <p:nvSpPr>
          <p:cNvPr id="2196" name="Google Shape;2196;p35"/>
          <p:cNvSpPr/>
          <p:nvPr/>
        </p:nvSpPr>
        <p:spPr>
          <a:xfrm>
            <a:off x="5704935" y="1878124"/>
            <a:ext cx="955500" cy="809400"/>
          </a:xfrm>
          <a:prstGeom prst="round1Rect">
            <a:avLst>
              <a:gd fmla="val 16667" name="adj"/>
            </a:avLst>
          </a:prstGeom>
          <a:solidFill>
            <a:schemeClr val="dk1"/>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lt1"/>
                </a:solidFill>
                <a:latin typeface="Poppins Medium"/>
                <a:ea typeface="Poppins Medium"/>
                <a:cs typeface="Poppins Medium"/>
                <a:sym typeface="Poppins Medium"/>
              </a:rPr>
              <a:t>25</a:t>
            </a:r>
            <a:endParaRPr>
              <a:solidFill>
                <a:schemeClr val="lt1"/>
              </a:solidFill>
              <a:latin typeface="Poppins"/>
              <a:ea typeface="Poppins"/>
              <a:cs typeface="Poppins"/>
              <a:sym typeface="Poppins"/>
            </a:endParaRPr>
          </a:p>
        </p:txBody>
      </p:sp>
      <p:sp>
        <p:nvSpPr>
          <p:cNvPr id="2197" name="Google Shape;2197;p35"/>
          <p:cNvSpPr/>
          <p:nvPr/>
        </p:nvSpPr>
        <p:spPr>
          <a:xfrm>
            <a:off x="5704935" y="2737151"/>
            <a:ext cx="955500" cy="809400"/>
          </a:xfrm>
          <a:prstGeom prst="rect">
            <a:avLst/>
          </a:prstGeom>
          <a:solidFill>
            <a:schemeClr val="dk1"/>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lt1"/>
                </a:solidFill>
                <a:latin typeface="Poppins Medium"/>
                <a:ea typeface="Poppins Medium"/>
                <a:cs typeface="Poppins Medium"/>
                <a:sym typeface="Poppins Medium"/>
              </a:rPr>
              <a:t>20</a:t>
            </a:r>
            <a:endParaRPr>
              <a:solidFill>
                <a:schemeClr val="lt1"/>
              </a:solidFill>
              <a:latin typeface="Poppins"/>
              <a:ea typeface="Poppins"/>
              <a:cs typeface="Poppins"/>
              <a:sym typeface="Poppins"/>
            </a:endParaRPr>
          </a:p>
        </p:txBody>
      </p:sp>
      <p:sp>
        <p:nvSpPr>
          <p:cNvPr id="2198" name="Google Shape;2198;p35"/>
          <p:cNvSpPr/>
          <p:nvPr/>
        </p:nvSpPr>
        <p:spPr>
          <a:xfrm>
            <a:off x="5704935" y="3596178"/>
            <a:ext cx="955500" cy="809400"/>
          </a:xfrm>
          <a:prstGeom prst="rect">
            <a:avLst/>
          </a:prstGeom>
          <a:solidFill>
            <a:schemeClr val="accent5"/>
          </a:solid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15</a:t>
            </a:r>
            <a:endParaRPr>
              <a:latin typeface="Poppins"/>
              <a:ea typeface="Poppins"/>
              <a:cs typeface="Poppins"/>
              <a:sym typeface="Poppins"/>
            </a:endParaRPr>
          </a:p>
        </p:txBody>
      </p:sp>
      <p:grpSp>
        <p:nvGrpSpPr>
          <p:cNvPr id="2199" name="Google Shape;2199;p35"/>
          <p:cNvGrpSpPr/>
          <p:nvPr/>
        </p:nvGrpSpPr>
        <p:grpSpPr>
          <a:xfrm>
            <a:off x="1694845" y="6195419"/>
            <a:ext cx="4729687" cy="246300"/>
            <a:chOff x="1694845" y="5688894"/>
            <a:chExt cx="4729687" cy="246300"/>
          </a:xfrm>
        </p:grpSpPr>
        <p:sp>
          <p:nvSpPr>
            <p:cNvPr id="2200" name="Google Shape;2200;p35"/>
            <p:cNvSpPr txBox="1"/>
            <p:nvPr/>
          </p:nvSpPr>
          <p:spPr>
            <a:xfrm>
              <a:off x="1694845" y="5688894"/>
              <a:ext cx="869400" cy="246300"/>
            </a:xfrm>
            <a:prstGeom prst="rect">
              <a:avLst/>
            </a:prstGeom>
            <a:noFill/>
            <a:ln>
              <a:noFill/>
            </a:ln>
          </p:spPr>
          <p:txBody>
            <a:bodyPr anchorCtr="0" anchor="ctr" bIns="45700" lIns="0" spcFirstLastPara="1" rIns="0" wrap="square" tIns="45700">
              <a:sp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Insignificant</a:t>
              </a:r>
              <a:endParaRPr>
                <a:latin typeface="Poppins"/>
                <a:ea typeface="Poppins"/>
                <a:cs typeface="Poppins"/>
                <a:sym typeface="Poppins"/>
              </a:endParaRPr>
            </a:p>
          </p:txBody>
        </p:sp>
        <p:sp>
          <p:nvSpPr>
            <p:cNvPr id="2201" name="Google Shape;2201;p35"/>
            <p:cNvSpPr txBox="1"/>
            <p:nvPr/>
          </p:nvSpPr>
          <p:spPr>
            <a:xfrm>
              <a:off x="2940013" y="5688894"/>
              <a:ext cx="409500" cy="246300"/>
            </a:xfrm>
            <a:prstGeom prst="rect">
              <a:avLst/>
            </a:prstGeom>
            <a:noFill/>
            <a:ln>
              <a:noFill/>
            </a:ln>
          </p:spPr>
          <p:txBody>
            <a:bodyPr anchorCtr="0" anchor="ctr" bIns="45700" lIns="0" spcFirstLastPara="1" rIns="0" wrap="square" tIns="45700">
              <a:sp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Minor</a:t>
              </a:r>
              <a:endParaRPr>
                <a:latin typeface="Poppins"/>
                <a:ea typeface="Poppins"/>
                <a:cs typeface="Poppins"/>
                <a:sym typeface="Poppins"/>
              </a:endParaRPr>
            </a:p>
          </p:txBody>
        </p:sp>
        <p:sp>
          <p:nvSpPr>
            <p:cNvPr id="2202" name="Google Shape;2202;p35"/>
            <p:cNvSpPr txBox="1"/>
            <p:nvPr/>
          </p:nvSpPr>
          <p:spPr>
            <a:xfrm>
              <a:off x="3784563" y="5688894"/>
              <a:ext cx="750600" cy="246300"/>
            </a:xfrm>
            <a:prstGeom prst="rect">
              <a:avLst/>
            </a:prstGeom>
            <a:noFill/>
            <a:ln>
              <a:noFill/>
            </a:ln>
          </p:spPr>
          <p:txBody>
            <a:bodyPr anchorCtr="0" anchor="ctr" bIns="45700" lIns="0" spcFirstLastPara="1" rIns="0" wrap="square" tIns="45700">
              <a:sp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Significant</a:t>
              </a:r>
              <a:endParaRPr>
                <a:latin typeface="Poppins"/>
                <a:ea typeface="Poppins"/>
                <a:cs typeface="Poppins"/>
                <a:sym typeface="Poppins"/>
              </a:endParaRPr>
            </a:p>
          </p:txBody>
        </p:sp>
        <p:sp>
          <p:nvSpPr>
            <p:cNvPr id="2203" name="Google Shape;2203;p35"/>
            <p:cNvSpPr txBox="1"/>
            <p:nvPr/>
          </p:nvSpPr>
          <p:spPr>
            <a:xfrm>
              <a:off x="4976372" y="5688894"/>
              <a:ext cx="397200" cy="246300"/>
            </a:xfrm>
            <a:prstGeom prst="rect">
              <a:avLst/>
            </a:prstGeom>
            <a:noFill/>
            <a:ln>
              <a:noFill/>
            </a:ln>
          </p:spPr>
          <p:txBody>
            <a:bodyPr anchorCtr="0" anchor="ctr" bIns="45700" lIns="0" spcFirstLastPara="1" rIns="0" wrap="square" tIns="45700">
              <a:sp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Major</a:t>
              </a:r>
              <a:endParaRPr>
                <a:latin typeface="Poppins"/>
                <a:ea typeface="Poppins"/>
                <a:cs typeface="Poppins"/>
                <a:sym typeface="Poppins"/>
              </a:endParaRPr>
            </a:p>
          </p:txBody>
        </p:sp>
        <p:sp>
          <p:nvSpPr>
            <p:cNvPr id="2204" name="Google Shape;2204;p35"/>
            <p:cNvSpPr txBox="1"/>
            <p:nvPr/>
          </p:nvSpPr>
          <p:spPr>
            <a:xfrm>
              <a:off x="5955632" y="5688894"/>
              <a:ext cx="468900" cy="246300"/>
            </a:xfrm>
            <a:prstGeom prst="rect">
              <a:avLst/>
            </a:prstGeom>
            <a:noFill/>
            <a:ln>
              <a:noFill/>
            </a:ln>
          </p:spPr>
          <p:txBody>
            <a:bodyPr anchorCtr="0" anchor="ctr" bIns="45700" lIns="0" spcFirstLastPara="1" rIns="0" wrap="square" tIns="45700">
              <a:sp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Severe</a:t>
              </a:r>
              <a:endParaRPr>
                <a:latin typeface="Poppins"/>
                <a:ea typeface="Poppins"/>
                <a:cs typeface="Poppins"/>
                <a:sym typeface="Poppins"/>
              </a:endParaRPr>
            </a:p>
          </p:txBody>
        </p:sp>
      </p:grpSp>
      <p:sp>
        <p:nvSpPr>
          <p:cNvPr id="2205" name="Google Shape;2205;p35"/>
          <p:cNvSpPr/>
          <p:nvPr/>
        </p:nvSpPr>
        <p:spPr>
          <a:xfrm>
            <a:off x="3723695" y="6493767"/>
            <a:ext cx="872100" cy="247800"/>
          </a:xfrm>
          <a:prstGeom prst="roundRect">
            <a:avLst>
              <a:gd fmla="val 50000" name="adj"/>
            </a:avLst>
          </a:prstGeom>
          <a:solidFill>
            <a:srgbClr val="DEDEDE"/>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en-US" sz="1000">
                <a:solidFill>
                  <a:srgbClr val="7B7B7B"/>
                </a:solidFill>
                <a:latin typeface="Poppins"/>
                <a:ea typeface="Poppins"/>
                <a:cs typeface="Poppins"/>
                <a:sym typeface="Poppins"/>
              </a:rPr>
              <a:t>IMPACT</a:t>
            </a:r>
            <a:endParaRPr>
              <a:latin typeface="Poppins"/>
              <a:ea typeface="Poppins"/>
              <a:cs typeface="Poppins"/>
              <a:sym typeface="Poppins"/>
            </a:endParaRPr>
          </a:p>
        </p:txBody>
      </p:sp>
      <p:sp>
        <p:nvSpPr>
          <p:cNvPr id="2206" name="Google Shape;2206;p35"/>
          <p:cNvSpPr/>
          <p:nvPr/>
        </p:nvSpPr>
        <p:spPr>
          <a:xfrm rot="-5400000">
            <a:off x="-57800" y="3870262"/>
            <a:ext cx="1176300" cy="261300"/>
          </a:xfrm>
          <a:prstGeom prst="roundRect">
            <a:avLst>
              <a:gd fmla="val 50000" name="adj"/>
            </a:avLst>
          </a:prstGeom>
          <a:solidFill>
            <a:srgbClr val="DEDEDE"/>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lang="en-US" sz="1000">
                <a:solidFill>
                  <a:srgbClr val="7B7B7B"/>
                </a:solidFill>
                <a:latin typeface="Poppins"/>
                <a:ea typeface="Poppins"/>
                <a:cs typeface="Poppins"/>
                <a:sym typeface="Poppins"/>
              </a:rPr>
              <a:t>PROBABILITY</a:t>
            </a:r>
            <a:endParaRPr>
              <a:latin typeface="Poppins"/>
              <a:ea typeface="Poppins"/>
              <a:cs typeface="Poppins"/>
              <a:sym typeface="Poppins"/>
            </a:endParaRPr>
          </a:p>
        </p:txBody>
      </p:sp>
      <p:sp>
        <p:nvSpPr>
          <p:cNvPr id="2207" name="Google Shape;2207;p35"/>
          <p:cNvSpPr/>
          <p:nvPr/>
        </p:nvSpPr>
        <p:spPr>
          <a:xfrm>
            <a:off x="7107134" y="5583202"/>
            <a:ext cx="4715100" cy="272700"/>
          </a:xfrm>
          <a:prstGeom prst="round2SameRect">
            <a:avLst>
              <a:gd fmla="val 32130" name="adj1"/>
              <a:gd fmla="val 0" name="adj2"/>
            </a:avLst>
          </a:prstGeom>
          <a:gradFill>
            <a:gsLst>
              <a:gs pos="0">
                <a:srgbClr val="6E89C0"/>
              </a:gs>
              <a:gs pos="50000">
                <a:srgbClr val="516B9A"/>
              </a:gs>
              <a:gs pos="100000">
                <a:schemeClr val="accent1"/>
              </a:gs>
            </a:gsLst>
            <a:lin ang="5400000"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208" name="Google Shape;2208;p35"/>
          <p:cNvSpPr/>
          <p:nvPr/>
        </p:nvSpPr>
        <p:spPr>
          <a:xfrm>
            <a:off x="7107134" y="4387307"/>
            <a:ext cx="4715100" cy="272700"/>
          </a:xfrm>
          <a:prstGeom prst="round2SameRect">
            <a:avLst>
              <a:gd fmla="val 32130" name="adj1"/>
              <a:gd fmla="val 0" name="adj2"/>
            </a:avLst>
          </a:prstGeom>
          <a:gradFill>
            <a:gsLst>
              <a:gs pos="0">
                <a:srgbClr val="6E89C0"/>
              </a:gs>
              <a:gs pos="50000">
                <a:srgbClr val="516B9A"/>
              </a:gs>
              <a:gs pos="100000">
                <a:schemeClr val="accent1"/>
              </a:gs>
            </a:gsLst>
            <a:lin ang="5400000"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209" name="Google Shape;2209;p35"/>
          <p:cNvSpPr/>
          <p:nvPr/>
        </p:nvSpPr>
        <p:spPr>
          <a:xfrm>
            <a:off x="7107134" y="3191414"/>
            <a:ext cx="4715100" cy="272700"/>
          </a:xfrm>
          <a:prstGeom prst="round2SameRect">
            <a:avLst>
              <a:gd fmla="val 32130" name="adj1"/>
              <a:gd fmla="val 0" name="adj2"/>
            </a:avLst>
          </a:prstGeom>
          <a:gradFill>
            <a:gsLst>
              <a:gs pos="0">
                <a:srgbClr val="6E89C0"/>
              </a:gs>
              <a:gs pos="50000">
                <a:srgbClr val="516B9A"/>
              </a:gs>
              <a:gs pos="100000">
                <a:schemeClr val="accent1"/>
              </a:gs>
            </a:gsLst>
            <a:lin ang="5400000"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210" name="Google Shape;2210;p35"/>
          <p:cNvSpPr/>
          <p:nvPr/>
        </p:nvSpPr>
        <p:spPr>
          <a:xfrm>
            <a:off x="7107134" y="1995521"/>
            <a:ext cx="4715100" cy="272700"/>
          </a:xfrm>
          <a:prstGeom prst="round2SameRect">
            <a:avLst>
              <a:gd fmla="val 32130" name="adj1"/>
              <a:gd fmla="val 0" name="adj2"/>
            </a:avLst>
          </a:prstGeom>
          <a:gradFill>
            <a:gsLst>
              <a:gs pos="0">
                <a:srgbClr val="6E89C0"/>
              </a:gs>
              <a:gs pos="50000">
                <a:srgbClr val="516B9A"/>
              </a:gs>
              <a:gs pos="100000">
                <a:schemeClr val="accent1"/>
              </a:gs>
            </a:gsLst>
            <a:lin ang="5400000" scaled="0"/>
          </a:gra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211" name="Google Shape;2211;p35"/>
          <p:cNvSpPr/>
          <p:nvPr/>
        </p:nvSpPr>
        <p:spPr>
          <a:xfrm>
            <a:off x="4931721" y="3067066"/>
            <a:ext cx="486300" cy="286200"/>
          </a:xfrm>
          <a:prstGeom prst="roundRect">
            <a:avLst>
              <a:gd fmla="val 50000" name="adj"/>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24705"/>
              </a:srgbClr>
            </a:outerShdw>
          </a:effectLst>
        </p:spPr>
        <p:txBody>
          <a:bodyPr anchorCtr="0" anchor="ctr" bIns="18275" lIns="0" spcFirstLastPara="1" rIns="0" wrap="square" tIns="0">
            <a:noAutofit/>
          </a:bodyPr>
          <a:lstStyle/>
          <a:p>
            <a:pPr indent="0" lvl="0" marL="0" marR="0" rtl="0" algn="ctr">
              <a:spcBef>
                <a:spcPts val="0"/>
              </a:spcBef>
              <a:spcAft>
                <a:spcPts val="0"/>
              </a:spcAft>
              <a:buNone/>
            </a:pPr>
            <a:r>
              <a:rPr lang="en-US" sz="1200">
                <a:solidFill>
                  <a:srgbClr val="FFFFFF"/>
                </a:solidFill>
                <a:latin typeface="Poppins Medium"/>
                <a:ea typeface="Poppins Medium"/>
                <a:cs typeface="Poppins Medium"/>
                <a:sym typeface="Poppins Medium"/>
              </a:rPr>
              <a:t>R1</a:t>
            </a:r>
            <a:endParaRPr>
              <a:latin typeface="Poppins"/>
              <a:ea typeface="Poppins"/>
              <a:cs typeface="Poppins"/>
              <a:sym typeface="Poppins"/>
            </a:endParaRPr>
          </a:p>
        </p:txBody>
      </p:sp>
      <p:sp>
        <p:nvSpPr>
          <p:cNvPr id="2212" name="Google Shape;2212;p35"/>
          <p:cNvSpPr/>
          <p:nvPr/>
        </p:nvSpPr>
        <p:spPr>
          <a:xfrm>
            <a:off x="3916605" y="3952207"/>
            <a:ext cx="486300" cy="286200"/>
          </a:xfrm>
          <a:prstGeom prst="roundRect">
            <a:avLst>
              <a:gd fmla="val 50000" name="adj"/>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24705"/>
              </a:srgbClr>
            </a:outerShdw>
          </a:effectLst>
        </p:spPr>
        <p:txBody>
          <a:bodyPr anchorCtr="0" anchor="ctr" bIns="18275" lIns="0" spcFirstLastPara="1" rIns="0" wrap="square" tIns="0">
            <a:noAutofit/>
          </a:bodyPr>
          <a:lstStyle/>
          <a:p>
            <a:pPr indent="0" lvl="0" marL="0" marR="0" rtl="0" algn="ctr">
              <a:spcBef>
                <a:spcPts val="0"/>
              </a:spcBef>
              <a:spcAft>
                <a:spcPts val="0"/>
              </a:spcAft>
              <a:buNone/>
            </a:pPr>
            <a:r>
              <a:rPr lang="en-US" sz="1200">
                <a:solidFill>
                  <a:srgbClr val="FFFFFF"/>
                </a:solidFill>
                <a:latin typeface="Poppins Medium"/>
                <a:ea typeface="Poppins Medium"/>
                <a:cs typeface="Poppins Medium"/>
                <a:sym typeface="Poppins Medium"/>
              </a:rPr>
              <a:t>R5</a:t>
            </a:r>
            <a:endParaRPr>
              <a:latin typeface="Poppins"/>
              <a:ea typeface="Poppins"/>
              <a:cs typeface="Poppins"/>
              <a:sym typeface="Poppins"/>
            </a:endParaRPr>
          </a:p>
        </p:txBody>
      </p:sp>
      <p:sp>
        <p:nvSpPr>
          <p:cNvPr id="2213" name="Google Shape;2213;p35"/>
          <p:cNvSpPr/>
          <p:nvPr/>
        </p:nvSpPr>
        <p:spPr>
          <a:xfrm>
            <a:off x="4931721" y="4806472"/>
            <a:ext cx="486300" cy="286200"/>
          </a:xfrm>
          <a:prstGeom prst="roundRect">
            <a:avLst>
              <a:gd fmla="val 50000" name="adj"/>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24705"/>
              </a:srgbClr>
            </a:outerShdw>
          </a:effectLst>
        </p:spPr>
        <p:txBody>
          <a:bodyPr anchorCtr="0" anchor="ctr" bIns="18275" lIns="0" spcFirstLastPara="1" rIns="0" wrap="square" tIns="0">
            <a:noAutofit/>
          </a:bodyPr>
          <a:lstStyle/>
          <a:p>
            <a:pPr indent="0" lvl="0" marL="0" marR="0" rtl="0" algn="ctr">
              <a:spcBef>
                <a:spcPts val="0"/>
              </a:spcBef>
              <a:spcAft>
                <a:spcPts val="0"/>
              </a:spcAft>
              <a:buNone/>
            </a:pPr>
            <a:r>
              <a:rPr lang="en-US" sz="1200">
                <a:solidFill>
                  <a:srgbClr val="FFFFFF"/>
                </a:solidFill>
                <a:latin typeface="Poppins Medium"/>
                <a:ea typeface="Poppins Medium"/>
                <a:cs typeface="Poppins Medium"/>
                <a:sym typeface="Poppins Medium"/>
              </a:rPr>
              <a:t>R2</a:t>
            </a:r>
            <a:endParaRPr>
              <a:latin typeface="Poppins"/>
              <a:ea typeface="Poppins"/>
              <a:cs typeface="Poppins"/>
              <a:sym typeface="Poppins"/>
            </a:endParaRPr>
          </a:p>
        </p:txBody>
      </p:sp>
      <p:sp>
        <p:nvSpPr>
          <p:cNvPr id="2214" name="Google Shape;2214;p35"/>
          <p:cNvSpPr/>
          <p:nvPr/>
        </p:nvSpPr>
        <p:spPr>
          <a:xfrm>
            <a:off x="5946056" y="3952207"/>
            <a:ext cx="486300" cy="286200"/>
          </a:xfrm>
          <a:prstGeom prst="roundRect">
            <a:avLst>
              <a:gd fmla="val 50000" name="adj"/>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24705"/>
              </a:srgbClr>
            </a:outerShdw>
          </a:effectLst>
        </p:spPr>
        <p:txBody>
          <a:bodyPr anchorCtr="0" anchor="ctr" bIns="18275" lIns="0" spcFirstLastPara="1" rIns="0" wrap="square" tIns="0">
            <a:noAutofit/>
          </a:bodyPr>
          <a:lstStyle/>
          <a:p>
            <a:pPr indent="0" lvl="0" marL="0" marR="0" rtl="0" algn="ctr">
              <a:spcBef>
                <a:spcPts val="0"/>
              </a:spcBef>
              <a:spcAft>
                <a:spcPts val="0"/>
              </a:spcAft>
              <a:buNone/>
            </a:pPr>
            <a:r>
              <a:rPr lang="en-US" sz="1200">
                <a:solidFill>
                  <a:srgbClr val="FFFFFF"/>
                </a:solidFill>
                <a:latin typeface="Poppins Medium"/>
                <a:ea typeface="Poppins Medium"/>
                <a:cs typeface="Poppins Medium"/>
                <a:sym typeface="Poppins Medium"/>
              </a:rPr>
              <a:t>R2</a:t>
            </a:r>
            <a:endParaRPr>
              <a:latin typeface="Poppins"/>
              <a:ea typeface="Poppins"/>
              <a:cs typeface="Poppins"/>
              <a:sym typeface="Poppins"/>
            </a:endParaRPr>
          </a:p>
        </p:txBody>
      </p:sp>
      <p:sp>
        <p:nvSpPr>
          <p:cNvPr id="2215" name="Google Shape;2215;p35"/>
          <p:cNvSpPr/>
          <p:nvPr/>
        </p:nvSpPr>
        <p:spPr>
          <a:xfrm>
            <a:off x="3916605" y="3067066"/>
            <a:ext cx="486300" cy="286200"/>
          </a:xfrm>
          <a:prstGeom prst="roundRect">
            <a:avLst>
              <a:gd fmla="val 50000" name="adj"/>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24705"/>
              </a:srgbClr>
            </a:outerShdw>
          </a:effectLst>
        </p:spPr>
        <p:txBody>
          <a:bodyPr anchorCtr="0" anchor="ctr" bIns="18275" lIns="0" spcFirstLastPara="1" rIns="0" wrap="square" tIns="0">
            <a:noAutofit/>
          </a:bodyPr>
          <a:lstStyle/>
          <a:p>
            <a:pPr indent="0" lvl="0" marL="0" marR="0" rtl="0" algn="ctr">
              <a:spcBef>
                <a:spcPts val="0"/>
              </a:spcBef>
              <a:spcAft>
                <a:spcPts val="0"/>
              </a:spcAft>
              <a:buNone/>
            </a:pPr>
            <a:r>
              <a:rPr lang="en-US" sz="1200">
                <a:solidFill>
                  <a:srgbClr val="FFFFFF"/>
                </a:solidFill>
                <a:latin typeface="Poppins Medium"/>
                <a:ea typeface="Poppins Medium"/>
                <a:cs typeface="Poppins Medium"/>
                <a:sym typeface="Poppins Medium"/>
              </a:rPr>
              <a:t>R4</a:t>
            </a:r>
            <a:endParaRPr>
              <a:latin typeface="Poppins"/>
              <a:ea typeface="Poppins"/>
              <a:cs typeface="Poppins"/>
              <a:sym typeface="Poppins"/>
            </a:endParaRPr>
          </a:p>
        </p:txBody>
      </p:sp>
      <p:sp>
        <p:nvSpPr>
          <p:cNvPr id="2216" name="Google Shape;2216;p35"/>
          <p:cNvSpPr/>
          <p:nvPr/>
        </p:nvSpPr>
        <p:spPr>
          <a:xfrm>
            <a:off x="1655009" y="5308197"/>
            <a:ext cx="510600" cy="439200"/>
          </a:xfrm>
          <a:prstGeom prst="rect">
            <a:avLst/>
          </a:prstGeom>
          <a:no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lt1"/>
                </a:solidFill>
                <a:latin typeface="Poppins Medium"/>
                <a:ea typeface="Poppins Medium"/>
                <a:cs typeface="Poppins Medium"/>
                <a:sym typeface="Poppins Medium"/>
              </a:rPr>
              <a:t>1</a:t>
            </a:r>
            <a:endParaRPr>
              <a:solidFill>
                <a:schemeClr val="lt1"/>
              </a:solidFill>
              <a:latin typeface="Poppins"/>
              <a:ea typeface="Poppins"/>
              <a:cs typeface="Poppins"/>
              <a:sym typeface="Poppins"/>
            </a:endParaRPr>
          </a:p>
        </p:txBody>
      </p:sp>
      <p:sp>
        <p:nvSpPr>
          <p:cNvPr id="2217" name="Google Shape;2217;p35"/>
          <p:cNvSpPr/>
          <p:nvPr/>
        </p:nvSpPr>
        <p:spPr>
          <a:xfrm flipH="1">
            <a:off x="5711324" y="5308197"/>
            <a:ext cx="510600" cy="439200"/>
          </a:xfrm>
          <a:prstGeom prst="rect">
            <a:avLst/>
          </a:prstGeom>
          <a:noFill/>
          <a:ln>
            <a:noFill/>
          </a:ln>
        </p:spPr>
        <p:txBody>
          <a:bodyPr anchorCtr="0" anchor="t" bIns="45700" lIns="91425" spcFirstLastPara="1" rIns="91425" wrap="square" tIns="91425">
            <a:noAutofit/>
          </a:bodyPr>
          <a:lstStyle/>
          <a:p>
            <a:pPr indent="0" lvl="0" marL="0" marR="0" rtl="0" algn="l">
              <a:spcBef>
                <a:spcPts val="0"/>
              </a:spcBef>
              <a:spcAft>
                <a:spcPts val="0"/>
              </a:spcAft>
              <a:buNone/>
            </a:pPr>
            <a:r>
              <a:rPr lang="en-US" sz="1000">
                <a:solidFill>
                  <a:schemeClr val="dk1"/>
                </a:solidFill>
                <a:latin typeface="Poppins Medium"/>
                <a:ea typeface="Poppins Medium"/>
                <a:cs typeface="Poppins Medium"/>
                <a:sym typeface="Poppins Medium"/>
              </a:rPr>
              <a:t>5</a:t>
            </a:r>
            <a:endParaRPr>
              <a:latin typeface="Poppins"/>
              <a:ea typeface="Poppins"/>
              <a:cs typeface="Poppins"/>
              <a:sym typeface="Poppins"/>
            </a:endParaRPr>
          </a:p>
        </p:txBody>
      </p:sp>
      <p:graphicFrame>
        <p:nvGraphicFramePr>
          <p:cNvPr id="2218" name="Google Shape;2218;p35"/>
          <p:cNvGraphicFramePr/>
          <p:nvPr/>
        </p:nvGraphicFramePr>
        <p:xfrm>
          <a:off x="7107135" y="799626"/>
          <a:ext cx="3000000" cy="3000000"/>
        </p:xfrm>
        <a:graphic>
          <a:graphicData uri="http://schemas.openxmlformats.org/drawingml/2006/table">
            <a:tbl>
              <a:tblPr bandRow="1">
                <a:noFill/>
                <a:tableStyleId>{A89CD3A6-E48C-4FF2-8819-536A49FAF9BE}</a:tableStyleId>
              </a:tblPr>
              <a:tblGrid>
                <a:gridCol w="1320950"/>
                <a:gridCol w="1047400"/>
                <a:gridCol w="2346725"/>
              </a:tblGrid>
              <a:tr h="269625">
                <a:tc gridSpan="3">
                  <a:txBody>
                    <a:bodyPr/>
                    <a:lstStyle/>
                    <a:p>
                      <a:pPr indent="0" lvl="0" marL="0" marR="0" rtl="0" algn="l">
                        <a:spcBef>
                          <a:spcPts val="0"/>
                        </a:spcBef>
                        <a:spcAft>
                          <a:spcPts val="0"/>
                        </a:spcAft>
                        <a:buNone/>
                      </a:pPr>
                      <a:r>
                        <a:rPr lang="en-US" sz="1100">
                          <a:solidFill>
                            <a:schemeClr val="lt1"/>
                          </a:solidFill>
                          <a:latin typeface="Poppins Light"/>
                          <a:ea typeface="Poppins Light"/>
                          <a:cs typeface="Poppins Light"/>
                          <a:sym typeface="Poppins Light"/>
                        </a:rPr>
                        <a:t>AI model failure</a:t>
                      </a:r>
                      <a:endParaRPr>
                        <a:latin typeface="Poppins Light"/>
                        <a:ea typeface="Poppins Light"/>
                        <a:cs typeface="Poppins Light"/>
                        <a:sym typeface="Poppins Light"/>
                      </a:endParaRPr>
                    </a:p>
                  </a:txBody>
                  <a:tcPr marT="0" marB="0" marR="91450" marL="640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hMerge="1"/>
                <a:tc hMerge="1"/>
              </a:tr>
              <a:tr h="269625">
                <a:tc>
                  <a:txBody>
                    <a:bodyPr/>
                    <a:lstStyle/>
                    <a:p>
                      <a:pPr indent="0" lvl="0" marL="0" marR="0" rtl="0" algn="l">
                        <a:spcBef>
                          <a:spcPts val="0"/>
                        </a:spcBef>
                        <a:spcAft>
                          <a:spcPts val="0"/>
                        </a:spcAft>
                        <a:buNone/>
                      </a:pPr>
                      <a:r>
                        <a:rPr lang="en-US" sz="900">
                          <a:solidFill>
                            <a:srgbClr val="7B7B7B"/>
                          </a:solidFill>
                          <a:latin typeface="Poppins Light"/>
                          <a:ea typeface="Poppins Light"/>
                          <a:cs typeface="Poppins Light"/>
                          <a:sym typeface="Poppins Light"/>
                        </a:rPr>
                        <a:t>Category</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a:txBody>
                    <a:bodyPr/>
                    <a:lstStyle/>
                    <a:p>
                      <a:pPr indent="0" lvl="0" marL="0" marR="0" rtl="0" algn="r">
                        <a:spcBef>
                          <a:spcPts val="0"/>
                        </a:spcBef>
                        <a:spcAft>
                          <a:spcPts val="0"/>
                        </a:spcAft>
                        <a:buNone/>
                      </a:pPr>
                      <a:r>
                        <a:rPr i="0" lang="en-US" sz="900">
                          <a:latin typeface="Poppins Light"/>
                          <a:ea typeface="Poppins Light"/>
                          <a:cs typeface="Poppins Light"/>
                          <a:sym typeface="Poppins Light"/>
                        </a:rPr>
                        <a:t>Extreme (16)</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rowSpan="3">
                  <a:txBody>
                    <a:bodyPr/>
                    <a:lstStyle/>
                    <a:p>
                      <a:pPr indent="0" lvl="0" marL="0" marR="0" rtl="0" algn="l">
                        <a:lnSpc>
                          <a:spcPct val="115000"/>
                        </a:lnSpc>
                        <a:spcBef>
                          <a:spcPts val="0"/>
                        </a:spcBef>
                        <a:spcAft>
                          <a:spcPts val="0"/>
                        </a:spcAft>
                        <a:buNone/>
                      </a:pPr>
                      <a:r>
                        <a:rPr lang="en-US" sz="900">
                          <a:latin typeface="Poppins Light"/>
                          <a:ea typeface="Poppins Light"/>
                          <a:cs typeface="Poppins Light"/>
                          <a:sym typeface="Poppins Light"/>
                        </a:rPr>
                        <a:t>Faulty AI outputs could lead to biased decision-making, regulatory scrutiny, and customer distrust.</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r>
              <a:tr h="269625">
                <a:tc>
                  <a:txBody>
                    <a:bodyPr/>
                    <a:lstStyle/>
                    <a:p>
                      <a:pPr indent="0" lvl="0" marL="0" marR="0" rtl="0" algn="l">
                        <a:spcBef>
                          <a:spcPts val="0"/>
                        </a:spcBef>
                        <a:spcAft>
                          <a:spcPts val="0"/>
                        </a:spcAft>
                        <a:buNone/>
                      </a:pPr>
                      <a:r>
                        <a:rPr lang="en-US" sz="900">
                          <a:solidFill>
                            <a:srgbClr val="7B7B7B"/>
                          </a:solidFill>
                          <a:latin typeface="Poppins Light"/>
                          <a:ea typeface="Poppins Light"/>
                          <a:cs typeface="Poppins Light"/>
                          <a:sym typeface="Poppins Light"/>
                        </a:rPr>
                        <a:t>Strategic Risk Type</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a:txBody>
                    <a:bodyPr/>
                    <a:lstStyle/>
                    <a:p>
                      <a:pPr indent="0" lvl="0" marL="0" marR="0" rtl="0" algn="r">
                        <a:spcBef>
                          <a:spcPts val="0"/>
                        </a:spcBef>
                        <a:spcAft>
                          <a:spcPts val="0"/>
                        </a:spcAft>
                        <a:buNone/>
                      </a:pPr>
                      <a:r>
                        <a:rPr i="0" lang="en-US" sz="900">
                          <a:latin typeface="Poppins Light"/>
                          <a:ea typeface="Poppins Light"/>
                          <a:cs typeface="Poppins Light"/>
                          <a:sym typeface="Poppins Light"/>
                        </a:rPr>
                        <a:t>R, O</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vMerge="1"/>
              </a:tr>
              <a:tr h="269625">
                <a:tc>
                  <a:txBody>
                    <a:bodyPr/>
                    <a:lstStyle/>
                    <a:p>
                      <a:pPr indent="0" lvl="0" marL="0" marR="0" rtl="0" algn="l">
                        <a:spcBef>
                          <a:spcPts val="0"/>
                        </a:spcBef>
                        <a:spcAft>
                          <a:spcPts val="0"/>
                        </a:spcAft>
                        <a:buNone/>
                      </a:pPr>
                      <a:r>
                        <a:rPr lang="en-US" sz="900">
                          <a:solidFill>
                            <a:srgbClr val="7B7B7B"/>
                          </a:solidFill>
                          <a:latin typeface="Poppins Light"/>
                          <a:ea typeface="Poppins Light"/>
                          <a:cs typeface="Poppins Light"/>
                          <a:sym typeface="Poppins Light"/>
                        </a:rPr>
                        <a:t>Priority</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a:txBody>
                    <a:bodyPr/>
                    <a:lstStyle/>
                    <a:p>
                      <a:pPr indent="0" lvl="0" marL="0" marR="0" rtl="0" algn="r">
                        <a:spcBef>
                          <a:spcPts val="0"/>
                        </a:spcBef>
                        <a:spcAft>
                          <a:spcPts val="0"/>
                        </a:spcAft>
                        <a:buNone/>
                      </a:pPr>
                      <a:r>
                        <a:rPr i="0" lang="en-US" sz="900">
                          <a:latin typeface="Poppins Light"/>
                          <a:ea typeface="Poppins Light"/>
                          <a:cs typeface="Poppins Light"/>
                          <a:sym typeface="Poppins Light"/>
                        </a:rPr>
                        <a:t>High</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vMerge="1"/>
              </a:tr>
            </a:tbl>
          </a:graphicData>
        </a:graphic>
      </p:graphicFrame>
      <p:graphicFrame>
        <p:nvGraphicFramePr>
          <p:cNvPr id="2219" name="Google Shape;2219;p35"/>
          <p:cNvGraphicFramePr/>
          <p:nvPr/>
        </p:nvGraphicFramePr>
        <p:xfrm>
          <a:off x="7107135" y="5586530"/>
          <a:ext cx="3000000" cy="3000000"/>
        </p:xfrm>
        <a:graphic>
          <a:graphicData uri="http://schemas.openxmlformats.org/drawingml/2006/table">
            <a:tbl>
              <a:tblPr bandRow="1">
                <a:noFill/>
                <a:tableStyleId>{A89CD3A6-E48C-4FF2-8819-536A49FAF9BE}</a:tableStyleId>
              </a:tblPr>
              <a:tblGrid>
                <a:gridCol w="1320950"/>
                <a:gridCol w="1047400"/>
                <a:gridCol w="2346725"/>
              </a:tblGrid>
              <a:tr h="269625">
                <a:tc gridSpan="3">
                  <a:txBody>
                    <a:bodyPr/>
                    <a:lstStyle/>
                    <a:p>
                      <a:pPr indent="0" lvl="0" marL="0" marR="0" rtl="0" algn="l">
                        <a:spcBef>
                          <a:spcPts val="0"/>
                        </a:spcBef>
                        <a:spcAft>
                          <a:spcPts val="0"/>
                        </a:spcAft>
                        <a:buNone/>
                      </a:pPr>
                      <a:r>
                        <a:rPr lang="en-US" sz="1100">
                          <a:solidFill>
                            <a:schemeClr val="lt1"/>
                          </a:solidFill>
                          <a:latin typeface="Poppins Light"/>
                          <a:ea typeface="Poppins Light"/>
                          <a:cs typeface="Poppins Light"/>
                          <a:sym typeface="Poppins Light"/>
                        </a:rPr>
                        <a:t>Market expansion failure</a:t>
                      </a:r>
                      <a:endParaRPr>
                        <a:latin typeface="Poppins Light"/>
                        <a:ea typeface="Poppins Light"/>
                        <a:cs typeface="Poppins Light"/>
                        <a:sym typeface="Poppins Light"/>
                      </a:endParaRPr>
                    </a:p>
                  </a:txBody>
                  <a:tcPr marT="0" marB="0" marR="91450" marL="640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hMerge="1"/>
                <a:tc hMerge="1"/>
              </a:tr>
              <a:tr h="269625">
                <a:tc>
                  <a:txBody>
                    <a:bodyPr/>
                    <a:lstStyle/>
                    <a:p>
                      <a:pPr indent="0" lvl="0" marL="0" marR="0" rtl="0" algn="l">
                        <a:spcBef>
                          <a:spcPts val="0"/>
                        </a:spcBef>
                        <a:spcAft>
                          <a:spcPts val="0"/>
                        </a:spcAft>
                        <a:buNone/>
                      </a:pPr>
                      <a:r>
                        <a:rPr lang="en-US" sz="900">
                          <a:solidFill>
                            <a:srgbClr val="7B7B7B"/>
                          </a:solidFill>
                          <a:latin typeface="Poppins Light"/>
                          <a:ea typeface="Poppins Light"/>
                          <a:cs typeface="Poppins Light"/>
                          <a:sym typeface="Poppins Light"/>
                        </a:rPr>
                        <a:t>Category</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a:txBody>
                    <a:bodyPr/>
                    <a:lstStyle/>
                    <a:p>
                      <a:pPr indent="0" lvl="0" marL="0" marR="0" rtl="0" algn="r">
                        <a:spcBef>
                          <a:spcPts val="0"/>
                        </a:spcBef>
                        <a:spcAft>
                          <a:spcPts val="0"/>
                        </a:spcAft>
                        <a:buNone/>
                      </a:pPr>
                      <a:r>
                        <a:rPr i="0" lang="en-US" sz="900">
                          <a:latin typeface="Poppins Light"/>
                          <a:ea typeface="Poppins Light"/>
                          <a:cs typeface="Poppins Light"/>
                          <a:sym typeface="Poppins Light"/>
                        </a:rPr>
                        <a:t>Medium (9)</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rowSpan="3">
                  <a:txBody>
                    <a:bodyPr/>
                    <a:lstStyle/>
                    <a:p>
                      <a:pPr indent="0" lvl="0" marL="0" marR="0" rtl="0" algn="l">
                        <a:lnSpc>
                          <a:spcPct val="115000"/>
                        </a:lnSpc>
                        <a:spcBef>
                          <a:spcPts val="0"/>
                        </a:spcBef>
                        <a:spcAft>
                          <a:spcPts val="0"/>
                        </a:spcAft>
                        <a:buNone/>
                      </a:pPr>
                      <a:r>
                        <a:rPr lang="en-US" sz="900">
                          <a:latin typeface="Poppins Light"/>
                          <a:ea typeface="Poppins Light"/>
                          <a:cs typeface="Poppins Light"/>
                          <a:sym typeface="Poppins Light"/>
                        </a:rPr>
                        <a:t>Expansion failure could lead to lost investments, difficulty penetrating new markets, and misalignment with customer needs.</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r>
              <a:tr h="269625">
                <a:tc>
                  <a:txBody>
                    <a:bodyPr/>
                    <a:lstStyle/>
                    <a:p>
                      <a:pPr indent="0" lvl="0" marL="0" marR="0" rtl="0" algn="l">
                        <a:spcBef>
                          <a:spcPts val="0"/>
                        </a:spcBef>
                        <a:spcAft>
                          <a:spcPts val="0"/>
                        </a:spcAft>
                        <a:buNone/>
                      </a:pPr>
                      <a:r>
                        <a:rPr lang="en-US" sz="900">
                          <a:solidFill>
                            <a:srgbClr val="7B7B7B"/>
                          </a:solidFill>
                          <a:latin typeface="Poppins Light"/>
                          <a:ea typeface="Poppins Light"/>
                          <a:cs typeface="Poppins Light"/>
                          <a:sym typeface="Poppins Light"/>
                        </a:rPr>
                        <a:t>Strategic Risk Type</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a:txBody>
                    <a:bodyPr/>
                    <a:lstStyle/>
                    <a:p>
                      <a:pPr indent="0" lvl="0" marL="0" marR="0" rtl="0" algn="r">
                        <a:spcBef>
                          <a:spcPts val="0"/>
                        </a:spcBef>
                        <a:spcAft>
                          <a:spcPts val="0"/>
                        </a:spcAft>
                        <a:buNone/>
                      </a:pPr>
                      <a:r>
                        <a:rPr i="0" lang="en-US" sz="900">
                          <a:latin typeface="Poppins Light"/>
                          <a:ea typeface="Poppins Light"/>
                          <a:cs typeface="Poppins Light"/>
                          <a:sym typeface="Poppins Light"/>
                        </a:rPr>
                        <a:t>C, F</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vMerge="1"/>
              </a:tr>
              <a:tr h="269625">
                <a:tc>
                  <a:txBody>
                    <a:bodyPr/>
                    <a:lstStyle/>
                    <a:p>
                      <a:pPr indent="0" lvl="0" marL="0" marR="0" rtl="0" algn="l">
                        <a:spcBef>
                          <a:spcPts val="0"/>
                        </a:spcBef>
                        <a:spcAft>
                          <a:spcPts val="0"/>
                        </a:spcAft>
                        <a:buNone/>
                      </a:pPr>
                      <a:r>
                        <a:rPr lang="en-US" sz="900">
                          <a:solidFill>
                            <a:srgbClr val="7B7B7B"/>
                          </a:solidFill>
                          <a:latin typeface="Poppins Light"/>
                          <a:ea typeface="Poppins Light"/>
                          <a:cs typeface="Poppins Light"/>
                          <a:sym typeface="Poppins Light"/>
                        </a:rPr>
                        <a:t>Priority</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a:txBody>
                    <a:bodyPr/>
                    <a:lstStyle/>
                    <a:p>
                      <a:pPr indent="0" lvl="0" marL="0" marR="0" rtl="0" algn="r">
                        <a:spcBef>
                          <a:spcPts val="0"/>
                        </a:spcBef>
                        <a:spcAft>
                          <a:spcPts val="0"/>
                        </a:spcAft>
                        <a:buNone/>
                      </a:pPr>
                      <a:r>
                        <a:rPr i="0" lang="en-US" sz="900">
                          <a:latin typeface="Poppins Light"/>
                          <a:ea typeface="Poppins Light"/>
                          <a:cs typeface="Poppins Light"/>
                          <a:sym typeface="Poppins Light"/>
                        </a:rPr>
                        <a:t>Monitor &amp; mtgt</a:t>
                      </a:r>
                      <a:endParaRPr>
                        <a:latin typeface="Poppins Light"/>
                        <a:ea typeface="Poppins Light"/>
                        <a:cs typeface="Poppins Light"/>
                        <a:sym typeface="Poppins Light"/>
                      </a:endParaRPr>
                    </a:p>
                  </a:txBody>
                  <a:tcPr marT="0" marB="0" marR="914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vMerge="1"/>
              </a:tr>
            </a:tbl>
          </a:graphicData>
        </a:graphic>
      </p:graphicFrame>
      <p:graphicFrame>
        <p:nvGraphicFramePr>
          <p:cNvPr id="2220" name="Google Shape;2220;p35"/>
          <p:cNvGraphicFramePr/>
          <p:nvPr/>
        </p:nvGraphicFramePr>
        <p:xfrm>
          <a:off x="7107135" y="4389804"/>
          <a:ext cx="3000000" cy="3000000"/>
        </p:xfrm>
        <a:graphic>
          <a:graphicData uri="http://schemas.openxmlformats.org/drawingml/2006/table">
            <a:tbl>
              <a:tblPr bandRow="1">
                <a:noFill/>
                <a:tableStyleId>{A89CD3A6-E48C-4FF2-8819-536A49FAF9BE}</a:tableStyleId>
              </a:tblPr>
              <a:tblGrid>
                <a:gridCol w="1320950"/>
                <a:gridCol w="1047400"/>
                <a:gridCol w="2346725"/>
              </a:tblGrid>
              <a:tr h="269625">
                <a:tc gridSpan="3">
                  <a:txBody>
                    <a:bodyPr/>
                    <a:lstStyle/>
                    <a:p>
                      <a:pPr indent="0" lvl="0" marL="0" marR="0" rtl="0" algn="l">
                        <a:spcBef>
                          <a:spcPts val="0"/>
                        </a:spcBef>
                        <a:spcAft>
                          <a:spcPts val="0"/>
                        </a:spcAft>
                        <a:buNone/>
                      </a:pPr>
                      <a:r>
                        <a:rPr lang="en-US" sz="1100">
                          <a:solidFill>
                            <a:schemeClr val="lt1"/>
                          </a:solidFill>
                          <a:latin typeface="Poppins Light"/>
                          <a:ea typeface="Poppins Light"/>
                          <a:cs typeface="Poppins Light"/>
                          <a:sym typeface="Poppins Light"/>
                        </a:rPr>
                        <a:t>Regulatory compliance issues</a:t>
                      </a:r>
                      <a:endParaRPr>
                        <a:latin typeface="Poppins Light"/>
                        <a:ea typeface="Poppins Light"/>
                        <a:cs typeface="Poppins Light"/>
                        <a:sym typeface="Poppins Light"/>
                      </a:endParaRPr>
                    </a:p>
                  </a:txBody>
                  <a:tcPr marT="0" marB="0" marR="91450" marL="640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hMerge="1"/>
                <a:tc hMerge="1"/>
              </a:tr>
              <a:tr h="269625">
                <a:tc>
                  <a:txBody>
                    <a:bodyPr/>
                    <a:lstStyle/>
                    <a:p>
                      <a:pPr indent="0" lvl="0" marL="0" marR="0" rtl="0" algn="l">
                        <a:spcBef>
                          <a:spcPts val="0"/>
                        </a:spcBef>
                        <a:spcAft>
                          <a:spcPts val="0"/>
                        </a:spcAft>
                        <a:buNone/>
                      </a:pPr>
                      <a:r>
                        <a:rPr lang="en-US" sz="900">
                          <a:solidFill>
                            <a:srgbClr val="7B7B7B"/>
                          </a:solidFill>
                          <a:latin typeface="Poppins Light"/>
                          <a:ea typeface="Poppins Light"/>
                          <a:cs typeface="Poppins Light"/>
                          <a:sym typeface="Poppins Light"/>
                        </a:rPr>
                        <a:t>Category</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a:txBody>
                    <a:bodyPr/>
                    <a:lstStyle/>
                    <a:p>
                      <a:pPr indent="0" lvl="0" marL="0" marR="0" rtl="0" algn="r">
                        <a:spcBef>
                          <a:spcPts val="0"/>
                        </a:spcBef>
                        <a:spcAft>
                          <a:spcPts val="0"/>
                        </a:spcAft>
                        <a:buNone/>
                      </a:pPr>
                      <a:r>
                        <a:rPr i="0" lang="en-US" sz="900">
                          <a:latin typeface="Poppins Light"/>
                          <a:ea typeface="Poppins Light"/>
                          <a:cs typeface="Poppins Light"/>
                          <a:sym typeface="Poppins Light"/>
                        </a:rPr>
                        <a:t>High (12)</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rowSpan="3">
                  <a:txBody>
                    <a:bodyPr/>
                    <a:lstStyle/>
                    <a:p>
                      <a:pPr indent="0" lvl="0" marL="0" marR="0" rtl="0" algn="l">
                        <a:lnSpc>
                          <a:spcPct val="115000"/>
                        </a:lnSpc>
                        <a:spcBef>
                          <a:spcPts val="0"/>
                        </a:spcBef>
                        <a:spcAft>
                          <a:spcPts val="0"/>
                        </a:spcAft>
                        <a:buNone/>
                      </a:pPr>
                      <a:r>
                        <a:rPr lang="en-US" sz="900">
                          <a:latin typeface="Poppins Light"/>
                          <a:ea typeface="Poppins Light"/>
                          <a:cs typeface="Poppins Light"/>
                          <a:sym typeface="Poppins Light"/>
                        </a:rPr>
                        <a:t>Non-compliance with AI ethics laws could lead to fines, operational restrictions, and reputational harm.</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r>
              <a:tr h="269625">
                <a:tc>
                  <a:txBody>
                    <a:bodyPr/>
                    <a:lstStyle/>
                    <a:p>
                      <a:pPr indent="0" lvl="0" marL="0" marR="0" rtl="0" algn="l">
                        <a:spcBef>
                          <a:spcPts val="0"/>
                        </a:spcBef>
                        <a:spcAft>
                          <a:spcPts val="0"/>
                        </a:spcAft>
                        <a:buNone/>
                      </a:pPr>
                      <a:r>
                        <a:rPr lang="en-US" sz="900">
                          <a:solidFill>
                            <a:srgbClr val="7B7B7B"/>
                          </a:solidFill>
                          <a:latin typeface="Poppins Light"/>
                          <a:ea typeface="Poppins Light"/>
                          <a:cs typeface="Poppins Light"/>
                          <a:sym typeface="Poppins Light"/>
                        </a:rPr>
                        <a:t>Strategic Risk Type</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a:txBody>
                    <a:bodyPr/>
                    <a:lstStyle/>
                    <a:p>
                      <a:pPr indent="0" lvl="0" marL="0" marR="0" rtl="0" algn="r">
                        <a:spcBef>
                          <a:spcPts val="0"/>
                        </a:spcBef>
                        <a:spcAft>
                          <a:spcPts val="0"/>
                        </a:spcAft>
                        <a:buNone/>
                      </a:pPr>
                      <a:r>
                        <a:rPr i="0" lang="en-US" sz="900">
                          <a:latin typeface="Poppins Light"/>
                          <a:ea typeface="Poppins Light"/>
                          <a:cs typeface="Poppins Light"/>
                          <a:sym typeface="Poppins Light"/>
                        </a:rPr>
                        <a:t>G, F</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vMerge="1"/>
              </a:tr>
              <a:tr h="269625">
                <a:tc>
                  <a:txBody>
                    <a:bodyPr/>
                    <a:lstStyle/>
                    <a:p>
                      <a:pPr indent="0" lvl="0" marL="0" marR="0" rtl="0" algn="l">
                        <a:spcBef>
                          <a:spcPts val="0"/>
                        </a:spcBef>
                        <a:spcAft>
                          <a:spcPts val="0"/>
                        </a:spcAft>
                        <a:buNone/>
                      </a:pPr>
                      <a:r>
                        <a:rPr lang="en-US" sz="900">
                          <a:solidFill>
                            <a:srgbClr val="7B7B7B"/>
                          </a:solidFill>
                          <a:latin typeface="Poppins Light"/>
                          <a:ea typeface="Poppins Light"/>
                          <a:cs typeface="Poppins Light"/>
                          <a:sym typeface="Poppins Light"/>
                        </a:rPr>
                        <a:t>Priority</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a:txBody>
                    <a:bodyPr/>
                    <a:lstStyle/>
                    <a:p>
                      <a:pPr indent="0" lvl="0" marL="0" marR="0" rtl="0" algn="r">
                        <a:spcBef>
                          <a:spcPts val="0"/>
                        </a:spcBef>
                        <a:spcAft>
                          <a:spcPts val="0"/>
                        </a:spcAft>
                        <a:buNone/>
                      </a:pPr>
                      <a:r>
                        <a:rPr i="0" lang="en-US" sz="900">
                          <a:latin typeface="Poppins Light"/>
                          <a:ea typeface="Poppins Light"/>
                          <a:cs typeface="Poppins Light"/>
                          <a:sym typeface="Poppins Light"/>
                        </a:rPr>
                        <a:t>High</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vMerge="1"/>
              </a:tr>
            </a:tbl>
          </a:graphicData>
        </a:graphic>
      </p:graphicFrame>
      <p:graphicFrame>
        <p:nvGraphicFramePr>
          <p:cNvPr id="2221" name="Google Shape;2221;p35"/>
          <p:cNvGraphicFramePr/>
          <p:nvPr/>
        </p:nvGraphicFramePr>
        <p:xfrm>
          <a:off x="7107135" y="3193078"/>
          <a:ext cx="3000000" cy="3000000"/>
        </p:xfrm>
        <a:graphic>
          <a:graphicData uri="http://schemas.openxmlformats.org/drawingml/2006/table">
            <a:tbl>
              <a:tblPr bandRow="1">
                <a:noFill/>
                <a:tableStyleId>{A89CD3A6-E48C-4FF2-8819-536A49FAF9BE}</a:tableStyleId>
              </a:tblPr>
              <a:tblGrid>
                <a:gridCol w="1320950"/>
                <a:gridCol w="1047400"/>
                <a:gridCol w="2346725"/>
              </a:tblGrid>
              <a:tr h="269625">
                <a:tc gridSpan="3">
                  <a:txBody>
                    <a:bodyPr/>
                    <a:lstStyle/>
                    <a:p>
                      <a:pPr indent="0" lvl="0" marL="0" marR="0" rtl="0" algn="l">
                        <a:spcBef>
                          <a:spcPts val="0"/>
                        </a:spcBef>
                        <a:spcAft>
                          <a:spcPts val="0"/>
                        </a:spcAft>
                        <a:buNone/>
                      </a:pPr>
                      <a:r>
                        <a:rPr lang="en-US" sz="1100">
                          <a:solidFill>
                            <a:schemeClr val="lt1"/>
                          </a:solidFill>
                          <a:latin typeface="Poppins Light"/>
                          <a:ea typeface="Poppins Light"/>
                          <a:cs typeface="Poppins Light"/>
                          <a:sym typeface="Poppins Light"/>
                        </a:rPr>
                        <a:t>Cloud downtime</a:t>
                      </a:r>
                      <a:endParaRPr>
                        <a:latin typeface="Poppins Light"/>
                        <a:ea typeface="Poppins Light"/>
                        <a:cs typeface="Poppins Light"/>
                        <a:sym typeface="Poppins Light"/>
                      </a:endParaRPr>
                    </a:p>
                  </a:txBody>
                  <a:tcPr marT="0" marB="0" marR="91450" marL="640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hMerge="1"/>
                <a:tc hMerge="1"/>
              </a:tr>
              <a:tr h="269625">
                <a:tc>
                  <a:txBody>
                    <a:bodyPr/>
                    <a:lstStyle/>
                    <a:p>
                      <a:pPr indent="0" lvl="0" marL="0" marR="0" rtl="0" algn="l">
                        <a:spcBef>
                          <a:spcPts val="0"/>
                        </a:spcBef>
                        <a:spcAft>
                          <a:spcPts val="0"/>
                        </a:spcAft>
                        <a:buNone/>
                      </a:pPr>
                      <a:r>
                        <a:rPr lang="en-US" sz="900">
                          <a:solidFill>
                            <a:srgbClr val="7B7B7B"/>
                          </a:solidFill>
                          <a:latin typeface="Poppins Light"/>
                          <a:ea typeface="Poppins Light"/>
                          <a:cs typeface="Poppins Light"/>
                          <a:sym typeface="Poppins Light"/>
                        </a:rPr>
                        <a:t>Category</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a:txBody>
                    <a:bodyPr/>
                    <a:lstStyle/>
                    <a:p>
                      <a:pPr indent="0" lvl="0" marL="0" marR="0" rtl="0" algn="r">
                        <a:spcBef>
                          <a:spcPts val="0"/>
                        </a:spcBef>
                        <a:spcAft>
                          <a:spcPts val="0"/>
                        </a:spcAft>
                        <a:buNone/>
                      </a:pPr>
                      <a:r>
                        <a:rPr i="0" lang="en-US" sz="900">
                          <a:latin typeface="Poppins Light"/>
                          <a:ea typeface="Poppins Light"/>
                          <a:cs typeface="Poppins Light"/>
                          <a:sym typeface="Poppins Light"/>
                        </a:rPr>
                        <a:t>Medium (8)</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rowSpan="3">
                  <a:txBody>
                    <a:bodyPr/>
                    <a:lstStyle/>
                    <a:p>
                      <a:pPr indent="0" lvl="0" marL="0" marR="0" rtl="0" algn="l">
                        <a:lnSpc>
                          <a:spcPct val="115000"/>
                        </a:lnSpc>
                        <a:spcBef>
                          <a:spcPts val="0"/>
                        </a:spcBef>
                        <a:spcAft>
                          <a:spcPts val="0"/>
                        </a:spcAft>
                        <a:buNone/>
                      </a:pPr>
                      <a:r>
                        <a:rPr lang="en-US" sz="900">
                          <a:latin typeface="Poppins Light"/>
                          <a:ea typeface="Poppins Light"/>
                          <a:cs typeface="Poppins Light"/>
                          <a:sym typeface="Poppins Light"/>
                        </a:rPr>
                        <a:t>Service outages could disrupt customer operations, leading to lost trust and potential revenue loss.</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r>
              <a:tr h="269625">
                <a:tc>
                  <a:txBody>
                    <a:bodyPr/>
                    <a:lstStyle/>
                    <a:p>
                      <a:pPr indent="0" lvl="0" marL="0" marR="0" rtl="0" algn="l">
                        <a:spcBef>
                          <a:spcPts val="0"/>
                        </a:spcBef>
                        <a:spcAft>
                          <a:spcPts val="0"/>
                        </a:spcAft>
                        <a:buNone/>
                      </a:pPr>
                      <a:r>
                        <a:rPr lang="en-US" sz="900">
                          <a:solidFill>
                            <a:srgbClr val="7B7B7B"/>
                          </a:solidFill>
                          <a:latin typeface="Poppins Light"/>
                          <a:ea typeface="Poppins Light"/>
                          <a:cs typeface="Poppins Light"/>
                          <a:sym typeface="Poppins Light"/>
                        </a:rPr>
                        <a:t>Strategic Risk Type</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a:txBody>
                    <a:bodyPr/>
                    <a:lstStyle/>
                    <a:p>
                      <a:pPr indent="0" lvl="0" marL="0" marR="0" rtl="0" algn="r">
                        <a:spcBef>
                          <a:spcPts val="0"/>
                        </a:spcBef>
                        <a:spcAft>
                          <a:spcPts val="0"/>
                        </a:spcAft>
                        <a:buNone/>
                      </a:pPr>
                      <a:r>
                        <a:rPr i="0" lang="en-US" sz="900">
                          <a:latin typeface="Poppins Light"/>
                          <a:ea typeface="Poppins Light"/>
                          <a:cs typeface="Poppins Light"/>
                          <a:sym typeface="Poppins Light"/>
                        </a:rPr>
                        <a:t>O, C</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vMerge="1"/>
              </a:tr>
              <a:tr h="269625">
                <a:tc>
                  <a:txBody>
                    <a:bodyPr/>
                    <a:lstStyle/>
                    <a:p>
                      <a:pPr indent="0" lvl="0" marL="0" marR="0" rtl="0" algn="l">
                        <a:spcBef>
                          <a:spcPts val="0"/>
                        </a:spcBef>
                        <a:spcAft>
                          <a:spcPts val="0"/>
                        </a:spcAft>
                        <a:buNone/>
                      </a:pPr>
                      <a:r>
                        <a:rPr lang="en-US" sz="900">
                          <a:solidFill>
                            <a:srgbClr val="7B7B7B"/>
                          </a:solidFill>
                          <a:latin typeface="Poppins Light"/>
                          <a:ea typeface="Poppins Light"/>
                          <a:cs typeface="Poppins Light"/>
                          <a:sym typeface="Poppins Light"/>
                        </a:rPr>
                        <a:t>Priority</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a:txBody>
                    <a:bodyPr/>
                    <a:lstStyle/>
                    <a:p>
                      <a:pPr indent="0" lvl="0" marL="0" marR="0" rtl="0" algn="r">
                        <a:spcBef>
                          <a:spcPts val="0"/>
                        </a:spcBef>
                        <a:spcAft>
                          <a:spcPts val="0"/>
                        </a:spcAft>
                        <a:buNone/>
                      </a:pPr>
                      <a:r>
                        <a:rPr i="0" lang="en-US" sz="900">
                          <a:latin typeface="Poppins Light"/>
                          <a:ea typeface="Poppins Light"/>
                          <a:cs typeface="Poppins Light"/>
                          <a:sym typeface="Poppins Light"/>
                        </a:rPr>
                        <a:t>Manageable</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vMerge="1"/>
              </a:tr>
            </a:tbl>
          </a:graphicData>
        </a:graphic>
      </p:graphicFrame>
      <p:graphicFrame>
        <p:nvGraphicFramePr>
          <p:cNvPr id="2222" name="Google Shape;2222;p35"/>
          <p:cNvGraphicFramePr/>
          <p:nvPr/>
        </p:nvGraphicFramePr>
        <p:xfrm>
          <a:off x="7107135" y="1996352"/>
          <a:ext cx="3000000" cy="3000000"/>
        </p:xfrm>
        <a:graphic>
          <a:graphicData uri="http://schemas.openxmlformats.org/drawingml/2006/table">
            <a:tbl>
              <a:tblPr bandRow="1">
                <a:noFill/>
                <a:tableStyleId>{A89CD3A6-E48C-4FF2-8819-536A49FAF9BE}</a:tableStyleId>
              </a:tblPr>
              <a:tblGrid>
                <a:gridCol w="1320950"/>
                <a:gridCol w="1047400"/>
                <a:gridCol w="2346725"/>
              </a:tblGrid>
              <a:tr h="269625">
                <a:tc gridSpan="3">
                  <a:txBody>
                    <a:bodyPr/>
                    <a:lstStyle/>
                    <a:p>
                      <a:pPr indent="0" lvl="0" marL="0" marR="0" rtl="0" algn="l">
                        <a:spcBef>
                          <a:spcPts val="0"/>
                        </a:spcBef>
                        <a:spcAft>
                          <a:spcPts val="0"/>
                        </a:spcAft>
                        <a:buNone/>
                      </a:pPr>
                      <a:r>
                        <a:rPr lang="en-US" sz="1100">
                          <a:solidFill>
                            <a:schemeClr val="lt1"/>
                          </a:solidFill>
                          <a:latin typeface="Poppins Light"/>
                          <a:ea typeface="Poppins Light"/>
                          <a:cs typeface="Poppins Light"/>
                          <a:sym typeface="Poppins Light"/>
                        </a:rPr>
                        <a:t>Cybersecurity threats</a:t>
                      </a:r>
                      <a:endParaRPr>
                        <a:latin typeface="Poppins Light"/>
                        <a:ea typeface="Poppins Light"/>
                        <a:cs typeface="Poppins Light"/>
                        <a:sym typeface="Poppins Light"/>
                      </a:endParaRPr>
                    </a:p>
                  </a:txBody>
                  <a:tcPr marT="0" marB="0" marR="91450" marL="640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hMerge="1"/>
                <a:tc hMerge="1"/>
              </a:tr>
              <a:tr h="269625">
                <a:tc>
                  <a:txBody>
                    <a:bodyPr/>
                    <a:lstStyle/>
                    <a:p>
                      <a:pPr indent="0" lvl="0" marL="0" marR="0" rtl="0" algn="l">
                        <a:spcBef>
                          <a:spcPts val="0"/>
                        </a:spcBef>
                        <a:spcAft>
                          <a:spcPts val="0"/>
                        </a:spcAft>
                        <a:buNone/>
                      </a:pPr>
                      <a:r>
                        <a:rPr lang="en-US" sz="900">
                          <a:solidFill>
                            <a:srgbClr val="7B7B7B"/>
                          </a:solidFill>
                          <a:latin typeface="Poppins Light"/>
                          <a:ea typeface="Poppins Light"/>
                          <a:cs typeface="Poppins Light"/>
                          <a:sym typeface="Poppins Light"/>
                        </a:rPr>
                        <a:t>Category</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a:txBody>
                    <a:bodyPr/>
                    <a:lstStyle/>
                    <a:p>
                      <a:pPr indent="0" lvl="0" marL="0" marR="0" rtl="0" algn="r">
                        <a:spcBef>
                          <a:spcPts val="0"/>
                        </a:spcBef>
                        <a:spcAft>
                          <a:spcPts val="0"/>
                        </a:spcAft>
                        <a:buNone/>
                      </a:pPr>
                      <a:r>
                        <a:rPr i="0" lang="en-US" sz="900">
                          <a:latin typeface="Poppins Light"/>
                          <a:ea typeface="Poppins Light"/>
                          <a:cs typeface="Poppins Light"/>
                          <a:sym typeface="Poppins Light"/>
                        </a:rPr>
                        <a:t>Very high (15)</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rowSpan="3">
                  <a:txBody>
                    <a:bodyPr/>
                    <a:lstStyle/>
                    <a:p>
                      <a:pPr indent="0" lvl="0" marL="0" marR="0" rtl="0" algn="l">
                        <a:lnSpc>
                          <a:spcPct val="115000"/>
                        </a:lnSpc>
                        <a:spcBef>
                          <a:spcPts val="0"/>
                        </a:spcBef>
                        <a:spcAft>
                          <a:spcPts val="0"/>
                        </a:spcAft>
                        <a:buNone/>
                      </a:pPr>
                      <a:r>
                        <a:rPr lang="en-US" sz="900">
                          <a:latin typeface="Poppins Light"/>
                          <a:ea typeface="Poppins Light"/>
                          <a:cs typeface="Poppins Light"/>
                          <a:sym typeface="Poppins Light"/>
                        </a:rPr>
                        <a:t>A data breach could result in financial loss, legal penalties, and severe reputational damage.</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29803"/>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r>
              <a:tr h="269625">
                <a:tc>
                  <a:txBody>
                    <a:bodyPr/>
                    <a:lstStyle/>
                    <a:p>
                      <a:pPr indent="0" lvl="0" marL="0" marR="0" rtl="0" algn="l">
                        <a:spcBef>
                          <a:spcPts val="0"/>
                        </a:spcBef>
                        <a:spcAft>
                          <a:spcPts val="0"/>
                        </a:spcAft>
                        <a:buNone/>
                      </a:pPr>
                      <a:r>
                        <a:rPr lang="en-US" sz="900">
                          <a:solidFill>
                            <a:srgbClr val="7B7B7B"/>
                          </a:solidFill>
                          <a:latin typeface="Poppins Light"/>
                          <a:ea typeface="Poppins Light"/>
                          <a:cs typeface="Poppins Light"/>
                          <a:sym typeface="Poppins Light"/>
                        </a:rPr>
                        <a:t>Strategic Risk Type</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a:txBody>
                    <a:bodyPr/>
                    <a:lstStyle/>
                    <a:p>
                      <a:pPr indent="0" lvl="0" marL="0" marR="0" rtl="0" algn="r">
                        <a:spcBef>
                          <a:spcPts val="0"/>
                        </a:spcBef>
                        <a:spcAft>
                          <a:spcPts val="0"/>
                        </a:spcAft>
                        <a:buNone/>
                      </a:pPr>
                      <a:r>
                        <a:rPr i="0" lang="en-US" sz="900">
                          <a:latin typeface="Poppins Light"/>
                          <a:ea typeface="Poppins Light"/>
                          <a:cs typeface="Poppins Light"/>
                          <a:sym typeface="Poppins Light"/>
                        </a:rPr>
                        <a:t>G, F, R</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14901"/>
                        </a:srgbClr>
                      </a:solidFill>
                      <a:prstDash val="solid"/>
                      <a:round/>
                      <a:headEnd len="sm" w="sm" type="none"/>
                      <a:tailEnd len="sm" w="sm" type="none"/>
                    </a:lnB>
                    <a:solidFill>
                      <a:srgbClr val="F7F4F1"/>
                    </a:solidFill>
                  </a:tcPr>
                </a:tc>
                <a:tc vMerge="1"/>
              </a:tr>
              <a:tr h="269625">
                <a:tc>
                  <a:txBody>
                    <a:bodyPr/>
                    <a:lstStyle/>
                    <a:p>
                      <a:pPr indent="0" lvl="0" marL="0" marR="0" rtl="0" algn="l">
                        <a:spcBef>
                          <a:spcPts val="0"/>
                        </a:spcBef>
                        <a:spcAft>
                          <a:spcPts val="0"/>
                        </a:spcAft>
                        <a:buNone/>
                      </a:pPr>
                      <a:r>
                        <a:rPr lang="en-US" sz="900">
                          <a:solidFill>
                            <a:srgbClr val="7B7B7B"/>
                          </a:solidFill>
                          <a:latin typeface="Poppins Light"/>
                          <a:ea typeface="Poppins Light"/>
                          <a:cs typeface="Poppins Light"/>
                          <a:sym typeface="Poppins Light"/>
                        </a:rPr>
                        <a:t>Priority</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a:txBody>
                    <a:bodyPr/>
                    <a:lstStyle/>
                    <a:p>
                      <a:pPr indent="0" lvl="0" marL="0" marR="0" rtl="0" algn="r">
                        <a:spcBef>
                          <a:spcPts val="0"/>
                        </a:spcBef>
                        <a:spcAft>
                          <a:spcPts val="0"/>
                        </a:spcAft>
                        <a:buNone/>
                      </a:pPr>
                      <a:r>
                        <a:rPr i="0" lang="en-US" sz="900">
                          <a:latin typeface="Poppins Light"/>
                          <a:ea typeface="Poppins Light"/>
                          <a:cs typeface="Poppins Light"/>
                          <a:sym typeface="Poppins Light"/>
                        </a:rPr>
                        <a:t>High</a:t>
                      </a:r>
                      <a:endParaRPr>
                        <a:latin typeface="Poppins Light"/>
                        <a:ea typeface="Poppins Light"/>
                        <a:cs typeface="Poppins Light"/>
                        <a:sym typeface="Poppins Light"/>
                      </a:endParaRPr>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14901"/>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vMerge="1"/>
              </a:tr>
            </a:tbl>
          </a:graphicData>
        </a:graphic>
      </p:graphicFrame>
      <p:grpSp>
        <p:nvGrpSpPr>
          <p:cNvPr id="2223" name="Google Shape;2223;p35"/>
          <p:cNvGrpSpPr/>
          <p:nvPr/>
        </p:nvGrpSpPr>
        <p:grpSpPr>
          <a:xfrm>
            <a:off x="7168098" y="5588738"/>
            <a:ext cx="524559" cy="267146"/>
            <a:chOff x="7168098" y="5082213"/>
            <a:chExt cx="524559" cy="267146"/>
          </a:xfrm>
        </p:grpSpPr>
        <p:sp>
          <p:nvSpPr>
            <p:cNvPr id="2224" name="Google Shape;2224;p35"/>
            <p:cNvSpPr/>
            <p:nvPr/>
          </p:nvSpPr>
          <p:spPr>
            <a:xfrm rot="10800000">
              <a:off x="7603138" y="5259840"/>
              <a:ext cx="89519" cy="89519"/>
            </a:xfrm>
            <a:custGeom>
              <a:rect b="b" l="l" r="r" t="t"/>
              <a:pathLst>
                <a:path extrusionOk="0" h="121248" w="121248">
                  <a:moveTo>
                    <a:pt x="0" y="0"/>
                  </a:moveTo>
                  <a:lnTo>
                    <a:pt x="121248" y="0"/>
                  </a:lnTo>
                  <a:lnTo>
                    <a:pt x="121248" y="121248"/>
                  </a:lnTo>
                  <a:cubicBezTo>
                    <a:pt x="121248" y="54285"/>
                    <a:pt x="66963" y="0"/>
                    <a:pt x="0" y="0"/>
                  </a:cubicBezTo>
                  <a:close/>
                </a:path>
              </a:pathLst>
            </a:custGeom>
            <a:gradFill>
              <a:gsLst>
                <a:gs pos="0">
                  <a:srgbClr val="324973">
                    <a:alpha val="49803"/>
                  </a:srgbClr>
                </a:gs>
                <a:gs pos="100000">
                  <a:schemeClr val="accent1"/>
                </a:gs>
              </a:gsLst>
              <a:lin ang="5400000" scaled="0"/>
            </a:gra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Poppins Light"/>
                <a:ea typeface="Poppins Light"/>
                <a:cs typeface="Poppins Light"/>
                <a:sym typeface="Poppins Light"/>
              </a:endParaRPr>
            </a:p>
          </p:txBody>
        </p:sp>
        <p:sp>
          <p:nvSpPr>
            <p:cNvPr id="2225" name="Google Shape;2225;p35"/>
            <p:cNvSpPr txBox="1"/>
            <p:nvPr/>
          </p:nvSpPr>
          <p:spPr>
            <a:xfrm>
              <a:off x="7168098" y="5082213"/>
              <a:ext cx="374076" cy="2616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Poppins Light"/>
                  <a:ea typeface="Poppins Light"/>
                  <a:cs typeface="Poppins Light"/>
                  <a:sym typeface="Poppins Light"/>
                </a:rPr>
                <a:t>R5</a:t>
              </a:r>
              <a:endParaRPr>
                <a:latin typeface="Poppins Light"/>
                <a:ea typeface="Poppins Light"/>
                <a:cs typeface="Poppins Light"/>
                <a:sym typeface="Poppins Light"/>
              </a:endParaRPr>
            </a:p>
          </p:txBody>
        </p:sp>
      </p:grpSp>
      <p:grpSp>
        <p:nvGrpSpPr>
          <p:cNvPr id="2226" name="Google Shape;2226;p35"/>
          <p:cNvGrpSpPr/>
          <p:nvPr/>
        </p:nvGrpSpPr>
        <p:grpSpPr>
          <a:xfrm>
            <a:off x="7147864" y="4392843"/>
            <a:ext cx="544777" cy="267129"/>
            <a:chOff x="7147864" y="3886318"/>
            <a:chExt cx="544777" cy="267129"/>
          </a:xfrm>
        </p:grpSpPr>
        <p:sp>
          <p:nvSpPr>
            <p:cNvPr id="2227" name="Google Shape;2227;p35"/>
            <p:cNvSpPr/>
            <p:nvPr/>
          </p:nvSpPr>
          <p:spPr>
            <a:xfrm rot="10800000">
              <a:off x="7603124" y="4063929"/>
              <a:ext cx="89517" cy="89517"/>
            </a:xfrm>
            <a:custGeom>
              <a:rect b="b" l="l" r="r" t="t"/>
              <a:pathLst>
                <a:path extrusionOk="0" h="121248" w="121248">
                  <a:moveTo>
                    <a:pt x="0" y="0"/>
                  </a:moveTo>
                  <a:lnTo>
                    <a:pt x="121248" y="0"/>
                  </a:lnTo>
                  <a:lnTo>
                    <a:pt x="121248" y="121248"/>
                  </a:lnTo>
                  <a:cubicBezTo>
                    <a:pt x="121248" y="54285"/>
                    <a:pt x="66963" y="0"/>
                    <a:pt x="0" y="0"/>
                  </a:cubicBezTo>
                  <a:close/>
                </a:path>
              </a:pathLst>
            </a:custGeom>
            <a:gradFill>
              <a:gsLst>
                <a:gs pos="0">
                  <a:srgbClr val="324973">
                    <a:alpha val="49803"/>
                  </a:srgbClr>
                </a:gs>
                <a:gs pos="100000">
                  <a:schemeClr val="accent1"/>
                </a:gs>
              </a:gsLst>
              <a:lin ang="5400000" scaled="0"/>
            </a:gra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Poppins Light"/>
                <a:ea typeface="Poppins Light"/>
                <a:cs typeface="Poppins Light"/>
                <a:sym typeface="Poppins Light"/>
              </a:endParaRPr>
            </a:p>
          </p:txBody>
        </p:sp>
        <p:sp>
          <p:nvSpPr>
            <p:cNvPr id="2228" name="Google Shape;2228;p35"/>
            <p:cNvSpPr txBox="1"/>
            <p:nvPr/>
          </p:nvSpPr>
          <p:spPr>
            <a:xfrm>
              <a:off x="7147864" y="3886318"/>
              <a:ext cx="414600" cy="2616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Poppins Light"/>
                  <a:ea typeface="Poppins Light"/>
                  <a:cs typeface="Poppins Light"/>
                  <a:sym typeface="Poppins Light"/>
                </a:rPr>
                <a:t>R4</a:t>
              </a:r>
              <a:endParaRPr>
                <a:latin typeface="Poppins Light"/>
                <a:ea typeface="Poppins Light"/>
                <a:cs typeface="Poppins Light"/>
                <a:sym typeface="Poppins Light"/>
              </a:endParaRPr>
            </a:p>
          </p:txBody>
        </p:sp>
      </p:grpSp>
      <p:grpSp>
        <p:nvGrpSpPr>
          <p:cNvPr id="2229" name="Google Shape;2229;p35"/>
          <p:cNvGrpSpPr/>
          <p:nvPr/>
        </p:nvGrpSpPr>
        <p:grpSpPr>
          <a:xfrm>
            <a:off x="7168098" y="3196950"/>
            <a:ext cx="524559" cy="267146"/>
            <a:chOff x="7168098" y="2690425"/>
            <a:chExt cx="524559" cy="267146"/>
          </a:xfrm>
        </p:grpSpPr>
        <p:sp>
          <p:nvSpPr>
            <p:cNvPr id="2230" name="Google Shape;2230;p35"/>
            <p:cNvSpPr/>
            <p:nvPr/>
          </p:nvSpPr>
          <p:spPr>
            <a:xfrm rot="10800000">
              <a:off x="7603138" y="2868052"/>
              <a:ext cx="89519" cy="89519"/>
            </a:xfrm>
            <a:custGeom>
              <a:rect b="b" l="l" r="r" t="t"/>
              <a:pathLst>
                <a:path extrusionOk="0" h="121248" w="121248">
                  <a:moveTo>
                    <a:pt x="0" y="0"/>
                  </a:moveTo>
                  <a:lnTo>
                    <a:pt x="121248" y="0"/>
                  </a:lnTo>
                  <a:lnTo>
                    <a:pt x="121248" y="121248"/>
                  </a:lnTo>
                  <a:cubicBezTo>
                    <a:pt x="121248" y="54285"/>
                    <a:pt x="66963" y="0"/>
                    <a:pt x="0" y="0"/>
                  </a:cubicBezTo>
                  <a:close/>
                </a:path>
              </a:pathLst>
            </a:custGeom>
            <a:gradFill>
              <a:gsLst>
                <a:gs pos="0">
                  <a:srgbClr val="324973">
                    <a:alpha val="49803"/>
                  </a:srgbClr>
                </a:gs>
                <a:gs pos="100000">
                  <a:schemeClr val="accent1"/>
                </a:gs>
              </a:gsLst>
              <a:lin ang="5400000" scaled="0"/>
            </a:gra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Poppins Light"/>
                <a:ea typeface="Poppins Light"/>
                <a:cs typeface="Poppins Light"/>
                <a:sym typeface="Poppins Light"/>
              </a:endParaRPr>
            </a:p>
          </p:txBody>
        </p:sp>
        <p:sp>
          <p:nvSpPr>
            <p:cNvPr id="2231" name="Google Shape;2231;p35"/>
            <p:cNvSpPr txBox="1"/>
            <p:nvPr/>
          </p:nvSpPr>
          <p:spPr>
            <a:xfrm>
              <a:off x="7168098" y="2690425"/>
              <a:ext cx="374076" cy="2616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Poppins Light"/>
                  <a:ea typeface="Poppins Light"/>
                  <a:cs typeface="Poppins Light"/>
                  <a:sym typeface="Poppins Light"/>
                </a:rPr>
                <a:t>R3</a:t>
              </a:r>
              <a:endParaRPr>
                <a:latin typeface="Poppins Light"/>
                <a:ea typeface="Poppins Light"/>
                <a:cs typeface="Poppins Light"/>
                <a:sym typeface="Poppins Light"/>
              </a:endParaRPr>
            </a:p>
          </p:txBody>
        </p:sp>
      </p:grpSp>
      <p:grpSp>
        <p:nvGrpSpPr>
          <p:cNvPr id="2232" name="Google Shape;2232;p35"/>
          <p:cNvGrpSpPr/>
          <p:nvPr/>
        </p:nvGrpSpPr>
        <p:grpSpPr>
          <a:xfrm>
            <a:off x="7168098" y="2001057"/>
            <a:ext cx="524559" cy="267146"/>
            <a:chOff x="7168098" y="1494532"/>
            <a:chExt cx="524559" cy="267146"/>
          </a:xfrm>
        </p:grpSpPr>
        <p:sp>
          <p:nvSpPr>
            <p:cNvPr id="2233" name="Google Shape;2233;p35"/>
            <p:cNvSpPr/>
            <p:nvPr/>
          </p:nvSpPr>
          <p:spPr>
            <a:xfrm rot="10800000">
              <a:off x="7603138" y="1672159"/>
              <a:ext cx="89519" cy="89519"/>
            </a:xfrm>
            <a:custGeom>
              <a:rect b="b" l="l" r="r" t="t"/>
              <a:pathLst>
                <a:path extrusionOk="0" h="121248" w="121248">
                  <a:moveTo>
                    <a:pt x="0" y="0"/>
                  </a:moveTo>
                  <a:lnTo>
                    <a:pt x="121248" y="0"/>
                  </a:lnTo>
                  <a:lnTo>
                    <a:pt x="121248" y="121248"/>
                  </a:lnTo>
                  <a:cubicBezTo>
                    <a:pt x="121248" y="54285"/>
                    <a:pt x="66963" y="0"/>
                    <a:pt x="0" y="0"/>
                  </a:cubicBezTo>
                  <a:close/>
                </a:path>
              </a:pathLst>
            </a:custGeom>
            <a:gradFill>
              <a:gsLst>
                <a:gs pos="0">
                  <a:srgbClr val="324973">
                    <a:alpha val="49803"/>
                  </a:srgbClr>
                </a:gs>
                <a:gs pos="100000">
                  <a:schemeClr val="accent1"/>
                </a:gs>
              </a:gsLst>
              <a:lin ang="5400000" scaled="0"/>
            </a:gra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Poppins Light"/>
                <a:ea typeface="Poppins Light"/>
                <a:cs typeface="Poppins Light"/>
                <a:sym typeface="Poppins Light"/>
              </a:endParaRPr>
            </a:p>
          </p:txBody>
        </p:sp>
        <p:sp>
          <p:nvSpPr>
            <p:cNvPr id="2234" name="Google Shape;2234;p35"/>
            <p:cNvSpPr txBox="1"/>
            <p:nvPr/>
          </p:nvSpPr>
          <p:spPr>
            <a:xfrm>
              <a:off x="7168098" y="1494532"/>
              <a:ext cx="374076" cy="26161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Poppins Light"/>
                  <a:ea typeface="Poppins Light"/>
                  <a:cs typeface="Poppins Light"/>
                  <a:sym typeface="Poppins Light"/>
                </a:rPr>
                <a:t>R2</a:t>
              </a:r>
              <a:endParaRPr>
                <a:latin typeface="Poppins Light"/>
                <a:ea typeface="Poppins Light"/>
                <a:cs typeface="Poppins Light"/>
                <a:sym typeface="Poppins Light"/>
              </a:endParaRPr>
            </a:p>
          </p:txBody>
        </p:sp>
      </p:grpSp>
      <p:grpSp>
        <p:nvGrpSpPr>
          <p:cNvPr id="2235" name="Google Shape;2235;p35"/>
          <p:cNvGrpSpPr/>
          <p:nvPr/>
        </p:nvGrpSpPr>
        <p:grpSpPr>
          <a:xfrm>
            <a:off x="7168098" y="805164"/>
            <a:ext cx="524543" cy="267129"/>
            <a:chOff x="7168098" y="298639"/>
            <a:chExt cx="524543" cy="267129"/>
          </a:xfrm>
        </p:grpSpPr>
        <p:sp>
          <p:nvSpPr>
            <p:cNvPr id="2236" name="Google Shape;2236;p35"/>
            <p:cNvSpPr/>
            <p:nvPr/>
          </p:nvSpPr>
          <p:spPr>
            <a:xfrm rot="10800000">
              <a:off x="7603124" y="476250"/>
              <a:ext cx="89517" cy="89517"/>
            </a:xfrm>
            <a:custGeom>
              <a:rect b="b" l="l" r="r" t="t"/>
              <a:pathLst>
                <a:path extrusionOk="0" h="121248" w="121248">
                  <a:moveTo>
                    <a:pt x="0" y="0"/>
                  </a:moveTo>
                  <a:lnTo>
                    <a:pt x="121248" y="0"/>
                  </a:lnTo>
                  <a:lnTo>
                    <a:pt x="121248" y="121248"/>
                  </a:lnTo>
                  <a:cubicBezTo>
                    <a:pt x="121248" y="54285"/>
                    <a:pt x="66963" y="0"/>
                    <a:pt x="0" y="0"/>
                  </a:cubicBezTo>
                  <a:close/>
                </a:path>
              </a:pathLst>
            </a:custGeom>
            <a:gradFill>
              <a:gsLst>
                <a:gs pos="0">
                  <a:srgbClr val="324973">
                    <a:alpha val="49803"/>
                  </a:srgbClr>
                </a:gs>
                <a:gs pos="100000">
                  <a:schemeClr val="accent1"/>
                </a:gs>
              </a:gsLst>
              <a:lin ang="5400012" scaled="0"/>
            </a:gra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Poppins Light"/>
                <a:ea typeface="Poppins Light"/>
                <a:cs typeface="Poppins Light"/>
                <a:sym typeface="Poppins Light"/>
              </a:endParaRPr>
            </a:p>
          </p:txBody>
        </p:sp>
        <p:sp>
          <p:nvSpPr>
            <p:cNvPr id="2237" name="Google Shape;2237;p35"/>
            <p:cNvSpPr txBox="1"/>
            <p:nvPr/>
          </p:nvSpPr>
          <p:spPr>
            <a:xfrm>
              <a:off x="7168098" y="298639"/>
              <a:ext cx="374100" cy="2616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1100">
                  <a:solidFill>
                    <a:schemeClr val="lt1"/>
                  </a:solidFill>
                  <a:latin typeface="Poppins Light"/>
                  <a:ea typeface="Poppins Light"/>
                  <a:cs typeface="Poppins Light"/>
                  <a:sym typeface="Poppins Light"/>
                </a:rPr>
                <a:t>R1</a:t>
              </a:r>
              <a:endParaRPr>
                <a:latin typeface="Poppins Light"/>
                <a:ea typeface="Poppins Light"/>
                <a:cs typeface="Poppins Light"/>
                <a:sym typeface="Poppins Light"/>
              </a:endParaRPr>
            </a:p>
          </p:txBody>
        </p:sp>
      </p:grpSp>
      <p:sp>
        <p:nvSpPr>
          <p:cNvPr id="2238" name="Google Shape;2238;p35"/>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2" name="Shape 2242"/>
        <p:cNvGrpSpPr/>
        <p:nvPr/>
      </p:nvGrpSpPr>
      <p:grpSpPr>
        <a:xfrm>
          <a:off x="0" y="0"/>
          <a:ext cx="0" cy="0"/>
          <a:chOff x="0" y="0"/>
          <a:chExt cx="0" cy="0"/>
        </a:xfrm>
      </p:grpSpPr>
      <p:grpSp>
        <p:nvGrpSpPr>
          <p:cNvPr id="2243" name="Google Shape;2243;p36"/>
          <p:cNvGrpSpPr/>
          <p:nvPr/>
        </p:nvGrpSpPr>
        <p:grpSpPr>
          <a:xfrm flipH="1" rot="10800000">
            <a:off x="379169" y="4319210"/>
            <a:ext cx="11481137" cy="2307663"/>
            <a:chOff x="379169" y="1145136"/>
            <a:chExt cx="11481137" cy="2307663"/>
          </a:xfrm>
        </p:grpSpPr>
        <p:sp>
          <p:nvSpPr>
            <p:cNvPr id="2244" name="Google Shape;2244;p36"/>
            <p:cNvSpPr txBox="1"/>
            <p:nvPr/>
          </p:nvSpPr>
          <p:spPr>
            <a:xfrm flipH="1" rot="10800000">
              <a:off x="384927" y="1146997"/>
              <a:ext cx="666080" cy="230832"/>
            </a:xfrm>
            <a:prstGeom prst="rect">
              <a:avLst/>
            </a:prstGeom>
            <a:noFill/>
            <a:ln>
              <a:noFill/>
            </a:ln>
          </p:spPr>
          <p:txBody>
            <a:bodyPr anchorCtr="0" anchor="t" bIns="45700" lIns="155425" spcFirstLastPara="1" rIns="91425" wrap="square" tIns="45700">
              <a:spAutoFit/>
            </a:bodyPr>
            <a:lstStyle/>
            <a:p>
              <a:pPr indent="0" lvl="0" marL="0" marR="0" rtl="0" algn="ctr">
                <a:lnSpc>
                  <a:spcPct val="100000"/>
                </a:lnSpc>
                <a:spcBef>
                  <a:spcPts val="0"/>
                </a:spcBef>
                <a:spcAft>
                  <a:spcPts val="0"/>
                </a:spcAft>
                <a:buClr>
                  <a:srgbClr val="6E89C0"/>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1980</a:t>
              </a:r>
              <a:endParaRPr>
                <a:solidFill>
                  <a:schemeClr val="dk1"/>
                </a:solidFill>
                <a:latin typeface="Poppins"/>
                <a:ea typeface="Poppins"/>
                <a:cs typeface="Poppins"/>
                <a:sym typeface="Poppins"/>
              </a:endParaRPr>
            </a:p>
          </p:txBody>
        </p:sp>
        <p:sp>
          <p:nvSpPr>
            <p:cNvPr id="2245" name="Google Shape;2245;p36"/>
            <p:cNvSpPr txBox="1"/>
            <p:nvPr/>
          </p:nvSpPr>
          <p:spPr>
            <a:xfrm flipH="1" rot="10800000">
              <a:off x="2265366" y="1146997"/>
              <a:ext cx="699743" cy="230832"/>
            </a:xfrm>
            <a:prstGeom prst="rect">
              <a:avLst/>
            </a:prstGeom>
            <a:noFill/>
            <a:ln>
              <a:noFill/>
            </a:ln>
          </p:spPr>
          <p:txBody>
            <a:bodyPr anchorCtr="0" anchor="t" bIns="45700" lIns="155425" spcFirstLastPara="1" rIns="91425" wrap="square" tIns="45700">
              <a:spAutoFit/>
            </a:bodyPr>
            <a:lstStyle/>
            <a:p>
              <a:pPr indent="0" lvl="0" marL="0" marR="0" rtl="0" algn="ctr">
                <a:lnSpc>
                  <a:spcPct val="100000"/>
                </a:lnSpc>
                <a:spcBef>
                  <a:spcPts val="0"/>
                </a:spcBef>
                <a:spcAft>
                  <a:spcPts val="0"/>
                </a:spcAft>
                <a:buClr>
                  <a:srgbClr val="6E89C0"/>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2000</a:t>
              </a:r>
              <a:endParaRPr>
                <a:solidFill>
                  <a:schemeClr val="dk1"/>
                </a:solidFill>
                <a:latin typeface="Poppins"/>
                <a:ea typeface="Poppins"/>
                <a:cs typeface="Poppins"/>
                <a:sym typeface="Poppins"/>
              </a:endParaRPr>
            </a:p>
          </p:txBody>
        </p:sp>
        <p:sp>
          <p:nvSpPr>
            <p:cNvPr id="2246" name="Google Shape;2246;p36"/>
            <p:cNvSpPr txBox="1"/>
            <p:nvPr/>
          </p:nvSpPr>
          <p:spPr>
            <a:xfrm flipH="1" rot="10800000">
              <a:off x="4168246" y="1146997"/>
              <a:ext cx="688522" cy="230832"/>
            </a:xfrm>
            <a:prstGeom prst="rect">
              <a:avLst/>
            </a:prstGeom>
            <a:noFill/>
            <a:ln>
              <a:noFill/>
            </a:ln>
          </p:spPr>
          <p:txBody>
            <a:bodyPr anchorCtr="0" anchor="t" bIns="45700" lIns="155425" spcFirstLastPara="1" rIns="91425" wrap="square" tIns="45700">
              <a:spAutoFit/>
            </a:bodyPr>
            <a:lstStyle/>
            <a:p>
              <a:pPr indent="0" lvl="0" marL="0" marR="0" rtl="0" algn="l">
                <a:lnSpc>
                  <a:spcPct val="100000"/>
                </a:lnSpc>
                <a:spcBef>
                  <a:spcPts val="0"/>
                </a:spcBef>
                <a:spcAft>
                  <a:spcPts val="0"/>
                </a:spcAft>
                <a:buClr>
                  <a:srgbClr val="6E89C0"/>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2020</a:t>
              </a:r>
              <a:endParaRPr>
                <a:solidFill>
                  <a:schemeClr val="dk1"/>
                </a:solidFill>
                <a:latin typeface="Poppins"/>
                <a:ea typeface="Poppins"/>
                <a:cs typeface="Poppins"/>
                <a:sym typeface="Poppins"/>
              </a:endParaRPr>
            </a:p>
          </p:txBody>
        </p:sp>
        <p:cxnSp>
          <p:nvCxnSpPr>
            <p:cNvPr id="2247" name="Google Shape;2247;p36"/>
            <p:cNvCxnSpPr/>
            <p:nvPr/>
          </p:nvCxnSpPr>
          <p:spPr>
            <a:xfrm>
              <a:off x="4851305"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48" name="Google Shape;2248;p36"/>
            <p:cNvCxnSpPr/>
            <p:nvPr/>
          </p:nvCxnSpPr>
          <p:spPr>
            <a:xfrm>
              <a:off x="4986824"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49" name="Google Shape;2249;p36"/>
            <p:cNvCxnSpPr/>
            <p:nvPr/>
          </p:nvCxnSpPr>
          <p:spPr>
            <a:xfrm>
              <a:off x="5122343"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50" name="Google Shape;2250;p36"/>
            <p:cNvCxnSpPr/>
            <p:nvPr/>
          </p:nvCxnSpPr>
          <p:spPr>
            <a:xfrm>
              <a:off x="5257863"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51" name="Google Shape;2251;p36"/>
            <p:cNvCxnSpPr/>
            <p:nvPr/>
          </p:nvCxnSpPr>
          <p:spPr>
            <a:xfrm>
              <a:off x="5393382"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52" name="Google Shape;2252;p36"/>
            <p:cNvCxnSpPr/>
            <p:nvPr/>
          </p:nvCxnSpPr>
          <p:spPr>
            <a:xfrm>
              <a:off x="5528901"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53" name="Google Shape;2253;p36"/>
            <p:cNvCxnSpPr/>
            <p:nvPr/>
          </p:nvCxnSpPr>
          <p:spPr>
            <a:xfrm>
              <a:off x="5664420"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54" name="Google Shape;2254;p36"/>
            <p:cNvCxnSpPr/>
            <p:nvPr/>
          </p:nvCxnSpPr>
          <p:spPr>
            <a:xfrm>
              <a:off x="5799940"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55" name="Google Shape;2255;p36"/>
            <p:cNvCxnSpPr/>
            <p:nvPr/>
          </p:nvCxnSpPr>
          <p:spPr>
            <a:xfrm>
              <a:off x="5935459"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56" name="Google Shape;2256;p36"/>
            <p:cNvCxnSpPr/>
            <p:nvPr/>
          </p:nvCxnSpPr>
          <p:spPr>
            <a:xfrm>
              <a:off x="6070978"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57" name="Google Shape;2257;p36"/>
            <p:cNvCxnSpPr/>
            <p:nvPr/>
          </p:nvCxnSpPr>
          <p:spPr>
            <a:xfrm>
              <a:off x="6342017"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58" name="Google Shape;2258;p36"/>
            <p:cNvCxnSpPr/>
            <p:nvPr/>
          </p:nvCxnSpPr>
          <p:spPr>
            <a:xfrm>
              <a:off x="6477536"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59" name="Google Shape;2259;p36"/>
            <p:cNvCxnSpPr/>
            <p:nvPr/>
          </p:nvCxnSpPr>
          <p:spPr>
            <a:xfrm>
              <a:off x="6613055"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60" name="Google Shape;2260;p36"/>
            <p:cNvCxnSpPr/>
            <p:nvPr/>
          </p:nvCxnSpPr>
          <p:spPr>
            <a:xfrm>
              <a:off x="6748575"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61" name="Google Shape;2261;p36"/>
            <p:cNvCxnSpPr/>
            <p:nvPr/>
          </p:nvCxnSpPr>
          <p:spPr>
            <a:xfrm>
              <a:off x="6206498"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62" name="Google Shape;2262;p36"/>
            <p:cNvCxnSpPr/>
            <p:nvPr/>
          </p:nvCxnSpPr>
          <p:spPr>
            <a:xfrm>
              <a:off x="1192285"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63" name="Google Shape;2263;p36"/>
            <p:cNvCxnSpPr/>
            <p:nvPr/>
          </p:nvCxnSpPr>
          <p:spPr>
            <a:xfrm>
              <a:off x="1327804"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64" name="Google Shape;2264;p36"/>
            <p:cNvCxnSpPr/>
            <p:nvPr/>
          </p:nvCxnSpPr>
          <p:spPr>
            <a:xfrm>
              <a:off x="1463323"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65" name="Google Shape;2265;p36"/>
            <p:cNvCxnSpPr/>
            <p:nvPr/>
          </p:nvCxnSpPr>
          <p:spPr>
            <a:xfrm>
              <a:off x="1598842"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66" name="Google Shape;2266;p36"/>
            <p:cNvCxnSpPr/>
            <p:nvPr/>
          </p:nvCxnSpPr>
          <p:spPr>
            <a:xfrm>
              <a:off x="1734362"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67" name="Google Shape;2267;p36"/>
            <p:cNvCxnSpPr/>
            <p:nvPr/>
          </p:nvCxnSpPr>
          <p:spPr>
            <a:xfrm>
              <a:off x="1869881"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68" name="Google Shape;2268;p36"/>
            <p:cNvCxnSpPr/>
            <p:nvPr/>
          </p:nvCxnSpPr>
          <p:spPr>
            <a:xfrm>
              <a:off x="2005400"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69" name="Google Shape;2269;p36"/>
            <p:cNvCxnSpPr/>
            <p:nvPr/>
          </p:nvCxnSpPr>
          <p:spPr>
            <a:xfrm>
              <a:off x="2140919"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70" name="Google Shape;2270;p36"/>
            <p:cNvCxnSpPr/>
            <p:nvPr/>
          </p:nvCxnSpPr>
          <p:spPr>
            <a:xfrm>
              <a:off x="2276439"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71" name="Google Shape;2271;p36"/>
            <p:cNvCxnSpPr/>
            <p:nvPr/>
          </p:nvCxnSpPr>
          <p:spPr>
            <a:xfrm>
              <a:off x="2954035"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72" name="Google Shape;2272;p36"/>
            <p:cNvCxnSpPr/>
            <p:nvPr/>
          </p:nvCxnSpPr>
          <p:spPr>
            <a:xfrm>
              <a:off x="3089554"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73" name="Google Shape;2273;p36"/>
            <p:cNvCxnSpPr/>
            <p:nvPr/>
          </p:nvCxnSpPr>
          <p:spPr>
            <a:xfrm>
              <a:off x="3225074"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74" name="Google Shape;2274;p36"/>
            <p:cNvCxnSpPr/>
            <p:nvPr/>
          </p:nvCxnSpPr>
          <p:spPr>
            <a:xfrm>
              <a:off x="3360593"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75" name="Google Shape;2275;p36"/>
            <p:cNvCxnSpPr/>
            <p:nvPr/>
          </p:nvCxnSpPr>
          <p:spPr>
            <a:xfrm>
              <a:off x="3496112"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76" name="Google Shape;2276;p36"/>
            <p:cNvCxnSpPr/>
            <p:nvPr/>
          </p:nvCxnSpPr>
          <p:spPr>
            <a:xfrm>
              <a:off x="3631631"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77" name="Google Shape;2277;p36"/>
            <p:cNvCxnSpPr/>
            <p:nvPr/>
          </p:nvCxnSpPr>
          <p:spPr>
            <a:xfrm>
              <a:off x="3767151"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78" name="Google Shape;2278;p36"/>
            <p:cNvCxnSpPr/>
            <p:nvPr/>
          </p:nvCxnSpPr>
          <p:spPr>
            <a:xfrm>
              <a:off x="3902670"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79" name="Google Shape;2279;p36"/>
            <p:cNvCxnSpPr/>
            <p:nvPr/>
          </p:nvCxnSpPr>
          <p:spPr>
            <a:xfrm>
              <a:off x="4038189"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80" name="Google Shape;2280;p36"/>
            <p:cNvCxnSpPr/>
            <p:nvPr/>
          </p:nvCxnSpPr>
          <p:spPr>
            <a:xfrm>
              <a:off x="4173709"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81" name="Google Shape;2281;p36"/>
            <p:cNvCxnSpPr/>
            <p:nvPr/>
          </p:nvCxnSpPr>
          <p:spPr>
            <a:xfrm>
              <a:off x="379169" y="1145136"/>
              <a:ext cx="0" cy="2307663"/>
            </a:xfrm>
            <a:prstGeom prst="straightConnector1">
              <a:avLst/>
            </a:prstGeom>
            <a:noFill/>
            <a:ln cap="rnd" cmpd="sng" w="19050">
              <a:solidFill>
                <a:schemeClr val="lt1"/>
              </a:solidFill>
              <a:prstDash val="solid"/>
              <a:miter lim="800000"/>
              <a:headEnd len="sm" w="sm" type="none"/>
              <a:tailEnd len="sm" w="sm" type="none"/>
            </a:ln>
          </p:spPr>
        </p:cxnSp>
        <p:cxnSp>
          <p:nvCxnSpPr>
            <p:cNvPr id="2282" name="Google Shape;2282;p36"/>
            <p:cNvCxnSpPr/>
            <p:nvPr/>
          </p:nvCxnSpPr>
          <p:spPr>
            <a:xfrm>
              <a:off x="1056765"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283" name="Google Shape;2283;p36"/>
            <p:cNvCxnSpPr/>
            <p:nvPr/>
          </p:nvCxnSpPr>
          <p:spPr>
            <a:xfrm rot="10800000">
              <a:off x="379169" y="1145136"/>
              <a:ext cx="11481137" cy="0"/>
            </a:xfrm>
            <a:prstGeom prst="straightConnector1">
              <a:avLst/>
            </a:prstGeom>
            <a:noFill/>
            <a:ln cap="rnd" cmpd="sng" w="19050">
              <a:solidFill>
                <a:schemeClr val="lt1"/>
              </a:solidFill>
              <a:prstDash val="solid"/>
              <a:miter lim="800000"/>
              <a:headEnd len="lg" w="lg" type="stealth"/>
              <a:tailEnd len="sm" w="sm" type="none"/>
            </a:ln>
          </p:spPr>
        </p:cxnSp>
      </p:grpSp>
      <p:sp>
        <p:nvSpPr>
          <p:cNvPr id="2284" name="Google Shape;2284;p36"/>
          <p:cNvSpPr txBox="1"/>
          <p:nvPr/>
        </p:nvSpPr>
        <p:spPr>
          <a:xfrm rot="-2700000">
            <a:off x="890829" y="4009708"/>
            <a:ext cx="989384" cy="24607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Montserrat"/>
              <a:buNone/>
            </a:pPr>
            <a:r>
              <a:rPr i="0" lang="en-US" sz="1000" u="none" cap="none" strike="noStrike">
                <a:solidFill>
                  <a:srgbClr val="000000"/>
                </a:solidFill>
                <a:latin typeface="Poppins"/>
                <a:ea typeface="Poppins"/>
                <a:cs typeface="Poppins"/>
                <a:sym typeface="Poppins"/>
              </a:rPr>
              <a:t>Connectivity</a:t>
            </a:r>
            <a:endParaRPr>
              <a:latin typeface="Poppins"/>
              <a:ea typeface="Poppins"/>
              <a:cs typeface="Poppins"/>
              <a:sym typeface="Poppins"/>
            </a:endParaRPr>
          </a:p>
        </p:txBody>
      </p:sp>
      <p:sp>
        <p:nvSpPr>
          <p:cNvPr id="2285" name="Google Shape;2285;p36"/>
          <p:cNvSpPr txBox="1"/>
          <p:nvPr/>
        </p:nvSpPr>
        <p:spPr>
          <a:xfrm rot="-2700000">
            <a:off x="1576274" y="4027297"/>
            <a:ext cx="1039023" cy="24607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Montserrat"/>
              <a:buNone/>
            </a:pPr>
            <a:r>
              <a:rPr i="0" lang="en-US" sz="1000" u="none" cap="none" strike="noStrike">
                <a:solidFill>
                  <a:srgbClr val="000000"/>
                </a:solidFill>
                <a:latin typeface="Poppins"/>
                <a:ea typeface="Poppins"/>
                <a:cs typeface="Poppins"/>
                <a:sym typeface="Poppins"/>
              </a:rPr>
              <a:t>Virtualization</a:t>
            </a:r>
            <a:endParaRPr>
              <a:latin typeface="Poppins"/>
              <a:ea typeface="Poppins"/>
              <a:cs typeface="Poppins"/>
              <a:sym typeface="Poppins"/>
            </a:endParaRPr>
          </a:p>
        </p:txBody>
      </p:sp>
      <p:sp>
        <p:nvSpPr>
          <p:cNvPr id="2286" name="Google Shape;2286;p36"/>
          <p:cNvSpPr/>
          <p:nvPr/>
        </p:nvSpPr>
        <p:spPr>
          <a:xfrm>
            <a:off x="1830772" y="3687465"/>
            <a:ext cx="923448" cy="1954720"/>
          </a:xfrm>
          <a:custGeom>
            <a:rect b="b" l="l" r="r" t="t"/>
            <a:pathLst>
              <a:path extrusionOk="0" h="1954720" w="923448">
                <a:moveTo>
                  <a:pt x="0" y="1954721"/>
                </a:moveTo>
                <a:lnTo>
                  <a:pt x="0" y="1064609"/>
                </a:lnTo>
                <a:cubicBezTo>
                  <a:pt x="0" y="973074"/>
                  <a:pt x="36386" y="885349"/>
                  <a:pt x="101156" y="820674"/>
                </a:cubicBezTo>
                <a:lnTo>
                  <a:pt x="923449" y="0"/>
                </a:lnTo>
              </a:path>
            </a:pathLst>
          </a:custGeom>
          <a:noFill/>
          <a:ln cap="flat" cmpd="sng" w="9525">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87" name="Google Shape;2287;p36"/>
          <p:cNvSpPr/>
          <p:nvPr/>
        </p:nvSpPr>
        <p:spPr>
          <a:xfrm>
            <a:off x="2556573" y="3687465"/>
            <a:ext cx="923448" cy="1954720"/>
          </a:xfrm>
          <a:custGeom>
            <a:rect b="b" l="l" r="r" t="t"/>
            <a:pathLst>
              <a:path extrusionOk="0" h="1954720" w="923448">
                <a:moveTo>
                  <a:pt x="0" y="1954721"/>
                </a:moveTo>
                <a:lnTo>
                  <a:pt x="0" y="1064609"/>
                </a:lnTo>
                <a:cubicBezTo>
                  <a:pt x="0" y="973074"/>
                  <a:pt x="36386" y="885349"/>
                  <a:pt x="101156" y="820674"/>
                </a:cubicBezTo>
                <a:lnTo>
                  <a:pt x="923449" y="0"/>
                </a:lnTo>
              </a:path>
            </a:pathLst>
          </a:cu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88" name="Google Shape;2288;p36"/>
          <p:cNvSpPr/>
          <p:nvPr/>
        </p:nvSpPr>
        <p:spPr>
          <a:xfrm>
            <a:off x="3282374" y="3687465"/>
            <a:ext cx="923448" cy="1954720"/>
          </a:xfrm>
          <a:custGeom>
            <a:rect b="b" l="l" r="r" t="t"/>
            <a:pathLst>
              <a:path extrusionOk="0" h="1954720" w="923448">
                <a:moveTo>
                  <a:pt x="0" y="1954721"/>
                </a:moveTo>
                <a:lnTo>
                  <a:pt x="0" y="1064609"/>
                </a:lnTo>
                <a:cubicBezTo>
                  <a:pt x="0" y="973074"/>
                  <a:pt x="36386" y="885349"/>
                  <a:pt x="101156" y="820674"/>
                </a:cubicBezTo>
                <a:lnTo>
                  <a:pt x="923449" y="0"/>
                </a:lnTo>
              </a:path>
            </a:pathLst>
          </a:cu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89" name="Google Shape;2289;p36"/>
          <p:cNvSpPr/>
          <p:nvPr/>
        </p:nvSpPr>
        <p:spPr>
          <a:xfrm>
            <a:off x="4008175" y="3687465"/>
            <a:ext cx="923448" cy="1954720"/>
          </a:xfrm>
          <a:custGeom>
            <a:rect b="b" l="l" r="r" t="t"/>
            <a:pathLst>
              <a:path extrusionOk="0" h="1954720" w="923448">
                <a:moveTo>
                  <a:pt x="0" y="1954721"/>
                </a:moveTo>
                <a:lnTo>
                  <a:pt x="0" y="1064609"/>
                </a:lnTo>
                <a:cubicBezTo>
                  <a:pt x="0" y="973074"/>
                  <a:pt x="36386" y="885349"/>
                  <a:pt x="101156" y="820674"/>
                </a:cubicBezTo>
                <a:lnTo>
                  <a:pt x="923449" y="0"/>
                </a:lnTo>
              </a:path>
            </a:pathLst>
          </a:cu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90" name="Google Shape;2290;p36"/>
          <p:cNvSpPr/>
          <p:nvPr/>
        </p:nvSpPr>
        <p:spPr>
          <a:xfrm>
            <a:off x="1104971" y="3687465"/>
            <a:ext cx="923448" cy="1954720"/>
          </a:xfrm>
          <a:custGeom>
            <a:rect b="b" l="l" r="r" t="t"/>
            <a:pathLst>
              <a:path extrusionOk="0" h="1954720" w="923448">
                <a:moveTo>
                  <a:pt x="0" y="1954721"/>
                </a:moveTo>
                <a:lnTo>
                  <a:pt x="0" y="1064609"/>
                </a:lnTo>
                <a:cubicBezTo>
                  <a:pt x="0" y="973074"/>
                  <a:pt x="36386" y="885349"/>
                  <a:pt x="101156" y="820674"/>
                </a:cubicBezTo>
                <a:lnTo>
                  <a:pt x="923449" y="0"/>
                </a:lnTo>
              </a:path>
            </a:pathLst>
          </a:custGeom>
          <a:noFill/>
          <a:ln cap="flat" cmpd="sng" w="9525">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91" name="Google Shape;2291;p36"/>
          <p:cNvSpPr/>
          <p:nvPr/>
        </p:nvSpPr>
        <p:spPr>
          <a:xfrm>
            <a:off x="4733978" y="3687465"/>
            <a:ext cx="923448" cy="1954720"/>
          </a:xfrm>
          <a:custGeom>
            <a:rect b="b" l="l" r="r" t="t"/>
            <a:pathLst>
              <a:path extrusionOk="0" h="1954720" w="923448">
                <a:moveTo>
                  <a:pt x="0" y="1954721"/>
                </a:moveTo>
                <a:lnTo>
                  <a:pt x="0" y="1064609"/>
                </a:lnTo>
                <a:cubicBezTo>
                  <a:pt x="0" y="973074"/>
                  <a:pt x="36386" y="885349"/>
                  <a:pt x="101156" y="820674"/>
                </a:cubicBezTo>
                <a:lnTo>
                  <a:pt x="923449" y="0"/>
                </a:lnTo>
              </a:path>
            </a:pathLst>
          </a:custGeom>
          <a:no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92" name="Google Shape;2292;p36"/>
          <p:cNvSpPr txBox="1"/>
          <p:nvPr/>
        </p:nvSpPr>
        <p:spPr>
          <a:xfrm rot="-2700000">
            <a:off x="2218001" y="4002217"/>
            <a:ext cx="1241397" cy="24607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Montserrat"/>
              <a:buNone/>
            </a:pPr>
            <a:r>
              <a:rPr i="0" lang="en-US" sz="1000" u="none" cap="none" strike="noStrike">
                <a:solidFill>
                  <a:srgbClr val="000000"/>
                </a:solidFill>
                <a:latin typeface="Poppins"/>
                <a:ea typeface="Poppins"/>
                <a:cs typeface="Poppins"/>
                <a:sym typeface="Poppins"/>
              </a:rPr>
              <a:t>Cloud services</a:t>
            </a:r>
            <a:endParaRPr>
              <a:latin typeface="Poppins"/>
              <a:ea typeface="Poppins"/>
              <a:cs typeface="Poppins"/>
              <a:sym typeface="Poppins"/>
            </a:endParaRPr>
          </a:p>
        </p:txBody>
      </p:sp>
      <p:sp>
        <p:nvSpPr>
          <p:cNvPr id="2293" name="Google Shape;2293;p36"/>
          <p:cNvSpPr txBox="1"/>
          <p:nvPr/>
        </p:nvSpPr>
        <p:spPr>
          <a:xfrm rot="-2700000">
            <a:off x="3277930" y="3916815"/>
            <a:ext cx="726340" cy="24607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Montserrat"/>
              <a:buNone/>
            </a:pPr>
            <a:r>
              <a:rPr i="0" lang="en-US" sz="1000" u="none" cap="none" strike="noStrike">
                <a:solidFill>
                  <a:srgbClr val="000000"/>
                </a:solidFill>
                <a:latin typeface="Poppins"/>
                <a:ea typeface="Poppins"/>
                <a:cs typeface="Poppins"/>
                <a:sym typeface="Poppins"/>
              </a:rPr>
              <a:t>Big data</a:t>
            </a:r>
            <a:endParaRPr>
              <a:latin typeface="Poppins"/>
              <a:ea typeface="Poppins"/>
              <a:cs typeface="Poppins"/>
              <a:sym typeface="Poppins"/>
            </a:endParaRPr>
          </a:p>
        </p:txBody>
      </p:sp>
      <p:sp>
        <p:nvSpPr>
          <p:cNvPr id="2294" name="Google Shape;2294;p36"/>
          <p:cNvSpPr txBox="1"/>
          <p:nvPr/>
        </p:nvSpPr>
        <p:spPr>
          <a:xfrm rot="-2700000">
            <a:off x="4238488" y="3820955"/>
            <a:ext cx="455660" cy="24607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Montserrat"/>
              <a:buNone/>
            </a:pPr>
            <a:r>
              <a:rPr i="0" lang="en-US" sz="1000" u="none" cap="none" strike="noStrike">
                <a:solidFill>
                  <a:srgbClr val="000000"/>
                </a:solidFill>
                <a:latin typeface="Poppins"/>
                <a:ea typeface="Poppins"/>
                <a:cs typeface="Poppins"/>
                <a:sym typeface="Poppins"/>
              </a:rPr>
              <a:t>NLP</a:t>
            </a:r>
            <a:endParaRPr>
              <a:latin typeface="Poppins"/>
              <a:ea typeface="Poppins"/>
              <a:cs typeface="Poppins"/>
              <a:sym typeface="Poppins"/>
            </a:endParaRPr>
          </a:p>
        </p:txBody>
      </p:sp>
      <p:sp>
        <p:nvSpPr>
          <p:cNvPr id="2295" name="Google Shape;2295;p36"/>
          <p:cNvSpPr txBox="1"/>
          <p:nvPr/>
        </p:nvSpPr>
        <p:spPr>
          <a:xfrm rot="-2700000">
            <a:off x="4394594" y="3922888"/>
            <a:ext cx="1284247" cy="2770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4892DC"/>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AI integration</a:t>
            </a:r>
            <a:endParaRPr>
              <a:solidFill>
                <a:schemeClr val="dk1"/>
              </a:solidFill>
              <a:latin typeface="Poppins"/>
              <a:ea typeface="Poppins"/>
              <a:cs typeface="Poppins"/>
              <a:sym typeface="Poppins"/>
            </a:endParaRPr>
          </a:p>
        </p:txBody>
      </p:sp>
      <p:sp>
        <p:nvSpPr>
          <p:cNvPr id="2296" name="Google Shape;2296;p36"/>
          <p:cNvSpPr txBox="1"/>
          <p:nvPr/>
        </p:nvSpPr>
        <p:spPr>
          <a:xfrm rot="-2700000">
            <a:off x="255114" y="3979100"/>
            <a:ext cx="902834" cy="24607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00"/>
              <a:buFont typeface="Montserrat"/>
              <a:buNone/>
            </a:pPr>
            <a:r>
              <a:rPr b="0" i="0" lang="en-US" sz="1000" u="none" cap="none" strike="noStrike">
                <a:solidFill>
                  <a:srgbClr val="000000"/>
                </a:solidFill>
                <a:latin typeface="Montserrat"/>
                <a:ea typeface="Montserrat"/>
                <a:cs typeface="Montserrat"/>
                <a:sym typeface="Montserrat"/>
              </a:rPr>
              <a:t>Algorithms</a:t>
            </a:r>
            <a:endParaRPr/>
          </a:p>
        </p:txBody>
      </p:sp>
      <p:sp>
        <p:nvSpPr>
          <p:cNvPr id="2297" name="Google Shape;2297;p36"/>
          <p:cNvSpPr/>
          <p:nvPr/>
        </p:nvSpPr>
        <p:spPr>
          <a:xfrm>
            <a:off x="-727993" y="3697626"/>
            <a:ext cx="2032980" cy="854820"/>
          </a:xfrm>
          <a:custGeom>
            <a:rect b="b" l="l" r="r" t="t"/>
            <a:pathLst>
              <a:path extrusionOk="0" h="921639" w="2191892">
                <a:moveTo>
                  <a:pt x="0" y="921353"/>
                </a:moveTo>
                <a:lnTo>
                  <a:pt x="1060990" y="921639"/>
                </a:lnTo>
                <a:cubicBezTo>
                  <a:pt x="1193864" y="921639"/>
                  <a:pt x="1321308" y="868966"/>
                  <a:pt x="1415415" y="775049"/>
                </a:cubicBezTo>
                <a:lnTo>
                  <a:pt x="2191893" y="0"/>
                </a:lnTo>
              </a:path>
            </a:pathLst>
          </a:custGeom>
          <a:noFill/>
          <a:ln cap="flat" cmpd="sng" w="9525">
            <a:solidFill>
              <a:schemeClr val="dk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000000"/>
              </a:solidFill>
              <a:latin typeface="Poppins"/>
              <a:ea typeface="Poppins"/>
              <a:cs typeface="Poppins"/>
              <a:sym typeface="Poppins"/>
            </a:endParaRPr>
          </a:p>
        </p:txBody>
      </p:sp>
      <p:sp>
        <p:nvSpPr>
          <p:cNvPr id="2298" name="Google Shape;2298;p36"/>
          <p:cNvSpPr/>
          <p:nvPr/>
        </p:nvSpPr>
        <p:spPr>
          <a:xfrm rot="-179982">
            <a:off x="-2025190" y="5708003"/>
            <a:ext cx="13179659" cy="454219"/>
          </a:xfrm>
          <a:prstGeom prst="homePlate">
            <a:avLst>
              <a:gd fmla="val 34942" name="adj"/>
            </a:avLst>
          </a:prstGeom>
          <a:gradFill>
            <a:gsLst>
              <a:gs pos="0">
                <a:srgbClr val="94B2CE">
                  <a:alpha val="0"/>
                </a:srgbClr>
              </a:gs>
              <a:gs pos="100000">
                <a:schemeClr val="accent2"/>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299" name="Google Shape;2299;p36"/>
          <p:cNvSpPr/>
          <p:nvPr/>
        </p:nvSpPr>
        <p:spPr>
          <a:xfrm>
            <a:off x="7692537" y="4075174"/>
            <a:ext cx="1025084" cy="908967"/>
          </a:xfrm>
          <a:custGeom>
            <a:rect b="b" l="l" r="r" t="t"/>
            <a:pathLst>
              <a:path extrusionOk="0" h="751212" w="772191">
                <a:moveTo>
                  <a:pt x="772192" y="751213"/>
                </a:moveTo>
                <a:lnTo>
                  <a:pt x="772192" y="285440"/>
                </a:lnTo>
                <a:cubicBezTo>
                  <a:pt x="772192" y="232577"/>
                  <a:pt x="743998" y="183809"/>
                  <a:pt x="698278" y="157329"/>
                </a:cubicBezTo>
                <a:lnTo>
                  <a:pt x="460058" y="19788"/>
                </a:lnTo>
                <a:cubicBezTo>
                  <a:pt x="414338" y="-6596"/>
                  <a:pt x="357950" y="-6596"/>
                  <a:pt x="312134" y="19788"/>
                </a:cubicBezTo>
                <a:lnTo>
                  <a:pt x="73914" y="157329"/>
                </a:lnTo>
                <a:cubicBezTo>
                  <a:pt x="28194" y="183713"/>
                  <a:pt x="0" y="232577"/>
                  <a:pt x="0" y="285440"/>
                </a:cubicBezTo>
                <a:lnTo>
                  <a:pt x="0" y="751213"/>
                </a:lnTo>
                <a:lnTo>
                  <a:pt x="772192" y="751213"/>
                </a:lnTo>
                <a:close/>
              </a:path>
            </a:pathLst>
          </a:custGeom>
          <a:gradFill>
            <a:gsLst>
              <a:gs pos="0">
                <a:srgbClr val="FFFFFF">
                  <a:alpha val="74901"/>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00" name="Google Shape;2300;p36"/>
          <p:cNvSpPr txBox="1"/>
          <p:nvPr/>
        </p:nvSpPr>
        <p:spPr>
          <a:xfrm>
            <a:off x="475895" y="879316"/>
            <a:ext cx="59538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13636"/>
              </a:lnSpc>
              <a:spcBef>
                <a:spcPts val="0"/>
              </a:spcBef>
              <a:spcAft>
                <a:spcPts val="0"/>
              </a:spcAft>
              <a:buClr>
                <a:srgbClr val="6E89C0"/>
              </a:buClr>
              <a:buSzPts val="2200"/>
              <a:buFont typeface="Montserrat SemiBold"/>
              <a:buNone/>
            </a:pPr>
            <a:r>
              <a:rPr lang="en-US" sz="2600">
                <a:solidFill>
                  <a:schemeClr val="dk1"/>
                </a:solidFill>
                <a:latin typeface="Poppins Light"/>
                <a:ea typeface="Poppins Light"/>
                <a:cs typeface="Poppins Light"/>
                <a:sym typeface="Poppins Light"/>
              </a:rPr>
              <a:t>AI Strategy Acceleration</a:t>
            </a:r>
            <a:endParaRPr sz="1800">
              <a:solidFill>
                <a:schemeClr val="dk1"/>
              </a:solidFill>
              <a:latin typeface="Poppins Light"/>
              <a:ea typeface="Poppins Light"/>
              <a:cs typeface="Poppins Light"/>
              <a:sym typeface="Poppins Light"/>
            </a:endParaRPr>
          </a:p>
        </p:txBody>
      </p:sp>
      <p:grpSp>
        <p:nvGrpSpPr>
          <p:cNvPr id="2301" name="Google Shape;2301;p36"/>
          <p:cNvGrpSpPr/>
          <p:nvPr/>
        </p:nvGrpSpPr>
        <p:grpSpPr>
          <a:xfrm>
            <a:off x="379169" y="1401417"/>
            <a:ext cx="6901886" cy="2141609"/>
            <a:chOff x="379169" y="1145136"/>
            <a:chExt cx="6901886" cy="2141609"/>
          </a:xfrm>
        </p:grpSpPr>
        <p:sp>
          <p:nvSpPr>
            <p:cNvPr id="2302" name="Google Shape;2302;p36"/>
            <p:cNvSpPr txBox="1"/>
            <p:nvPr/>
          </p:nvSpPr>
          <p:spPr>
            <a:xfrm>
              <a:off x="384927" y="1146997"/>
              <a:ext cx="666080" cy="230832"/>
            </a:xfrm>
            <a:prstGeom prst="rect">
              <a:avLst/>
            </a:prstGeom>
            <a:noFill/>
            <a:ln>
              <a:noFill/>
            </a:ln>
          </p:spPr>
          <p:txBody>
            <a:bodyPr anchorCtr="0" anchor="t" bIns="45700" lIns="155425" spcFirstLastPara="1" rIns="91425" wrap="square" tIns="45700">
              <a:spAutoFit/>
            </a:bodyPr>
            <a:lstStyle/>
            <a:p>
              <a:pPr indent="0" lvl="0" marL="0" marR="0" rtl="0" algn="ctr">
                <a:lnSpc>
                  <a:spcPct val="100000"/>
                </a:lnSpc>
                <a:spcBef>
                  <a:spcPts val="0"/>
                </a:spcBef>
                <a:spcAft>
                  <a:spcPts val="0"/>
                </a:spcAft>
                <a:buClr>
                  <a:srgbClr val="6E89C0"/>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1980</a:t>
              </a:r>
              <a:endParaRPr>
                <a:solidFill>
                  <a:schemeClr val="dk1"/>
                </a:solidFill>
                <a:latin typeface="Poppins"/>
                <a:ea typeface="Poppins"/>
                <a:cs typeface="Poppins"/>
                <a:sym typeface="Poppins"/>
              </a:endParaRPr>
            </a:p>
          </p:txBody>
        </p:sp>
        <p:sp>
          <p:nvSpPr>
            <p:cNvPr id="2303" name="Google Shape;2303;p36"/>
            <p:cNvSpPr txBox="1"/>
            <p:nvPr/>
          </p:nvSpPr>
          <p:spPr>
            <a:xfrm>
              <a:off x="2265366" y="1146997"/>
              <a:ext cx="699743" cy="230832"/>
            </a:xfrm>
            <a:prstGeom prst="rect">
              <a:avLst/>
            </a:prstGeom>
            <a:noFill/>
            <a:ln>
              <a:noFill/>
            </a:ln>
          </p:spPr>
          <p:txBody>
            <a:bodyPr anchorCtr="0" anchor="t" bIns="45700" lIns="155425" spcFirstLastPara="1" rIns="91425" wrap="square" tIns="45700">
              <a:spAutoFit/>
            </a:bodyPr>
            <a:lstStyle/>
            <a:p>
              <a:pPr indent="0" lvl="0" marL="0" marR="0" rtl="0" algn="ctr">
                <a:lnSpc>
                  <a:spcPct val="100000"/>
                </a:lnSpc>
                <a:spcBef>
                  <a:spcPts val="0"/>
                </a:spcBef>
                <a:spcAft>
                  <a:spcPts val="0"/>
                </a:spcAft>
                <a:buClr>
                  <a:srgbClr val="6E89C0"/>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2000</a:t>
              </a:r>
              <a:endParaRPr>
                <a:solidFill>
                  <a:schemeClr val="dk1"/>
                </a:solidFill>
                <a:latin typeface="Poppins"/>
                <a:ea typeface="Poppins"/>
                <a:cs typeface="Poppins"/>
                <a:sym typeface="Poppins"/>
              </a:endParaRPr>
            </a:p>
          </p:txBody>
        </p:sp>
        <p:sp>
          <p:nvSpPr>
            <p:cNvPr id="2304" name="Google Shape;2304;p36"/>
            <p:cNvSpPr txBox="1"/>
            <p:nvPr/>
          </p:nvSpPr>
          <p:spPr>
            <a:xfrm>
              <a:off x="4168246" y="1146997"/>
              <a:ext cx="688522" cy="230832"/>
            </a:xfrm>
            <a:prstGeom prst="rect">
              <a:avLst/>
            </a:prstGeom>
            <a:noFill/>
            <a:ln>
              <a:noFill/>
            </a:ln>
          </p:spPr>
          <p:txBody>
            <a:bodyPr anchorCtr="0" anchor="t" bIns="45700" lIns="155425" spcFirstLastPara="1" rIns="91425" wrap="square" tIns="45700">
              <a:spAutoFit/>
            </a:bodyPr>
            <a:lstStyle/>
            <a:p>
              <a:pPr indent="0" lvl="0" marL="0" marR="0" rtl="0" algn="l">
                <a:lnSpc>
                  <a:spcPct val="100000"/>
                </a:lnSpc>
                <a:spcBef>
                  <a:spcPts val="0"/>
                </a:spcBef>
                <a:spcAft>
                  <a:spcPts val="0"/>
                </a:spcAft>
                <a:buClr>
                  <a:srgbClr val="6E89C0"/>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2020</a:t>
              </a:r>
              <a:endParaRPr>
                <a:solidFill>
                  <a:schemeClr val="dk1"/>
                </a:solidFill>
                <a:latin typeface="Poppins"/>
                <a:ea typeface="Poppins"/>
                <a:cs typeface="Poppins"/>
                <a:sym typeface="Poppins"/>
              </a:endParaRPr>
            </a:p>
          </p:txBody>
        </p:sp>
        <p:cxnSp>
          <p:nvCxnSpPr>
            <p:cNvPr id="2305" name="Google Shape;2305;p36"/>
            <p:cNvCxnSpPr/>
            <p:nvPr/>
          </p:nvCxnSpPr>
          <p:spPr>
            <a:xfrm>
              <a:off x="4851305"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06" name="Google Shape;2306;p36"/>
            <p:cNvCxnSpPr/>
            <p:nvPr/>
          </p:nvCxnSpPr>
          <p:spPr>
            <a:xfrm>
              <a:off x="4986824"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07" name="Google Shape;2307;p36"/>
            <p:cNvCxnSpPr/>
            <p:nvPr/>
          </p:nvCxnSpPr>
          <p:spPr>
            <a:xfrm>
              <a:off x="5122343"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08" name="Google Shape;2308;p36"/>
            <p:cNvCxnSpPr/>
            <p:nvPr/>
          </p:nvCxnSpPr>
          <p:spPr>
            <a:xfrm>
              <a:off x="5257863"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09" name="Google Shape;2309;p36"/>
            <p:cNvCxnSpPr/>
            <p:nvPr/>
          </p:nvCxnSpPr>
          <p:spPr>
            <a:xfrm>
              <a:off x="5393382"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10" name="Google Shape;2310;p36"/>
            <p:cNvCxnSpPr/>
            <p:nvPr/>
          </p:nvCxnSpPr>
          <p:spPr>
            <a:xfrm>
              <a:off x="5528901"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11" name="Google Shape;2311;p36"/>
            <p:cNvCxnSpPr/>
            <p:nvPr/>
          </p:nvCxnSpPr>
          <p:spPr>
            <a:xfrm>
              <a:off x="5664420"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12" name="Google Shape;2312;p36"/>
            <p:cNvCxnSpPr/>
            <p:nvPr/>
          </p:nvCxnSpPr>
          <p:spPr>
            <a:xfrm>
              <a:off x="5799940"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13" name="Google Shape;2313;p36"/>
            <p:cNvCxnSpPr/>
            <p:nvPr/>
          </p:nvCxnSpPr>
          <p:spPr>
            <a:xfrm>
              <a:off x="5935459"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14" name="Google Shape;2314;p36"/>
            <p:cNvCxnSpPr/>
            <p:nvPr/>
          </p:nvCxnSpPr>
          <p:spPr>
            <a:xfrm>
              <a:off x="6070978"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15" name="Google Shape;2315;p36"/>
            <p:cNvCxnSpPr/>
            <p:nvPr/>
          </p:nvCxnSpPr>
          <p:spPr>
            <a:xfrm>
              <a:off x="6342017"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16" name="Google Shape;2316;p36"/>
            <p:cNvCxnSpPr/>
            <p:nvPr/>
          </p:nvCxnSpPr>
          <p:spPr>
            <a:xfrm>
              <a:off x="6477536"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17" name="Google Shape;2317;p36"/>
            <p:cNvCxnSpPr/>
            <p:nvPr/>
          </p:nvCxnSpPr>
          <p:spPr>
            <a:xfrm>
              <a:off x="6613055"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18" name="Google Shape;2318;p36"/>
            <p:cNvCxnSpPr/>
            <p:nvPr/>
          </p:nvCxnSpPr>
          <p:spPr>
            <a:xfrm>
              <a:off x="6748575"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19" name="Google Shape;2319;p36"/>
            <p:cNvCxnSpPr/>
            <p:nvPr/>
          </p:nvCxnSpPr>
          <p:spPr>
            <a:xfrm>
              <a:off x="6206498"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20" name="Google Shape;2320;p36"/>
            <p:cNvCxnSpPr/>
            <p:nvPr/>
          </p:nvCxnSpPr>
          <p:spPr>
            <a:xfrm>
              <a:off x="1192285"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21" name="Google Shape;2321;p36"/>
            <p:cNvCxnSpPr/>
            <p:nvPr/>
          </p:nvCxnSpPr>
          <p:spPr>
            <a:xfrm>
              <a:off x="1327804"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22" name="Google Shape;2322;p36"/>
            <p:cNvCxnSpPr/>
            <p:nvPr/>
          </p:nvCxnSpPr>
          <p:spPr>
            <a:xfrm>
              <a:off x="1463323"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23" name="Google Shape;2323;p36"/>
            <p:cNvCxnSpPr/>
            <p:nvPr/>
          </p:nvCxnSpPr>
          <p:spPr>
            <a:xfrm>
              <a:off x="1598842"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24" name="Google Shape;2324;p36"/>
            <p:cNvCxnSpPr/>
            <p:nvPr/>
          </p:nvCxnSpPr>
          <p:spPr>
            <a:xfrm>
              <a:off x="1734362"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25" name="Google Shape;2325;p36"/>
            <p:cNvCxnSpPr/>
            <p:nvPr/>
          </p:nvCxnSpPr>
          <p:spPr>
            <a:xfrm>
              <a:off x="1869881"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26" name="Google Shape;2326;p36"/>
            <p:cNvCxnSpPr/>
            <p:nvPr/>
          </p:nvCxnSpPr>
          <p:spPr>
            <a:xfrm>
              <a:off x="2005400"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27" name="Google Shape;2327;p36"/>
            <p:cNvCxnSpPr/>
            <p:nvPr/>
          </p:nvCxnSpPr>
          <p:spPr>
            <a:xfrm>
              <a:off x="2140919"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28" name="Google Shape;2328;p36"/>
            <p:cNvCxnSpPr/>
            <p:nvPr/>
          </p:nvCxnSpPr>
          <p:spPr>
            <a:xfrm>
              <a:off x="2276439"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29" name="Google Shape;2329;p36"/>
            <p:cNvCxnSpPr/>
            <p:nvPr/>
          </p:nvCxnSpPr>
          <p:spPr>
            <a:xfrm>
              <a:off x="2954035"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30" name="Google Shape;2330;p36"/>
            <p:cNvCxnSpPr/>
            <p:nvPr/>
          </p:nvCxnSpPr>
          <p:spPr>
            <a:xfrm>
              <a:off x="3089554"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31" name="Google Shape;2331;p36"/>
            <p:cNvCxnSpPr/>
            <p:nvPr/>
          </p:nvCxnSpPr>
          <p:spPr>
            <a:xfrm>
              <a:off x="3225074"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32" name="Google Shape;2332;p36"/>
            <p:cNvCxnSpPr/>
            <p:nvPr/>
          </p:nvCxnSpPr>
          <p:spPr>
            <a:xfrm>
              <a:off x="3360593"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33" name="Google Shape;2333;p36"/>
            <p:cNvCxnSpPr/>
            <p:nvPr/>
          </p:nvCxnSpPr>
          <p:spPr>
            <a:xfrm>
              <a:off x="3496112"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34" name="Google Shape;2334;p36"/>
            <p:cNvCxnSpPr/>
            <p:nvPr/>
          </p:nvCxnSpPr>
          <p:spPr>
            <a:xfrm>
              <a:off x="3631631"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35" name="Google Shape;2335;p36"/>
            <p:cNvCxnSpPr/>
            <p:nvPr/>
          </p:nvCxnSpPr>
          <p:spPr>
            <a:xfrm>
              <a:off x="3767151"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36" name="Google Shape;2336;p36"/>
            <p:cNvCxnSpPr/>
            <p:nvPr/>
          </p:nvCxnSpPr>
          <p:spPr>
            <a:xfrm>
              <a:off x="3902670"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37" name="Google Shape;2337;p36"/>
            <p:cNvCxnSpPr/>
            <p:nvPr/>
          </p:nvCxnSpPr>
          <p:spPr>
            <a:xfrm>
              <a:off x="4038189"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38" name="Google Shape;2338;p36"/>
            <p:cNvCxnSpPr/>
            <p:nvPr/>
          </p:nvCxnSpPr>
          <p:spPr>
            <a:xfrm>
              <a:off x="4173709"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39" name="Google Shape;2339;p36"/>
            <p:cNvCxnSpPr/>
            <p:nvPr/>
          </p:nvCxnSpPr>
          <p:spPr>
            <a:xfrm>
              <a:off x="379169" y="1145136"/>
              <a:ext cx="0" cy="2141609"/>
            </a:xfrm>
            <a:prstGeom prst="straightConnector1">
              <a:avLst/>
            </a:prstGeom>
            <a:noFill/>
            <a:ln cap="rnd" cmpd="sng" w="19050">
              <a:solidFill>
                <a:schemeClr val="lt1"/>
              </a:solidFill>
              <a:prstDash val="solid"/>
              <a:miter lim="800000"/>
              <a:headEnd len="sm" w="sm" type="none"/>
              <a:tailEnd len="sm" w="sm" type="none"/>
            </a:ln>
          </p:spPr>
        </p:cxnSp>
        <p:cxnSp>
          <p:nvCxnSpPr>
            <p:cNvPr id="2340" name="Google Shape;2340;p36"/>
            <p:cNvCxnSpPr/>
            <p:nvPr/>
          </p:nvCxnSpPr>
          <p:spPr>
            <a:xfrm>
              <a:off x="1056765" y="1145136"/>
              <a:ext cx="0" cy="131214"/>
            </a:xfrm>
            <a:prstGeom prst="straightConnector1">
              <a:avLst/>
            </a:prstGeom>
            <a:noFill/>
            <a:ln cap="rnd" cmpd="sng" w="12700">
              <a:solidFill>
                <a:schemeClr val="lt1"/>
              </a:solidFill>
              <a:prstDash val="solid"/>
              <a:miter lim="800000"/>
              <a:headEnd len="sm" w="sm" type="none"/>
              <a:tailEnd len="sm" w="sm" type="none"/>
            </a:ln>
          </p:spPr>
        </p:cxnSp>
        <p:cxnSp>
          <p:nvCxnSpPr>
            <p:cNvPr id="2341" name="Google Shape;2341;p36"/>
            <p:cNvCxnSpPr/>
            <p:nvPr/>
          </p:nvCxnSpPr>
          <p:spPr>
            <a:xfrm rot="10800000">
              <a:off x="379169" y="1145136"/>
              <a:ext cx="6901886" cy="0"/>
            </a:xfrm>
            <a:prstGeom prst="straightConnector1">
              <a:avLst/>
            </a:prstGeom>
            <a:noFill/>
            <a:ln cap="rnd" cmpd="sng" w="19050">
              <a:solidFill>
                <a:schemeClr val="lt1"/>
              </a:solidFill>
              <a:prstDash val="solid"/>
              <a:miter lim="800000"/>
              <a:headEnd len="sm" w="sm" type="none"/>
              <a:tailEnd len="sm" w="sm" type="none"/>
            </a:ln>
          </p:spPr>
        </p:cxnSp>
      </p:grpSp>
      <p:sp>
        <p:nvSpPr>
          <p:cNvPr id="2342" name="Google Shape;2342;p36"/>
          <p:cNvSpPr txBox="1"/>
          <p:nvPr/>
        </p:nvSpPr>
        <p:spPr>
          <a:xfrm>
            <a:off x="473210" y="1955322"/>
            <a:ext cx="4253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24973"/>
              </a:buClr>
              <a:buSzPts val="1200"/>
              <a:buFont typeface="Montserrat SemiBold"/>
              <a:buNone/>
            </a:pPr>
            <a:r>
              <a:rPr i="0" lang="en-US" sz="1200" u="none" cap="none" strike="noStrike">
                <a:solidFill>
                  <a:schemeClr val="dk1"/>
                </a:solidFill>
                <a:latin typeface="Poppins SemiBold"/>
                <a:ea typeface="Poppins SemiBold"/>
                <a:cs typeface="Poppins SemiBold"/>
                <a:sym typeface="Poppins SemiBold"/>
              </a:rPr>
              <a:t>PARADIGM SHIFTS IN THE ORGANIZATION</a:t>
            </a:r>
            <a:endParaRPr>
              <a:solidFill>
                <a:schemeClr val="dk1"/>
              </a:solidFill>
              <a:latin typeface="Poppins"/>
              <a:ea typeface="Poppins"/>
              <a:cs typeface="Poppins"/>
              <a:sym typeface="Poppins"/>
            </a:endParaRPr>
          </a:p>
        </p:txBody>
      </p:sp>
      <p:sp>
        <p:nvSpPr>
          <p:cNvPr id="2343" name="Google Shape;2343;p36"/>
          <p:cNvSpPr/>
          <p:nvPr/>
        </p:nvSpPr>
        <p:spPr>
          <a:xfrm>
            <a:off x="568741" y="2343085"/>
            <a:ext cx="1876200" cy="874500"/>
          </a:xfrm>
          <a:prstGeom prst="roundRect">
            <a:avLst>
              <a:gd fmla="val 7319" name="adj"/>
            </a:avLst>
          </a:prstGeom>
          <a:gradFill>
            <a:gsLst>
              <a:gs pos="0">
                <a:srgbClr val="FFFFFF">
                  <a:alpha val="0"/>
                </a:srgbClr>
              </a:gs>
              <a:gs pos="70000">
                <a:schemeClr val="lt1"/>
              </a:gs>
              <a:gs pos="100000">
                <a:schemeClr val="lt1"/>
              </a:gs>
            </a:gsLst>
            <a:lin ang="2700000" scaled="0"/>
          </a:gradFill>
          <a:ln cap="flat" cmpd="sng" w="9525">
            <a:solidFill>
              <a:schemeClr val="dk1"/>
            </a:solidFill>
            <a:prstDash val="solid"/>
            <a:miter lim="800000"/>
            <a:headEnd len="sm" w="sm" type="none"/>
            <a:tailEnd len="sm" w="sm" type="none"/>
          </a:ln>
          <a:effectLst>
            <a:outerShdw blurRad="165100" rotWithShape="0" algn="ctr">
              <a:srgbClr val="6E89C0">
                <a:alpha val="14901"/>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Clr>
                <a:schemeClr val="lt1"/>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2344" name="Google Shape;2344;p36"/>
          <p:cNvSpPr/>
          <p:nvPr/>
        </p:nvSpPr>
        <p:spPr>
          <a:xfrm>
            <a:off x="2663743" y="2343085"/>
            <a:ext cx="1876200" cy="874500"/>
          </a:xfrm>
          <a:prstGeom prst="roundRect">
            <a:avLst>
              <a:gd fmla="val 7319" name="adj"/>
            </a:avLst>
          </a:prstGeom>
          <a:gradFill>
            <a:gsLst>
              <a:gs pos="0">
                <a:srgbClr val="FFFFFF">
                  <a:alpha val="0"/>
                </a:srgbClr>
              </a:gs>
              <a:gs pos="70000">
                <a:schemeClr val="lt1"/>
              </a:gs>
              <a:gs pos="100000">
                <a:schemeClr val="lt1"/>
              </a:gs>
            </a:gsLst>
            <a:lin ang="2700000" scaled="0"/>
          </a:gradFill>
          <a:ln cap="flat" cmpd="sng" w="9525">
            <a:solidFill>
              <a:schemeClr val="dk1"/>
            </a:solidFill>
            <a:prstDash val="solid"/>
            <a:miter lim="800000"/>
            <a:headEnd len="sm" w="sm" type="none"/>
            <a:tailEnd len="sm" w="sm" type="none"/>
          </a:ln>
          <a:effectLst>
            <a:outerShdw blurRad="165100" rotWithShape="0" algn="ctr">
              <a:srgbClr val="6E89C0">
                <a:alpha val="14901"/>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Clr>
                <a:schemeClr val="lt1"/>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2345" name="Google Shape;2345;p36"/>
          <p:cNvSpPr/>
          <p:nvPr/>
        </p:nvSpPr>
        <p:spPr>
          <a:xfrm>
            <a:off x="4758744" y="2343085"/>
            <a:ext cx="1890900" cy="874500"/>
          </a:xfrm>
          <a:prstGeom prst="roundRect">
            <a:avLst>
              <a:gd fmla="val 7319" name="adj"/>
            </a:avLst>
          </a:prstGeom>
          <a:gradFill>
            <a:gsLst>
              <a:gs pos="0">
                <a:srgbClr val="FFFFFF">
                  <a:alpha val="0"/>
                </a:srgbClr>
              </a:gs>
              <a:gs pos="70000">
                <a:schemeClr val="lt1"/>
              </a:gs>
              <a:gs pos="100000">
                <a:schemeClr val="lt1"/>
              </a:gs>
            </a:gsLst>
            <a:lin ang="2700000" scaled="0"/>
          </a:gradFill>
          <a:ln cap="flat" cmpd="sng" w="9525">
            <a:solidFill>
              <a:schemeClr val="dk1"/>
            </a:solidFill>
            <a:prstDash val="solid"/>
            <a:miter lim="800000"/>
            <a:headEnd len="sm" w="sm" type="none"/>
            <a:tailEnd len="sm" w="sm" type="none"/>
          </a:ln>
          <a:effectLst>
            <a:outerShdw blurRad="165100" rotWithShape="0" algn="ctr">
              <a:srgbClr val="6E89C0">
                <a:alpha val="14901"/>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Clr>
                <a:schemeClr val="lt1"/>
              </a:buClr>
              <a:buSzPts val="900"/>
              <a:buFont typeface="Arial"/>
              <a:buNone/>
            </a:pPr>
            <a:r>
              <a:t/>
            </a:r>
            <a:endParaRPr b="0" i="0" sz="900" u="none" cap="none" strike="noStrike">
              <a:solidFill>
                <a:srgbClr val="000000"/>
              </a:solidFill>
              <a:latin typeface="Montserrat"/>
              <a:ea typeface="Montserrat"/>
              <a:cs typeface="Montserrat"/>
              <a:sym typeface="Montserrat"/>
            </a:endParaRPr>
          </a:p>
        </p:txBody>
      </p:sp>
      <p:sp>
        <p:nvSpPr>
          <p:cNvPr id="2346" name="Google Shape;2346;p36"/>
          <p:cNvSpPr txBox="1"/>
          <p:nvPr/>
        </p:nvSpPr>
        <p:spPr>
          <a:xfrm>
            <a:off x="4821488" y="2459988"/>
            <a:ext cx="1512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27272"/>
              </a:lnSpc>
              <a:spcBef>
                <a:spcPts val="0"/>
              </a:spcBef>
              <a:spcAft>
                <a:spcPts val="0"/>
              </a:spcAft>
              <a:buClr>
                <a:srgbClr val="324973"/>
              </a:buClr>
              <a:buSzPts val="1100"/>
              <a:buFont typeface="Montserrat Medium"/>
              <a:buNone/>
            </a:pPr>
            <a:r>
              <a:rPr lang="en-US" sz="1100">
                <a:solidFill>
                  <a:schemeClr val="dk1"/>
                </a:solidFill>
                <a:latin typeface="Poppins Medium"/>
                <a:ea typeface="Poppins Medium"/>
                <a:cs typeface="Poppins Medium"/>
                <a:sym typeface="Poppins Medium"/>
              </a:rPr>
              <a:t>AI Integration</a:t>
            </a:r>
            <a:endParaRPr i="0" sz="1100" u="none" cap="none" strike="noStrike">
              <a:solidFill>
                <a:schemeClr val="dk1"/>
              </a:solidFill>
              <a:latin typeface="Poppins Medium"/>
              <a:ea typeface="Poppins Medium"/>
              <a:cs typeface="Poppins Medium"/>
              <a:sym typeface="Poppins Medium"/>
            </a:endParaRPr>
          </a:p>
        </p:txBody>
      </p:sp>
      <p:sp>
        <p:nvSpPr>
          <p:cNvPr id="2347" name="Google Shape;2347;p36"/>
          <p:cNvSpPr/>
          <p:nvPr/>
        </p:nvSpPr>
        <p:spPr>
          <a:xfrm>
            <a:off x="6278770" y="2464839"/>
            <a:ext cx="253071" cy="255290"/>
          </a:xfrm>
          <a:custGeom>
            <a:rect b="b" l="l" r="r" t="t"/>
            <a:pathLst>
              <a:path extrusionOk="0" h="2320822" w="2300643">
                <a:moveTo>
                  <a:pt x="1850752" y="2320758"/>
                </a:moveTo>
                <a:cubicBezTo>
                  <a:pt x="1849131" y="2320693"/>
                  <a:pt x="1846733" y="2319915"/>
                  <a:pt x="1844595" y="2318489"/>
                </a:cubicBezTo>
                <a:cubicBezTo>
                  <a:pt x="1831566" y="2289646"/>
                  <a:pt x="1820742" y="2258923"/>
                  <a:pt x="1809269" y="2226579"/>
                </a:cubicBezTo>
                <a:cubicBezTo>
                  <a:pt x="1780621" y="2145559"/>
                  <a:pt x="1750999" y="2061816"/>
                  <a:pt x="1684303" y="2004064"/>
                </a:cubicBezTo>
                <a:cubicBezTo>
                  <a:pt x="1633033" y="1959665"/>
                  <a:pt x="1563550" y="1935099"/>
                  <a:pt x="1496335" y="1911311"/>
                </a:cubicBezTo>
                <a:cubicBezTo>
                  <a:pt x="1461787" y="1899061"/>
                  <a:pt x="1428991" y="1887459"/>
                  <a:pt x="1399499" y="1873588"/>
                </a:cubicBezTo>
                <a:cubicBezTo>
                  <a:pt x="1399499" y="1872551"/>
                  <a:pt x="1399564" y="1871255"/>
                  <a:pt x="1399888" y="1869894"/>
                </a:cubicBezTo>
                <a:cubicBezTo>
                  <a:pt x="1416805" y="1859588"/>
                  <a:pt x="1490502" y="1831393"/>
                  <a:pt x="1535419" y="1814151"/>
                </a:cubicBezTo>
                <a:cubicBezTo>
                  <a:pt x="1574828" y="1799049"/>
                  <a:pt x="1606004" y="1787123"/>
                  <a:pt x="1618385" y="1780965"/>
                </a:cubicBezTo>
                <a:cubicBezTo>
                  <a:pt x="1732721" y="1724056"/>
                  <a:pt x="1762083" y="1639730"/>
                  <a:pt x="1793130" y="1550478"/>
                </a:cubicBezTo>
                <a:cubicBezTo>
                  <a:pt x="1806418" y="1512301"/>
                  <a:pt x="1820159" y="1472827"/>
                  <a:pt x="1841289" y="1434002"/>
                </a:cubicBezTo>
                <a:cubicBezTo>
                  <a:pt x="1844918" y="1427391"/>
                  <a:pt x="1847576" y="1423372"/>
                  <a:pt x="1849391" y="1420974"/>
                </a:cubicBezTo>
                <a:cubicBezTo>
                  <a:pt x="1850817" y="1422789"/>
                  <a:pt x="1852697" y="1425511"/>
                  <a:pt x="1855030" y="1429595"/>
                </a:cubicBezTo>
                <a:cubicBezTo>
                  <a:pt x="1872336" y="1459670"/>
                  <a:pt x="1885105" y="1497393"/>
                  <a:pt x="1898586" y="1537385"/>
                </a:cubicBezTo>
                <a:cubicBezTo>
                  <a:pt x="1912587" y="1578738"/>
                  <a:pt x="1926976" y="1621517"/>
                  <a:pt x="1947653" y="1657879"/>
                </a:cubicBezTo>
                <a:cubicBezTo>
                  <a:pt x="2004691" y="1758409"/>
                  <a:pt x="2104056" y="1794447"/>
                  <a:pt x="2200113" y="1829254"/>
                </a:cubicBezTo>
                <a:cubicBezTo>
                  <a:pt x="2233753" y="1841439"/>
                  <a:pt x="2268495" y="1854014"/>
                  <a:pt x="2300644" y="1869246"/>
                </a:cubicBezTo>
                <a:cubicBezTo>
                  <a:pt x="2300644" y="1869375"/>
                  <a:pt x="2300644" y="1869505"/>
                  <a:pt x="2300644" y="1869634"/>
                </a:cubicBezTo>
                <a:cubicBezTo>
                  <a:pt x="2300514" y="1870672"/>
                  <a:pt x="2299477" y="1872421"/>
                  <a:pt x="2297144" y="1874236"/>
                </a:cubicBezTo>
                <a:cubicBezTo>
                  <a:pt x="2267004" y="1888367"/>
                  <a:pt x="2234596" y="1899904"/>
                  <a:pt x="2200373" y="1912089"/>
                </a:cubicBezTo>
                <a:cubicBezTo>
                  <a:pt x="2118703" y="1941192"/>
                  <a:pt x="2034313" y="1971267"/>
                  <a:pt x="1977274" y="2039648"/>
                </a:cubicBezTo>
                <a:cubicBezTo>
                  <a:pt x="1937217" y="2087742"/>
                  <a:pt x="1913753" y="2154115"/>
                  <a:pt x="1891068" y="2218283"/>
                </a:cubicBezTo>
                <a:cubicBezTo>
                  <a:pt x="1878234" y="2254645"/>
                  <a:pt x="1866113" y="2288933"/>
                  <a:pt x="1851530" y="2318749"/>
                </a:cubicBezTo>
                <a:lnTo>
                  <a:pt x="1851011" y="2319850"/>
                </a:lnTo>
                <a:lnTo>
                  <a:pt x="1850687" y="2320823"/>
                </a:lnTo>
                <a:close/>
                <a:moveTo>
                  <a:pt x="1009109" y="1893228"/>
                </a:moveTo>
                <a:cubicBezTo>
                  <a:pt x="795538" y="1893228"/>
                  <a:pt x="579051" y="1815448"/>
                  <a:pt x="399573" y="1674148"/>
                </a:cubicBezTo>
                <a:cubicBezTo>
                  <a:pt x="221263" y="1533820"/>
                  <a:pt x="93509" y="1342416"/>
                  <a:pt x="39906" y="1135327"/>
                </a:cubicBezTo>
                <a:cubicBezTo>
                  <a:pt x="1340" y="986249"/>
                  <a:pt x="-16096" y="653999"/>
                  <a:pt x="18905" y="518468"/>
                </a:cubicBezTo>
                <a:cubicBezTo>
                  <a:pt x="54166" y="381899"/>
                  <a:pt x="210762" y="223164"/>
                  <a:pt x="359841" y="223164"/>
                </a:cubicBezTo>
                <a:lnTo>
                  <a:pt x="957580" y="223164"/>
                </a:lnTo>
                <a:lnTo>
                  <a:pt x="957580" y="30205"/>
                </a:lnTo>
                <a:cubicBezTo>
                  <a:pt x="960237" y="22232"/>
                  <a:pt x="981237" y="4537"/>
                  <a:pt x="990312" y="2657"/>
                </a:cubicBezTo>
                <a:cubicBezTo>
                  <a:pt x="996793" y="1361"/>
                  <a:pt x="1016044" y="0"/>
                  <a:pt x="1044239" y="0"/>
                </a:cubicBezTo>
                <a:cubicBezTo>
                  <a:pt x="1078203" y="0"/>
                  <a:pt x="1103287" y="1880"/>
                  <a:pt x="1110547" y="3759"/>
                </a:cubicBezTo>
                <a:cubicBezTo>
                  <a:pt x="1118454" y="5769"/>
                  <a:pt x="1137186" y="22880"/>
                  <a:pt x="1140038" y="30464"/>
                </a:cubicBezTo>
                <a:lnTo>
                  <a:pt x="1140038" y="223164"/>
                </a:lnTo>
                <a:lnTo>
                  <a:pt x="1737777" y="223164"/>
                </a:lnTo>
                <a:cubicBezTo>
                  <a:pt x="1884781" y="223164"/>
                  <a:pt x="2041118" y="379696"/>
                  <a:pt x="2077545" y="514384"/>
                </a:cubicBezTo>
                <a:cubicBezTo>
                  <a:pt x="2106777" y="622628"/>
                  <a:pt x="2100296" y="950859"/>
                  <a:pt x="2074110" y="1075242"/>
                </a:cubicBezTo>
                <a:cubicBezTo>
                  <a:pt x="2073397" y="1078483"/>
                  <a:pt x="2072749" y="1081854"/>
                  <a:pt x="2072101" y="1085289"/>
                </a:cubicBezTo>
                <a:cubicBezTo>
                  <a:pt x="2064517" y="1123336"/>
                  <a:pt x="2056674" y="1152763"/>
                  <a:pt x="2031720" y="1157495"/>
                </a:cubicBezTo>
                <a:cubicBezTo>
                  <a:pt x="2031720" y="1157495"/>
                  <a:pt x="2031007" y="1157624"/>
                  <a:pt x="2029387" y="1157624"/>
                </a:cubicBezTo>
                <a:cubicBezTo>
                  <a:pt x="1997886" y="1157624"/>
                  <a:pt x="1908698" y="1127161"/>
                  <a:pt x="1896771" y="1114651"/>
                </a:cubicBezTo>
                <a:cubicBezTo>
                  <a:pt x="1881021" y="1096567"/>
                  <a:pt x="1892883" y="1033112"/>
                  <a:pt x="1900790" y="991110"/>
                </a:cubicBezTo>
                <a:cubicBezTo>
                  <a:pt x="1904874" y="969332"/>
                  <a:pt x="1908763" y="948720"/>
                  <a:pt x="1909670" y="932905"/>
                </a:cubicBezTo>
                <a:cubicBezTo>
                  <a:pt x="1914661" y="849357"/>
                  <a:pt x="1918874" y="684463"/>
                  <a:pt x="1908763" y="597803"/>
                </a:cubicBezTo>
                <a:cubicBezTo>
                  <a:pt x="1896707" y="494875"/>
                  <a:pt x="1811602" y="413984"/>
                  <a:pt x="1706405" y="405557"/>
                </a:cubicBezTo>
                <a:lnTo>
                  <a:pt x="1705627" y="405557"/>
                </a:lnTo>
                <a:cubicBezTo>
                  <a:pt x="1705627" y="405557"/>
                  <a:pt x="386480" y="405817"/>
                  <a:pt x="386480" y="405817"/>
                </a:cubicBezTo>
                <a:lnTo>
                  <a:pt x="385314" y="405946"/>
                </a:lnTo>
                <a:cubicBezTo>
                  <a:pt x="275061" y="419298"/>
                  <a:pt x="195790" y="503106"/>
                  <a:pt x="188012" y="614461"/>
                </a:cubicBezTo>
                <a:cubicBezTo>
                  <a:pt x="181660" y="706112"/>
                  <a:pt x="183540" y="835097"/>
                  <a:pt x="188012" y="916182"/>
                </a:cubicBezTo>
                <a:cubicBezTo>
                  <a:pt x="211022" y="1334314"/>
                  <a:pt x="555846" y="1681407"/>
                  <a:pt x="973006" y="1706232"/>
                </a:cubicBezTo>
                <a:cubicBezTo>
                  <a:pt x="977089" y="1706491"/>
                  <a:pt x="981367" y="1706556"/>
                  <a:pt x="985969" y="1706556"/>
                </a:cubicBezTo>
                <a:cubicBezTo>
                  <a:pt x="996340" y="1706556"/>
                  <a:pt x="1007618" y="1706037"/>
                  <a:pt x="1019544" y="1705454"/>
                </a:cubicBezTo>
                <a:cubicBezTo>
                  <a:pt x="1032313" y="1704871"/>
                  <a:pt x="1045471" y="1704223"/>
                  <a:pt x="1058369" y="1704223"/>
                </a:cubicBezTo>
                <a:cubicBezTo>
                  <a:pt x="1124871" y="1704223"/>
                  <a:pt x="1136862" y="1722760"/>
                  <a:pt x="1139973" y="1742724"/>
                </a:cubicBezTo>
                <a:cubicBezTo>
                  <a:pt x="1142955" y="1761974"/>
                  <a:pt x="1142955" y="1837550"/>
                  <a:pt x="1139195" y="1856023"/>
                </a:cubicBezTo>
                <a:cubicBezTo>
                  <a:pt x="1134010" y="1881496"/>
                  <a:pt x="1108861" y="1887718"/>
                  <a:pt x="1094278" y="1889079"/>
                </a:cubicBezTo>
                <a:cubicBezTo>
                  <a:pt x="1066212" y="1891802"/>
                  <a:pt x="1037563" y="1893163"/>
                  <a:pt x="1009173" y="1893163"/>
                </a:cubicBezTo>
                <a:lnTo>
                  <a:pt x="1009109" y="1893163"/>
                </a:lnTo>
                <a:close/>
                <a:moveTo>
                  <a:pt x="1402804" y="1113938"/>
                </a:moveTo>
                <a:cubicBezTo>
                  <a:pt x="1315820" y="1113938"/>
                  <a:pt x="1245106" y="1043158"/>
                  <a:pt x="1245106" y="956239"/>
                </a:cubicBezTo>
                <a:cubicBezTo>
                  <a:pt x="1245106" y="869320"/>
                  <a:pt x="1315885" y="798540"/>
                  <a:pt x="1402804" y="798540"/>
                </a:cubicBezTo>
                <a:cubicBezTo>
                  <a:pt x="1489724" y="798540"/>
                  <a:pt x="1560503" y="869320"/>
                  <a:pt x="1560503" y="956239"/>
                </a:cubicBezTo>
                <a:cubicBezTo>
                  <a:pt x="1560503" y="1043158"/>
                  <a:pt x="1489724" y="1113938"/>
                  <a:pt x="1402804" y="1113938"/>
                </a:cubicBezTo>
                <a:close/>
                <a:moveTo>
                  <a:pt x="694489" y="1113938"/>
                </a:moveTo>
                <a:cubicBezTo>
                  <a:pt x="607505" y="1113938"/>
                  <a:pt x="536790" y="1043158"/>
                  <a:pt x="536790" y="956239"/>
                </a:cubicBezTo>
                <a:cubicBezTo>
                  <a:pt x="536790" y="869320"/>
                  <a:pt x="607570" y="798540"/>
                  <a:pt x="694489" y="798540"/>
                </a:cubicBezTo>
                <a:cubicBezTo>
                  <a:pt x="781408" y="798540"/>
                  <a:pt x="852188" y="869320"/>
                  <a:pt x="852188" y="956239"/>
                </a:cubicBezTo>
                <a:cubicBezTo>
                  <a:pt x="852188" y="1043158"/>
                  <a:pt x="781408" y="1113938"/>
                  <a:pt x="694489" y="11139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48" name="Google Shape;2348;p36"/>
          <p:cNvSpPr txBox="1"/>
          <p:nvPr/>
        </p:nvSpPr>
        <p:spPr>
          <a:xfrm>
            <a:off x="626706" y="2459988"/>
            <a:ext cx="14622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27272"/>
              </a:lnSpc>
              <a:spcBef>
                <a:spcPts val="0"/>
              </a:spcBef>
              <a:spcAft>
                <a:spcPts val="0"/>
              </a:spcAft>
              <a:buClr>
                <a:srgbClr val="324973"/>
              </a:buClr>
              <a:buSzPts val="1100"/>
              <a:buFont typeface="Montserrat Medium"/>
              <a:buNone/>
            </a:pPr>
            <a:r>
              <a:rPr i="0" lang="en-US" sz="1100" u="none" cap="none" strike="noStrike">
                <a:solidFill>
                  <a:schemeClr val="dk1"/>
                </a:solidFill>
                <a:latin typeface="Poppins Medium"/>
                <a:ea typeface="Poppins Medium"/>
                <a:cs typeface="Poppins Medium"/>
                <a:sym typeface="Poppins Medium"/>
              </a:rPr>
              <a:t>Digitization</a:t>
            </a:r>
            <a:endParaRPr>
              <a:solidFill>
                <a:schemeClr val="dk1"/>
              </a:solidFill>
              <a:latin typeface="Poppins"/>
              <a:ea typeface="Poppins"/>
              <a:cs typeface="Poppins"/>
              <a:sym typeface="Poppins"/>
            </a:endParaRPr>
          </a:p>
        </p:txBody>
      </p:sp>
      <p:sp>
        <p:nvSpPr>
          <p:cNvPr id="2349" name="Google Shape;2349;p36"/>
          <p:cNvSpPr txBox="1"/>
          <p:nvPr/>
        </p:nvSpPr>
        <p:spPr>
          <a:xfrm>
            <a:off x="2721707" y="2459988"/>
            <a:ext cx="14622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27272"/>
              </a:lnSpc>
              <a:spcBef>
                <a:spcPts val="0"/>
              </a:spcBef>
              <a:spcAft>
                <a:spcPts val="0"/>
              </a:spcAft>
              <a:buClr>
                <a:srgbClr val="324973"/>
              </a:buClr>
              <a:buSzPts val="1100"/>
              <a:buFont typeface="Montserrat Medium"/>
              <a:buNone/>
            </a:pPr>
            <a:r>
              <a:rPr lang="en-US" sz="1100">
                <a:solidFill>
                  <a:schemeClr val="dk1"/>
                </a:solidFill>
                <a:latin typeface="Poppins Medium"/>
                <a:ea typeface="Poppins Medium"/>
                <a:cs typeface="Poppins Medium"/>
                <a:sym typeface="Poppins Medium"/>
              </a:rPr>
              <a:t>Basic Automation</a:t>
            </a:r>
            <a:endParaRPr i="0" sz="1100" u="none" cap="none" strike="noStrike">
              <a:solidFill>
                <a:schemeClr val="dk1"/>
              </a:solidFill>
              <a:latin typeface="Poppins Medium"/>
              <a:ea typeface="Poppins Medium"/>
              <a:cs typeface="Poppins Medium"/>
              <a:sym typeface="Poppins Medium"/>
            </a:endParaRPr>
          </a:p>
        </p:txBody>
      </p:sp>
      <p:sp>
        <p:nvSpPr>
          <p:cNvPr id="2350" name="Google Shape;2350;p36"/>
          <p:cNvSpPr/>
          <p:nvPr/>
        </p:nvSpPr>
        <p:spPr>
          <a:xfrm>
            <a:off x="2077615" y="2468692"/>
            <a:ext cx="239481" cy="239093"/>
          </a:xfrm>
          <a:custGeom>
            <a:rect b="b" l="l" r="r" t="t"/>
            <a:pathLst>
              <a:path extrusionOk="0" h="2390929" w="2394814">
                <a:moveTo>
                  <a:pt x="1480944" y="2234850"/>
                </a:moveTo>
                <a:lnTo>
                  <a:pt x="1643504" y="2234850"/>
                </a:lnTo>
                <a:cubicBezTo>
                  <a:pt x="1646486" y="2234850"/>
                  <a:pt x="1664504" y="2245221"/>
                  <a:pt x="1668977" y="2248202"/>
                </a:cubicBezTo>
                <a:cubicBezTo>
                  <a:pt x="1722062" y="2283722"/>
                  <a:pt x="1711173" y="2361567"/>
                  <a:pt x="1653486" y="2385484"/>
                </a:cubicBezTo>
                <a:cubicBezTo>
                  <a:pt x="1352348" y="2395466"/>
                  <a:pt x="1049006" y="2388595"/>
                  <a:pt x="747091" y="2388984"/>
                </a:cubicBezTo>
                <a:cubicBezTo>
                  <a:pt x="690441" y="2374271"/>
                  <a:pt x="666329" y="2307963"/>
                  <a:pt x="704636" y="2261490"/>
                </a:cubicBezTo>
                <a:cubicBezTo>
                  <a:pt x="710469" y="2254425"/>
                  <a:pt x="738729" y="2234850"/>
                  <a:pt x="745924" y="2234850"/>
                </a:cubicBezTo>
                <a:lnTo>
                  <a:pt x="908484" y="2234850"/>
                </a:lnTo>
                <a:lnTo>
                  <a:pt x="908484" y="2043187"/>
                </a:lnTo>
                <a:cubicBezTo>
                  <a:pt x="908484" y="2042669"/>
                  <a:pt x="901743" y="2035928"/>
                  <a:pt x="901224" y="2035928"/>
                </a:cubicBezTo>
                <a:lnTo>
                  <a:pt x="309255" y="2035928"/>
                </a:lnTo>
                <a:cubicBezTo>
                  <a:pt x="183964" y="2035928"/>
                  <a:pt x="23413" y="1879266"/>
                  <a:pt x="8181" y="1754754"/>
                </a:cubicBezTo>
                <a:cubicBezTo>
                  <a:pt x="-7958" y="1397873"/>
                  <a:pt x="5524" y="1037947"/>
                  <a:pt x="1246" y="679965"/>
                </a:cubicBezTo>
                <a:cubicBezTo>
                  <a:pt x="15635" y="504506"/>
                  <a:pt x="171195" y="355493"/>
                  <a:pt x="348274" y="352252"/>
                </a:cubicBezTo>
                <a:cubicBezTo>
                  <a:pt x="409331" y="351150"/>
                  <a:pt x="446017" y="400606"/>
                  <a:pt x="430656" y="459265"/>
                </a:cubicBezTo>
                <a:cubicBezTo>
                  <a:pt x="415165" y="518507"/>
                  <a:pt x="338746" y="504895"/>
                  <a:pt x="292337" y="519868"/>
                </a:cubicBezTo>
                <a:cubicBezTo>
                  <a:pt x="218187" y="543915"/>
                  <a:pt x="166075" y="613334"/>
                  <a:pt x="156936" y="690141"/>
                </a:cubicBezTo>
                <a:lnTo>
                  <a:pt x="156417" y="1698622"/>
                </a:lnTo>
                <a:cubicBezTo>
                  <a:pt x="166788" y="1791570"/>
                  <a:pt x="239512" y="1869220"/>
                  <a:pt x="333237" y="1880822"/>
                </a:cubicBezTo>
                <a:lnTo>
                  <a:pt x="2055932" y="1880822"/>
                </a:lnTo>
                <a:cubicBezTo>
                  <a:pt x="2148036" y="1870257"/>
                  <a:pt x="2219983" y="1793903"/>
                  <a:pt x="2232233" y="1702965"/>
                </a:cubicBezTo>
                <a:lnTo>
                  <a:pt x="2233011" y="699086"/>
                </a:lnTo>
                <a:cubicBezTo>
                  <a:pt x="2226788" y="618778"/>
                  <a:pt x="2174352" y="544628"/>
                  <a:pt x="2096766" y="519998"/>
                </a:cubicBezTo>
                <a:cubicBezTo>
                  <a:pt x="2034478" y="500164"/>
                  <a:pt x="1948077" y="521813"/>
                  <a:pt x="1956050" y="422449"/>
                </a:cubicBezTo>
                <a:cubicBezTo>
                  <a:pt x="1964152" y="321789"/>
                  <a:pt x="2103054" y="354651"/>
                  <a:pt x="2164824" y="379151"/>
                </a:cubicBezTo>
                <a:cubicBezTo>
                  <a:pt x="2290374" y="428866"/>
                  <a:pt x="2375996" y="550786"/>
                  <a:pt x="2388311" y="684567"/>
                </a:cubicBezTo>
                <a:cubicBezTo>
                  <a:pt x="2372302" y="1017141"/>
                  <a:pt x="2408988" y="1368641"/>
                  <a:pt x="2388311" y="1699011"/>
                </a:cubicBezTo>
                <a:cubicBezTo>
                  <a:pt x="2379691" y="1837136"/>
                  <a:pt x="2294716" y="1958537"/>
                  <a:pt x="2166639" y="2011038"/>
                </a:cubicBezTo>
                <a:cubicBezTo>
                  <a:pt x="2147712" y="2018817"/>
                  <a:pt x="2098192" y="2035993"/>
                  <a:pt x="2079979" y="2035993"/>
                </a:cubicBezTo>
                <a:lnTo>
                  <a:pt x="1488074" y="2035993"/>
                </a:lnTo>
                <a:cubicBezTo>
                  <a:pt x="1487555" y="2035993"/>
                  <a:pt x="1480814" y="2042734"/>
                  <a:pt x="1480814" y="2043252"/>
                </a:cubicBezTo>
                <a:lnTo>
                  <a:pt x="1480814" y="2234915"/>
                </a:lnTo>
                <a:close/>
                <a:moveTo>
                  <a:pt x="1325708" y="2035928"/>
                </a:moveTo>
                <a:lnTo>
                  <a:pt x="1063720" y="2035928"/>
                </a:lnTo>
                <a:lnTo>
                  <a:pt x="1063720" y="2234850"/>
                </a:lnTo>
                <a:lnTo>
                  <a:pt x="1325708" y="2234850"/>
                </a:lnTo>
                <a:lnTo>
                  <a:pt x="1325708" y="2035928"/>
                </a:lnTo>
                <a:close/>
                <a:moveTo>
                  <a:pt x="668144" y="1609111"/>
                </a:moveTo>
                <a:lnTo>
                  <a:pt x="1721219" y="1609111"/>
                </a:lnTo>
                <a:cubicBezTo>
                  <a:pt x="1822592" y="1582666"/>
                  <a:pt x="1796536" y="1456079"/>
                  <a:pt x="1696783" y="1453810"/>
                </a:cubicBezTo>
                <a:lnTo>
                  <a:pt x="684218" y="1455107"/>
                </a:lnTo>
                <a:cubicBezTo>
                  <a:pt x="588484" y="1460875"/>
                  <a:pt x="572280" y="1586295"/>
                  <a:pt x="668209" y="1609111"/>
                </a:cubicBezTo>
                <a:close/>
                <a:moveTo>
                  <a:pt x="668987" y="519090"/>
                </a:moveTo>
                <a:cubicBezTo>
                  <a:pt x="635541" y="485321"/>
                  <a:pt x="592179" y="478839"/>
                  <a:pt x="608124" y="413634"/>
                </a:cubicBezTo>
                <a:cubicBezTo>
                  <a:pt x="613050" y="393541"/>
                  <a:pt x="718182" y="210110"/>
                  <a:pt x="732636" y="197017"/>
                </a:cubicBezTo>
                <a:cubicBezTo>
                  <a:pt x="785203" y="149312"/>
                  <a:pt x="821241" y="196887"/>
                  <a:pt x="867196" y="201943"/>
                </a:cubicBezTo>
                <a:cubicBezTo>
                  <a:pt x="919697" y="207711"/>
                  <a:pt x="972717" y="185933"/>
                  <a:pt x="996634" y="137321"/>
                </a:cubicBezTo>
                <a:cubicBezTo>
                  <a:pt x="1019191" y="91495"/>
                  <a:pt x="998514" y="23503"/>
                  <a:pt x="1064562" y="6326"/>
                </a:cubicBezTo>
                <a:cubicBezTo>
                  <a:pt x="1095609" y="-1711"/>
                  <a:pt x="1282346" y="-1711"/>
                  <a:pt x="1317217" y="4187"/>
                </a:cubicBezTo>
                <a:cubicBezTo>
                  <a:pt x="1344894" y="8854"/>
                  <a:pt x="1370497" y="33873"/>
                  <a:pt x="1376913" y="60967"/>
                </a:cubicBezTo>
                <a:cubicBezTo>
                  <a:pt x="1383136" y="87282"/>
                  <a:pt x="1379636" y="109644"/>
                  <a:pt x="1392729" y="137321"/>
                </a:cubicBezTo>
                <a:cubicBezTo>
                  <a:pt x="1411266" y="176340"/>
                  <a:pt x="1459619" y="206739"/>
                  <a:pt x="1502787" y="206739"/>
                </a:cubicBezTo>
                <a:cubicBezTo>
                  <a:pt x="1559567" y="206739"/>
                  <a:pt x="1595669" y="147626"/>
                  <a:pt x="1653356" y="196952"/>
                </a:cubicBezTo>
                <a:cubicBezTo>
                  <a:pt x="1674875" y="215360"/>
                  <a:pt x="1761405" y="364568"/>
                  <a:pt x="1774693" y="395874"/>
                </a:cubicBezTo>
                <a:cubicBezTo>
                  <a:pt x="1786554" y="423745"/>
                  <a:pt x="1790119" y="438329"/>
                  <a:pt x="1777869" y="467367"/>
                </a:cubicBezTo>
                <a:cubicBezTo>
                  <a:pt x="1765618" y="496404"/>
                  <a:pt x="1748377" y="496858"/>
                  <a:pt x="1728349" y="514877"/>
                </a:cubicBezTo>
                <a:cubicBezTo>
                  <a:pt x="1694709" y="545147"/>
                  <a:pt x="1678959" y="585203"/>
                  <a:pt x="1685181" y="630964"/>
                </a:cubicBezTo>
                <a:cubicBezTo>
                  <a:pt x="1697626" y="722225"/>
                  <a:pt x="1819416" y="715484"/>
                  <a:pt x="1773980" y="822497"/>
                </a:cubicBezTo>
                <a:cubicBezTo>
                  <a:pt x="1759915" y="855553"/>
                  <a:pt x="1686931" y="984084"/>
                  <a:pt x="1665347" y="1009817"/>
                </a:cubicBezTo>
                <a:cubicBezTo>
                  <a:pt x="1608244" y="1077809"/>
                  <a:pt x="1561122" y="1012280"/>
                  <a:pt x="1502787" y="1012280"/>
                </a:cubicBezTo>
                <a:cubicBezTo>
                  <a:pt x="1455666" y="1012280"/>
                  <a:pt x="1407248" y="1044882"/>
                  <a:pt x="1389423" y="1088050"/>
                </a:cubicBezTo>
                <a:cubicBezTo>
                  <a:pt x="1370237" y="1134459"/>
                  <a:pt x="1390395" y="1188192"/>
                  <a:pt x="1326875" y="1209841"/>
                </a:cubicBezTo>
                <a:cubicBezTo>
                  <a:pt x="1294791" y="1220795"/>
                  <a:pt x="1115832" y="1220276"/>
                  <a:pt x="1078044" y="1213794"/>
                </a:cubicBezTo>
                <a:cubicBezTo>
                  <a:pt x="987625" y="1198368"/>
                  <a:pt x="1026385" y="1117736"/>
                  <a:pt x="986134" y="1063161"/>
                </a:cubicBezTo>
                <a:cubicBezTo>
                  <a:pt x="962606" y="1031271"/>
                  <a:pt x="921577" y="1010141"/>
                  <a:pt x="881715" y="1012020"/>
                </a:cubicBezTo>
                <a:cubicBezTo>
                  <a:pt x="828176" y="1014548"/>
                  <a:pt x="792333" y="1065559"/>
                  <a:pt x="736331" y="1021937"/>
                </a:cubicBezTo>
                <a:cubicBezTo>
                  <a:pt x="721747" y="1010594"/>
                  <a:pt x="713645" y="992122"/>
                  <a:pt x="703923" y="976695"/>
                </a:cubicBezTo>
                <a:cubicBezTo>
                  <a:pt x="678774" y="936898"/>
                  <a:pt x="628217" y="857109"/>
                  <a:pt x="611624" y="816663"/>
                </a:cubicBezTo>
                <a:cubicBezTo>
                  <a:pt x="575716" y="729096"/>
                  <a:pt x="662699" y="722355"/>
                  <a:pt x="691154" y="666354"/>
                </a:cubicBezTo>
                <a:cubicBezTo>
                  <a:pt x="715719" y="618130"/>
                  <a:pt x="707164" y="557591"/>
                  <a:pt x="669051" y="519090"/>
                </a:cubicBezTo>
                <a:close/>
                <a:moveTo>
                  <a:pt x="1237882" y="158775"/>
                </a:moveTo>
                <a:cubicBezTo>
                  <a:pt x="1234771" y="156117"/>
                  <a:pt x="1160232" y="157414"/>
                  <a:pt x="1155694" y="160525"/>
                </a:cubicBezTo>
                <a:cubicBezTo>
                  <a:pt x="1152518" y="162664"/>
                  <a:pt x="1129768" y="218471"/>
                  <a:pt x="1122897" y="229619"/>
                </a:cubicBezTo>
                <a:cubicBezTo>
                  <a:pt x="1059895" y="331057"/>
                  <a:pt x="935253" y="376559"/>
                  <a:pt x="819491" y="352058"/>
                </a:cubicBezTo>
                <a:lnTo>
                  <a:pt x="783258" y="413115"/>
                </a:lnTo>
                <a:cubicBezTo>
                  <a:pt x="868881" y="507099"/>
                  <a:pt x="885798" y="637316"/>
                  <a:pt x="821954" y="748671"/>
                </a:cubicBezTo>
                <a:cubicBezTo>
                  <a:pt x="815926" y="759236"/>
                  <a:pt x="784036" y="797931"/>
                  <a:pt x="783712" y="801172"/>
                </a:cubicBezTo>
                <a:cubicBezTo>
                  <a:pt x="783453" y="804154"/>
                  <a:pt x="808602" y="849849"/>
                  <a:pt x="811907" y="854127"/>
                </a:cubicBezTo>
                <a:cubicBezTo>
                  <a:pt x="817481" y="861322"/>
                  <a:pt x="819426" y="861581"/>
                  <a:pt x="828306" y="862359"/>
                </a:cubicBezTo>
                <a:cubicBezTo>
                  <a:pt x="848529" y="864109"/>
                  <a:pt x="879770" y="855229"/>
                  <a:pt x="906215" y="856850"/>
                </a:cubicBezTo>
                <a:cubicBezTo>
                  <a:pt x="999810" y="862489"/>
                  <a:pt x="1088350" y="922638"/>
                  <a:pt x="1132555" y="1004113"/>
                </a:cubicBezTo>
                <a:cubicBezTo>
                  <a:pt x="1140851" y="1019474"/>
                  <a:pt x="1148694" y="1058040"/>
                  <a:pt x="1163148" y="1060892"/>
                </a:cubicBezTo>
                <a:cubicBezTo>
                  <a:pt x="1171834" y="1062577"/>
                  <a:pt x="1228743" y="1061994"/>
                  <a:pt x="1233798" y="1058624"/>
                </a:cubicBezTo>
                <a:cubicBezTo>
                  <a:pt x="1236585" y="1056744"/>
                  <a:pt x="1249873" y="1017400"/>
                  <a:pt x="1255317" y="1007418"/>
                </a:cubicBezTo>
                <a:cubicBezTo>
                  <a:pt x="1316764" y="894443"/>
                  <a:pt x="1442248" y="838636"/>
                  <a:pt x="1568317" y="864627"/>
                </a:cubicBezTo>
                <a:lnTo>
                  <a:pt x="1605781" y="801237"/>
                </a:lnTo>
                <a:cubicBezTo>
                  <a:pt x="1520288" y="714771"/>
                  <a:pt x="1506093" y="578268"/>
                  <a:pt x="1564363" y="472293"/>
                </a:cubicBezTo>
                <a:cubicBezTo>
                  <a:pt x="1571558" y="459200"/>
                  <a:pt x="1606040" y="420763"/>
                  <a:pt x="1606623" y="417328"/>
                </a:cubicBezTo>
                <a:cubicBezTo>
                  <a:pt x="1607855" y="409939"/>
                  <a:pt x="1573372" y="366382"/>
                  <a:pt x="1572724" y="352836"/>
                </a:cubicBezTo>
                <a:cubicBezTo>
                  <a:pt x="1429544" y="388420"/>
                  <a:pt x="1274568" y="303445"/>
                  <a:pt x="1237882" y="158969"/>
                </a:cubicBezTo>
                <a:close/>
                <a:moveTo>
                  <a:pt x="1194649" y="463154"/>
                </a:moveTo>
                <a:cubicBezTo>
                  <a:pt x="1114212" y="463154"/>
                  <a:pt x="1049006" y="528359"/>
                  <a:pt x="1049006" y="608796"/>
                </a:cubicBezTo>
                <a:cubicBezTo>
                  <a:pt x="1049006" y="689234"/>
                  <a:pt x="1114212" y="754439"/>
                  <a:pt x="1194649" y="754439"/>
                </a:cubicBezTo>
                <a:cubicBezTo>
                  <a:pt x="1275087" y="754439"/>
                  <a:pt x="1340292" y="689234"/>
                  <a:pt x="1340292" y="608796"/>
                </a:cubicBezTo>
                <a:cubicBezTo>
                  <a:pt x="1340292" y="528359"/>
                  <a:pt x="1275087" y="463154"/>
                  <a:pt x="1194649" y="46315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51" name="Google Shape;2351;p36"/>
          <p:cNvSpPr/>
          <p:nvPr/>
        </p:nvSpPr>
        <p:spPr>
          <a:xfrm>
            <a:off x="4159785" y="2464690"/>
            <a:ext cx="264955" cy="265539"/>
          </a:xfrm>
          <a:custGeom>
            <a:rect b="b" l="l" r="r" t="t"/>
            <a:pathLst>
              <a:path extrusionOk="0" h="2655390" w="2649551">
                <a:moveTo>
                  <a:pt x="983182" y="130"/>
                </a:moveTo>
                <a:cubicBezTo>
                  <a:pt x="1010016" y="7648"/>
                  <a:pt x="1038600" y="7584"/>
                  <a:pt x="1066147" y="12899"/>
                </a:cubicBezTo>
                <a:cubicBezTo>
                  <a:pt x="1165447" y="31955"/>
                  <a:pt x="1251782" y="79400"/>
                  <a:pt x="1328071" y="144476"/>
                </a:cubicBezTo>
                <a:cubicBezTo>
                  <a:pt x="1692210" y="-62872"/>
                  <a:pt x="2155066" y="135985"/>
                  <a:pt x="2258837" y="539404"/>
                </a:cubicBezTo>
                <a:cubicBezTo>
                  <a:pt x="2435398" y="596053"/>
                  <a:pt x="2585902" y="746817"/>
                  <a:pt x="2631468" y="928238"/>
                </a:cubicBezTo>
                <a:cubicBezTo>
                  <a:pt x="2639181" y="959026"/>
                  <a:pt x="2641190" y="991175"/>
                  <a:pt x="2649552" y="1021639"/>
                </a:cubicBezTo>
                <a:lnTo>
                  <a:pt x="2649552" y="1120160"/>
                </a:lnTo>
                <a:cubicBezTo>
                  <a:pt x="2640348" y="1154772"/>
                  <a:pt x="2637107" y="1190357"/>
                  <a:pt x="2627384" y="1224969"/>
                </a:cubicBezTo>
                <a:cubicBezTo>
                  <a:pt x="2574365" y="1413974"/>
                  <a:pt x="2359433" y="1623137"/>
                  <a:pt x="2155325" y="1623137"/>
                </a:cubicBezTo>
                <a:lnTo>
                  <a:pt x="1816334" y="1623137"/>
                </a:lnTo>
                <a:lnTo>
                  <a:pt x="1816334" y="1929071"/>
                </a:lnTo>
                <a:lnTo>
                  <a:pt x="2088046" y="1929071"/>
                </a:lnTo>
                <a:cubicBezTo>
                  <a:pt x="2099972" y="1911506"/>
                  <a:pt x="2103407" y="1891154"/>
                  <a:pt x="2113843" y="1871968"/>
                </a:cubicBezTo>
                <a:cubicBezTo>
                  <a:pt x="2210808" y="1693204"/>
                  <a:pt x="2454389" y="1667083"/>
                  <a:pt x="2584930" y="1825300"/>
                </a:cubicBezTo>
                <a:cubicBezTo>
                  <a:pt x="2620579" y="1868468"/>
                  <a:pt x="2637949" y="1916173"/>
                  <a:pt x="2649552" y="1970554"/>
                </a:cubicBezTo>
                <a:lnTo>
                  <a:pt x="2649552" y="2043149"/>
                </a:lnTo>
                <a:cubicBezTo>
                  <a:pt x="2630560" y="2129873"/>
                  <a:pt x="2589596" y="2204347"/>
                  <a:pt x="2511427" y="2249525"/>
                </a:cubicBezTo>
                <a:cubicBezTo>
                  <a:pt x="2363127" y="2335212"/>
                  <a:pt x="2182808" y="2279794"/>
                  <a:pt x="2107556" y="2127280"/>
                </a:cubicBezTo>
                <a:cubicBezTo>
                  <a:pt x="2101917" y="2115808"/>
                  <a:pt x="2099647" y="2089687"/>
                  <a:pt x="2087203" y="2085409"/>
                </a:cubicBezTo>
                <a:lnTo>
                  <a:pt x="1736674" y="2083983"/>
                </a:lnTo>
                <a:cubicBezTo>
                  <a:pt x="1708350" y="2086511"/>
                  <a:pt x="1661034" y="2045871"/>
                  <a:pt x="1661034" y="2019750"/>
                </a:cubicBezTo>
                <a:lnTo>
                  <a:pt x="1661034" y="1623072"/>
                </a:lnTo>
                <a:lnTo>
                  <a:pt x="1402286" y="1623072"/>
                </a:lnTo>
                <a:lnTo>
                  <a:pt x="1402286" y="2094937"/>
                </a:lnTo>
                <a:cubicBezTo>
                  <a:pt x="1637635" y="2160207"/>
                  <a:pt x="1685858" y="2488374"/>
                  <a:pt x="1471121" y="2612433"/>
                </a:cubicBezTo>
                <a:cubicBezTo>
                  <a:pt x="1430611" y="2635831"/>
                  <a:pt x="1390943" y="2645943"/>
                  <a:pt x="1345313" y="2654952"/>
                </a:cubicBezTo>
                <a:cubicBezTo>
                  <a:pt x="1331765" y="2653980"/>
                  <a:pt x="1317376" y="2656313"/>
                  <a:pt x="1303895" y="2654952"/>
                </a:cubicBezTo>
                <a:cubicBezTo>
                  <a:pt x="1233115" y="2647693"/>
                  <a:pt x="1153196" y="2608284"/>
                  <a:pt x="1107370" y="2553709"/>
                </a:cubicBezTo>
                <a:cubicBezTo>
                  <a:pt x="973654" y="2394325"/>
                  <a:pt x="1049878" y="2151781"/>
                  <a:pt x="1246921" y="2094937"/>
                </a:cubicBezTo>
                <a:lnTo>
                  <a:pt x="1246921" y="1623072"/>
                </a:lnTo>
                <a:lnTo>
                  <a:pt x="988173" y="1623072"/>
                </a:lnTo>
                <a:lnTo>
                  <a:pt x="988173" y="2019750"/>
                </a:lnTo>
                <a:cubicBezTo>
                  <a:pt x="988173" y="2045871"/>
                  <a:pt x="940922" y="2086511"/>
                  <a:pt x="912532" y="2083983"/>
                </a:cubicBezTo>
                <a:lnTo>
                  <a:pt x="562003" y="2085409"/>
                </a:lnTo>
                <a:cubicBezTo>
                  <a:pt x="549559" y="2089687"/>
                  <a:pt x="547355" y="2115808"/>
                  <a:pt x="541651" y="2127280"/>
                </a:cubicBezTo>
                <a:cubicBezTo>
                  <a:pt x="429000" y="2355500"/>
                  <a:pt x="94417" y="2339490"/>
                  <a:pt x="15017" y="2097724"/>
                </a:cubicBezTo>
                <a:cubicBezTo>
                  <a:pt x="-60495" y="1867820"/>
                  <a:pt x="161956" y="1652240"/>
                  <a:pt x="387712" y="1739807"/>
                </a:cubicBezTo>
                <a:cubicBezTo>
                  <a:pt x="472492" y="1772669"/>
                  <a:pt x="530308" y="1845264"/>
                  <a:pt x="561161" y="1929006"/>
                </a:cubicBezTo>
                <a:lnTo>
                  <a:pt x="832872" y="1929006"/>
                </a:lnTo>
                <a:lnTo>
                  <a:pt x="832872" y="1623072"/>
                </a:lnTo>
                <a:lnTo>
                  <a:pt x="493881" y="1623072"/>
                </a:lnTo>
                <a:cubicBezTo>
                  <a:pt x="435936" y="1623072"/>
                  <a:pt x="318293" y="1574849"/>
                  <a:pt x="267283" y="1544190"/>
                </a:cubicBezTo>
                <a:cubicBezTo>
                  <a:pt x="-147997" y="1294647"/>
                  <a:pt x="-58680" y="665990"/>
                  <a:pt x="402620" y="538626"/>
                </a:cubicBezTo>
                <a:cubicBezTo>
                  <a:pt x="410268" y="428308"/>
                  <a:pt x="441899" y="321101"/>
                  <a:pt x="507687" y="231654"/>
                </a:cubicBezTo>
                <a:cubicBezTo>
                  <a:pt x="608737" y="94308"/>
                  <a:pt x="761769" y="12056"/>
                  <a:pt x="931199" y="0"/>
                </a:cubicBezTo>
                <a:lnTo>
                  <a:pt x="982923" y="0"/>
                </a:lnTo>
                <a:close/>
                <a:moveTo>
                  <a:pt x="2133936" y="656851"/>
                </a:moveTo>
                <a:cubicBezTo>
                  <a:pt x="2113324" y="633971"/>
                  <a:pt x="2112028" y="590285"/>
                  <a:pt x="2102435" y="561376"/>
                </a:cubicBezTo>
                <a:cubicBezTo>
                  <a:pt x="2003525" y="262961"/>
                  <a:pt x="1692016" y="127429"/>
                  <a:pt x="1409287" y="279230"/>
                </a:cubicBezTo>
                <a:cubicBezTo>
                  <a:pt x="1368257" y="301267"/>
                  <a:pt x="1356136" y="328361"/>
                  <a:pt x="1301367" y="321685"/>
                </a:cubicBezTo>
                <a:cubicBezTo>
                  <a:pt x="1270125" y="317861"/>
                  <a:pt x="1249772" y="281239"/>
                  <a:pt x="1226568" y="261859"/>
                </a:cubicBezTo>
                <a:cubicBezTo>
                  <a:pt x="968728" y="47640"/>
                  <a:pt x="584754" y="189394"/>
                  <a:pt x="558957" y="526440"/>
                </a:cubicBezTo>
                <a:cubicBezTo>
                  <a:pt x="555781" y="568053"/>
                  <a:pt x="571013" y="620684"/>
                  <a:pt x="540290" y="652897"/>
                </a:cubicBezTo>
                <a:cubicBezTo>
                  <a:pt x="515141" y="679213"/>
                  <a:pt x="474177" y="677722"/>
                  <a:pt x="441121" y="688352"/>
                </a:cubicBezTo>
                <a:cubicBezTo>
                  <a:pt x="21757" y="823041"/>
                  <a:pt x="83852" y="1410215"/>
                  <a:pt x="510410" y="1466864"/>
                </a:cubicBezTo>
                <a:lnTo>
                  <a:pt x="2129787" y="1467707"/>
                </a:lnTo>
                <a:cubicBezTo>
                  <a:pt x="2512270" y="1434391"/>
                  <a:pt x="2633283" y="918646"/>
                  <a:pt x="2296107" y="725103"/>
                </a:cubicBezTo>
                <a:cubicBezTo>
                  <a:pt x="2255726" y="701899"/>
                  <a:pt x="2154418" y="679472"/>
                  <a:pt x="2134000" y="656786"/>
                </a:cubicBezTo>
                <a:close/>
                <a:moveTo>
                  <a:pt x="413574" y="2005295"/>
                </a:moveTo>
                <a:cubicBezTo>
                  <a:pt x="413574" y="1933933"/>
                  <a:pt x="355822" y="1876051"/>
                  <a:pt x="284589" y="1876051"/>
                </a:cubicBezTo>
                <a:cubicBezTo>
                  <a:pt x="213355" y="1876051"/>
                  <a:pt x="155604" y="1933933"/>
                  <a:pt x="155604" y="2005295"/>
                </a:cubicBezTo>
                <a:cubicBezTo>
                  <a:pt x="155604" y="2076659"/>
                  <a:pt x="213355" y="2134540"/>
                  <a:pt x="284589" y="2134540"/>
                </a:cubicBezTo>
                <a:cubicBezTo>
                  <a:pt x="355822" y="2134540"/>
                  <a:pt x="413574" y="2076659"/>
                  <a:pt x="413574" y="2005295"/>
                </a:cubicBezTo>
                <a:close/>
                <a:moveTo>
                  <a:pt x="2493992" y="2005295"/>
                </a:moveTo>
                <a:cubicBezTo>
                  <a:pt x="2493992" y="1933933"/>
                  <a:pt x="2436240" y="1876051"/>
                  <a:pt x="2365007" y="1876051"/>
                </a:cubicBezTo>
                <a:cubicBezTo>
                  <a:pt x="2293774" y="1876051"/>
                  <a:pt x="2236022" y="1933933"/>
                  <a:pt x="2236022" y="2005295"/>
                </a:cubicBezTo>
                <a:cubicBezTo>
                  <a:pt x="2236022" y="2076659"/>
                  <a:pt x="2293774" y="2134540"/>
                  <a:pt x="2365007" y="2134540"/>
                </a:cubicBezTo>
                <a:cubicBezTo>
                  <a:pt x="2436240" y="2134540"/>
                  <a:pt x="2493992" y="2076659"/>
                  <a:pt x="2493992" y="2005295"/>
                </a:cubicBezTo>
                <a:close/>
                <a:moveTo>
                  <a:pt x="1453751" y="2368268"/>
                </a:moveTo>
                <a:cubicBezTo>
                  <a:pt x="1453751" y="2296906"/>
                  <a:pt x="1395999" y="2239024"/>
                  <a:pt x="1324765" y="2239024"/>
                </a:cubicBezTo>
                <a:cubicBezTo>
                  <a:pt x="1253532" y="2239024"/>
                  <a:pt x="1195780" y="2296906"/>
                  <a:pt x="1195780" y="2368268"/>
                </a:cubicBezTo>
                <a:cubicBezTo>
                  <a:pt x="1195780" y="2439632"/>
                  <a:pt x="1253532" y="2497513"/>
                  <a:pt x="1324765" y="2497513"/>
                </a:cubicBezTo>
                <a:cubicBezTo>
                  <a:pt x="1395999" y="2497513"/>
                  <a:pt x="1453751" y="2439632"/>
                  <a:pt x="1453751" y="236826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52" name="Google Shape;2352;p36"/>
          <p:cNvSpPr txBox="1"/>
          <p:nvPr/>
        </p:nvSpPr>
        <p:spPr>
          <a:xfrm>
            <a:off x="630375" y="2700395"/>
            <a:ext cx="1607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800"/>
              <a:buFont typeface="Montserrat"/>
              <a:buNone/>
            </a:pPr>
            <a:r>
              <a:rPr i="0" lang="en-US" sz="800" u="none" cap="none" strike="noStrike">
                <a:solidFill>
                  <a:schemeClr val="dk1"/>
                </a:solidFill>
                <a:latin typeface="Poppins"/>
                <a:ea typeface="Poppins"/>
                <a:cs typeface="Poppins"/>
                <a:sym typeface="Poppins"/>
              </a:rPr>
              <a:t>Introduction of data capture and early analytics</a:t>
            </a:r>
            <a:endParaRPr>
              <a:solidFill>
                <a:schemeClr val="dk1"/>
              </a:solidFill>
              <a:latin typeface="Poppins"/>
              <a:ea typeface="Poppins"/>
              <a:cs typeface="Poppins"/>
              <a:sym typeface="Poppins"/>
            </a:endParaRPr>
          </a:p>
        </p:txBody>
      </p:sp>
      <p:sp>
        <p:nvSpPr>
          <p:cNvPr id="2353" name="Google Shape;2353;p36"/>
          <p:cNvSpPr txBox="1"/>
          <p:nvPr/>
        </p:nvSpPr>
        <p:spPr>
          <a:xfrm>
            <a:off x="2723959" y="2700394"/>
            <a:ext cx="16989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800"/>
              <a:buFont typeface="Montserrat"/>
              <a:buNone/>
            </a:pPr>
            <a:r>
              <a:rPr lang="en-US" sz="800">
                <a:solidFill>
                  <a:schemeClr val="dk1"/>
                </a:solidFill>
                <a:latin typeface="Poppins"/>
                <a:ea typeface="Poppins"/>
                <a:cs typeface="Poppins"/>
                <a:sym typeface="Poppins"/>
              </a:rPr>
              <a:t>Foundational AI </a:t>
            </a:r>
            <a:r>
              <a:rPr i="0" lang="en-US" sz="800" u="none" cap="none" strike="noStrike">
                <a:solidFill>
                  <a:schemeClr val="dk1"/>
                </a:solidFill>
                <a:latin typeface="Poppins"/>
                <a:ea typeface="Poppins"/>
                <a:cs typeface="Poppins"/>
                <a:sym typeface="Poppins"/>
              </a:rPr>
              <a:t>to streamline core operations</a:t>
            </a:r>
            <a:endParaRPr>
              <a:solidFill>
                <a:schemeClr val="dk1"/>
              </a:solidFill>
              <a:latin typeface="Poppins"/>
              <a:ea typeface="Poppins"/>
              <a:cs typeface="Poppins"/>
              <a:sym typeface="Poppins"/>
            </a:endParaRPr>
          </a:p>
        </p:txBody>
      </p:sp>
      <p:sp>
        <p:nvSpPr>
          <p:cNvPr id="2354" name="Google Shape;2354;p36"/>
          <p:cNvSpPr txBox="1"/>
          <p:nvPr/>
        </p:nvSpPr>
        <p:spPr>
          <a:xfrm>
            <a:off x="4820310" y="2700394"/>
            <a:ext cx="1365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800"/>
              <a:buFont typeface="Montserrat"/>
              <a:buNone/>
            </a:pPr>
            <a:r>
              <a:rPr b="0" i="0" lang="en-US" sz="800" u="none" cap="none" strike="noStrike">
                <a:solidFill>
                  <a:srgbClr val="000000"/>
                </a:solidFill>
                <a:latin typeface="Montserrat"/>
                <a:ea typeface="Montserrat"/>
                <a:cs typeface="Montserrat"/>
                <a:sym typeface="Montserrat"/>
              </a:rPr>
              <a:t>Holistic adoption of AI across organization</a:t>
            </a:r>
            <a:endParaRPr/>
          </a:p>
        </p:txBody>
      </p:sp>
      <p:sp>
        <p:nvSpPr>
          <p:cNvPr id="2355" name="Google Shape;2355;p36"/>
          <p:cNvSpPr/>
          <p:nvPr/>
        </p:nvSpPr>
        <p:spPr>
          <a:xfrm rot="-180091">
            <a:off x="11398674" y="5279573"/>
            <a:ext cx="320840" cy="454219"/>
          </a:xfrm>
          <a:prstGeom prst="chevron">
            <a:avLst>
              <a:gd fmla="val 52327" name="adj"/>
            </a:avLst>
          </a:prstGeom>
          <a:gradFill>
            <a:gsLst>
              <a:gs pos="0">
                <a:srgbClr val="94B2CE">
                  <a:alpha val="0"/>
                </a:srgbClr>
              </a:gs>
              <a:gs pos="100000">
                <a:schemeClr val="accent2"/>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356" name="Google Shape;2356;p36"/>
          <p:cNvSpPr/>
          <p:nvPr/>
        </p:nvSpPr>
        <p:spPr>
          <a:xfrm rot="-179823">
            <a:off x="11594342" y="5270548"/>
            <a:ext cx="229514" cy="454219"/>
          </a:xfrm>
          <a:prstGeom prst="chevron">
            <a:avLst>
              <a:gd fmla="val 73571" name="adj"/>
            </a:avLst>
          </a:prstGeom>
          <a:gradFill>
            <a:gsLst>
              <a:gs pos="0">
                <a:srgbClr val="94B2CE">
                  <a:alpha val="0"/>
                </a:srgbClr>
              </a:gs>
              <a:gs pos="100000">
                <a:schemeClr val="accent2"/>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357" name="Google Shape;2357;p36"/>
          <p:cNvSpPr/>
          <p:nvPr/>
        </p:nvSpPr>
        <p:spPr>
          <a:xfrm rot="-181282">
            <a:off x="11698631" y="5263074"/>
            <a:ext cx="210593" cy="454219"/>
          </a:xfrm>
          <a:prstGeom prst="chevron">
            <a:avLst>
              <a:gd fmla="val 80021" name="adj"/>
            </a:avLst>
          </a:prstGeom>
          <a:gradFill>
            <a:gsLst>
              <a:gs pos="0">
                <a:srgbClr val="94B2CE">
                  <a:alpha val="0"/>
                </a:srgbClr>
              </a:gs>
              <a:gs pos="100000">
                <a:schemeClr val="accent2"/>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358" name="Google Shape;2358;p36"/>
          <p:cNvSpPr/>
          <p:nvPr/>
        </p:nvSpPr>
        <p:spPr>
          <a:xfrm rot="-180082">
            <a:off x="11108546" y="5292192"/>
            <a:ext cx="395342" cy="454219"/>
          </a:xfrm>
          <a:prstGeom prst="chevron">
            <a:avLst>
              <a:gd fmla="val 41639" name="adj"/>
            </a:avLst>
          </a:prstGeom>
          <a:gradFill>
            <a:gsLst>
              <a:gs pos="0">
                <a:srgbClr val="94B2CE">
                  <a:alpha val="0"/>
                </a:srgbClr>
              </a:gs>
              <a:gs pos="100000">
                <a:schemeClr val="accent2"/>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359" name="Google Shape;2359;p36"/>
          <p:cNvSpPr txBox="1"/>
          <p:nvPr/>
        </p:nvSpPr>
        <p:spPr>
          <a:xfrm rot="-4308657">
            <a:off x="6975127" y="2392978"/>
            <a:ext cx="1348376" cy="46163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200"/>
              <a:buFont typeface="Montserrat"/>
              <a:buNone/>
            </a:pPr>
            <a:r>
              <a:rPr b="1" i="0" lang="en-US" sz="1200" u="none" cap="none" strike="noStrike">
                <a:solidFill>
                  <a:srgbClr val="FFFFFF"/>
                </a:solidFill>
                <a:latin typeface="Montserrat"/>
                <a:ea typeface="Montserrat"/>
                <a:cs typeface="Montserrat"/>
                <a:sym typeface="Montserrat"/>
              </a:rPr>
              <a:t>EXPONENTIAL</a:t>
            </a:r>
            <a:endParaRPr/>
          </a:p>
          <a:p>
            <a:pPr indent="0" lvl="0" marL="0" marR="0" rtl="0" algn="ctr">
              <a:lnSpc>
                <a:spcPct val="100000"/>
              </a:lnSpc>
              <a:spcBef>
                <a:spcPts val="0"/>
              </a:spcBef>
              <a:spcAft>
                <a:spcPts val="0"/>
              </a:spcAft>
              <a:buClr>
                <a:srgbClr val="FFFFFF"/>
              </a:buClr>
              <a:buSzPts val="1200"/>
              <a:buFont typeface="Montserrat"/>
              <a:buNone/>
            </a:pPr>
            <a:r>
              <a:rPr b="1" i="0" lang="en-US" sz="1200" u="none" cap="none" strike="noStrike">
                <a:solidFill>
                  <a:srgbClr val="FFFFFF"/>
                </a:solidFill>
                <a:latin typeface="Montserrat"/>
                <a:ea typeface="Montserrat"/>
                <a:cs typeface="Montserrat"/>
                <a:sym typeface="Montserrat"/>
              </a:rPr>
              <a:t>GROWTH</a:t>
            </a:r>
            <a:endParaRPr/>
          </a:p>
        </p:txBody>
      </p:sp>
      <p:sp>
        <p:nvSpPr>
          <p:cNvPr id="2360" name="Google Shape;2360;p36"/>
          <p:cNvSpPr/>
          <p:nvPr/>
        </p:nvSpPr>
        <p:spPr>
          <a:xfrm>
            <a:off x="8796614" y="318995"/>
            <a:ext cx="1025084" cy="908967"/>
          </a:xfrm>
          <a:custGeom>
            <a:rect b="b" l="l" r="r" t="t"/>
            <a:pathLst>
              <a:path extrusionOk="0" h="751212" w="772191">
                <a:moveTo>
                  <a:pt x="772192" y="751213"/>
                </a:moveTo>
                <a:lnTo>
                  <a:pt x="772192" y="285440"/>
                </a:lnTo>
                <a:cubicBezTo>
                  <a:pt x="772192" y="232577"/>
                  <a:pt x="743998" y="183809"/>
                  <a:pt x="698278" y="157329"/>
                </a:cubicBezTo>
                <a:lnTo>
                  <a:pt x="460058" y="19788"/>
                </a:lnTo>
                <a:cubicBezTo>
                  <a:pt x="414338" y="-6596"/>
                  <a:pt x="357950" y="-6596"/>
                  <a:pt x="312134" y="19788"/>
                </a:cubicBezTo>
                <a:lnTo>
                  <a:pt x="73914" y="157329"/>
                </a:lnTo>
                <a:cubicBezTo>
                  <a:pt x="28194" y="183713"/>
                  <a:pt x="0" y="232577"/>
                  <a:pt x="0" y="285440"/>
                </a:cubicBezTo>
                <a:lnTo>
                  <a:pt x="0" y="751213"/>
                </a:lnTo>
                <a:lnTo>
                  <a:pt x="772192" y="751213"/>
                </a:lnTo>
                <a:close/>
              </a:path>
            </a:pathLst>
          </a:custGeom>
          <a:gradFill>
            <a:gsLst>
              <a:gs pos="0">
                <a:srgbClr val="FFFFFF">
                  <a:alpha val="74901"/>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1" name="Google Shape;2361;p36"/>
          <p:cNvSpPr/>
          <p:nvPr/>
        </p:nvSpPr>
        <p:spPr>
          <a:xfrm>
            <a:off x="9903742" y="318995"/>
            <a:ext cx="1025084" cy="908967"/>
          </a:xfrm>
          <a:custGeom>
            <a:rect b="b" l="l" r="r" t="t"/>
            <a:pathLst>
              <a:path extrusionOk="0" h="751212" w="772191">
                <a:moveTo>
                  <a:pt x="772192" y="751213"/>
                </a:moveTo>
                <a:lnTo>
                  <a:pt x="772192" y="285440"/>
                </a:lnTo>
                <a:cubicBezTo>
                  <a:pt x="772192" y="232577"/>
                  <a:pt x="743998" y="183809"/>
                  <a:pt x="698278" y="157329"/>
                </a:cubicBezTo>
                <a:lnTo>
                  <a:pt x="460058" y="19788"/>
                </a:lnTo>
                <a:cubicBezTo>
                  <a:pt x="414338" y="-6596"/>
                  <a:pt x="357950" y="-6596"/>
                  <a:pt x="312134" y="19788"/>
                </a:cubicBezTo>
                <a:lnTo>
                  <a:pt x="73914" y="157329"/>
                </a:lnTo>
                <a:cubicBezTo>
                  <a:pt x="28194" y="183713"/>
                  <a:pt x="0" y="232577"/>
                  <a:pt x="0" y="285440"/>
                </a:cubicBezTo>
                <a:lnTo>
                  <a:pt x="0" y="751213"/>
                </a:lnTo>
                <a:lnTo>
                  <a:pt x="772192" y="751213"/>
                </a:lnTo>
                <a:close/>
              </a:path>
            </a:pathLst>
          </a:custGeom>
          <a:gradFill>
            <a:gsLst>
              <a:gs pos="0">
                <a:srgbClr val="FFFFFF">
                  <a:alpha val="74901"/>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2" name="Google Shape;2362;p36"/>
          <p:cNvSpPr/>
          <p:nvPr/>
        </p:nvSpPr>
        <p:spPr>
          <a:xfrm>
            <a:off x="11556144" y="1259139"/>
            <a:ext cx="1025084" cy="908967"/>
          </a:xfrm>
          <a:custGeom>
            <a:rect b="b" l="l" r="r" t="t"/>
            <a:pathLst>
              <a:path extrusionOk="0" h="751212" w="772191">
                <a:moveTo>
                  <a:pt x="772192" y="751213"/>
                </a:moveTo>
                <a:lnTo>
                  <a:pt x="772192" y="285440"/>
                </a:lnTo>
                <a:cubicBezTo>
                  <a:pt x="772192" y="232577"/>
                  <a:pt x="743998" y="183809"/>
                  <a:pt x="698278" y="157329"/>
                </a:cubicBezTo>
                <a:lnTo>
                  <a:pt x="460058" y="19788"/>
                </a:lnTo>
                <a:cubicBezTo>
                  <a:pt x="414338" y="-6596"/>
                  <a:pt x="357950" y="-6596"/>
                  <a:pt x="312134" y="19788"/>
                </a:cubicBezTo>
                <a:lnTo>
                  <a:pt x="73914" y="157329"/>
                </a:lnTo>
                <a:cubicBezTo>
                  <a:pt x="28194" y="183713"/>
                  <a:pt x="0" y="232577"/>
                  <a:pt x="0" y="285440"/>
                </a:cubicBezTo>
                <a:lnTo>
                  <a:pt x="0" y="751213"/>
                </a:lnTo>
                <a:lnTo>
                  <a:pt x="772192" y="751213"/>
                </a:lnTo>
                <a:close/>
              </a:path>
            </a:pathLst>
          </a:custGeom>
          <a:gradFill>
            <a:gsLst>
              <a:gs pos="0">
                <a:srgbClr val="FFFFFF">
                  <a:alpha val="74901"/>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3" name="Google Shape;2363;p36"/>
          <p:cNvSpPr/>
          <p:nvPr/>
        </p:nvSpPr>
        <p:spPr>
          <a:xfrm>
            <a:off x="8239477" y="1259139"/>
            <a:ext cx="1024426" cy="908661"/>
          </a:xfrm>
          <a:custGeom>
            <a:rect b="b" l="l" r="r" t="t"/>
            <a:pathLst>
              <a:path extrusionOk="0" h="908661" w="1024426">
                <a:moveTo>
                  <a:pt x="512260" y="0"/>
                </a:moveTo>
                <a:cubicBezTo>
                  <a:pt x="546142" y="0"/>
                  <a:pt x="580008" y="7979"/>
                  <a:pt x="610334" y="23935"/>
                </a:cubicBezTo>
                <a:lnTo>
                  <a:pt x="926368" y="190304"/>
                </a:lnTo>
                <a:cubicBezTo>
                  <a:pt x="987022" y="222334"/>
                  <a:pt x="1024426" y="281323"/>
                  <a:pt x="1024426" y="345266"/>
                </a:cubicBezTo>
                <a:lnTo>
                  <a:pt x="1024426" y="908661"/>
                </a:lnTo>
                <a:lnTo>
                  <a:pt x="0" y="908661"/>
                </a:lnTo>
                <a:lnTo>
                  <a:pt x="0" y="888228"/>
                </a:lnTo>
                <a:lnTo>
                  <a:pt x="83720" y="582818"/>
                </a:lnTo>
                <a:cubicBezTo>
                  <a:pt x="101760" y="516375"/>
                  <a:pt x="119672" y="450060"/>
                  <a:pt x="137712" y="383743"/>
                </a:cubicBezTo>
                <a:lnTo>
                  <a:pt x="201082" y="136069"/>
                </a:lnTo>
                <a:lnTo>
                  <a:pt x="414092" y="23935"/>
                </a:lnTo>
                <a:cubicBezTo>
                  <a:pt x="444482" y="7979"/>
                  <a:pt x="478380" y="0"/>
                  <a:pt x="512260" y="0"/>
                </a:cubicBezTo>
                <a:close/>
              </a:path>
            </a:pathLst>
          </a:custGeom>
          <a:gradFill>
            <a:gsLst>
              <a:gs pos="0">
                <a:srgbClr val="FFFFFF">
                  <a:alpha val="74901"/>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4" name="Google Shape;2364;p36"/>
          <p:cNvSpPr/>
          <p:nvPr/>
        </p:nvSpPr>
        <p:spPr>
          <a:xfrm>
            <a:off x="11008002" y="2199282"/>
            <a:ext cx="1025084" cy="908967"/>
          </a:xfrm>
          <a:custGeom>
            <a:rect b="b" l="l" r="r" t="t"/>
            <a:pathLst>
              <a:path extrusionOk="0" h="751212" w="772191">
                <a:moveTo>
                  <a:pt x="772192" y="751213"/>
                </a:moveTo>
                <a:lnTo>
                  <a:pt x="772192" y="285440"/>
                </a:lnTo>
                <a:cubicBezTo>
                  <a:pt x="772192" y="232577"/>
                  <a:pt x="743998" y="183809"/>
                  <a:pt x="698278" y="157329"/>
                </a:cubicBezTo>
                <a:lnTo>
                  <a:pt x="460058" y="19788"/>
                </a:lnTo>
                <a:cubicBezTo>
                  <a:pt x="414338" y="-6596"/>
                  <a:pt x="357950" y="-6596"/>
                  <a:pt x="312134" y="19788"/>
                </a:cubicBezTo>
                <a:lnTo>
                  <a:pt x="73914" y="157329"/>
                </a:lnTo>
                <a:cubicBezTo>
                  <a:pt x="28194" y="183713"/>
                  <a:pt x="0" y="232577"/>
                  <a:pt x="0" y="285440"/>
                </a:cubicBezTo>
                <a:lnTo>
                  <a:pt x="0" y="751213"/>
                </a:lnTo>
                <a:lnTo>
                  <a:pt x="772192" y="751213"/>
                </a:lnTo>
                <a:close/>
              </a:path>
            </a:pathLst>
          </a:custGeom>
          <a:gradFill>
            <a:gsLst>
              <a:gs pos="0">
                <a:srgbClr val="FFFFFF">
                  <a:alpha val="74901"/>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5" name="Google Shape;2365;p36"/>
          <p:cNvSpPr/>
          <p:nvPr/>
        </p:nvSpPr>
        <p:spPr>
          <a:xfrm>
            <a:off x="11556144" y="3139426"/>
            <a:ext cx="1025084" cy="908967"/>
          </a:xfrm>
          <a:custGeom>
            <a:rect b="b" l="l" r="r" t="t"/>
            <a:pathLst>
              <a:path extrusionOk="0" h="751212" w="772191">
                <a:moveTo>
                  <a:pt x="772192" y="751213"/>
                </a:moveTo>
                <a:lnTo>
                  <a:pt x="772192" y="285440"/>
                </a:lnTo>
                <a:cubicBezTo>
                  <a:pt x="772192" y="232577"/>
                  <a:pt x="743998" y="183809"/>
                  <a:pt x="698278" y="157329"/>
                </a:cubicBezTo>
                <a:lnTo>
                  <a:pt x="460058" y="19788"/>
                </a:lnTo>
                <a:cubicBezTo>
                  <a:pt x="414338" y="-6596"/>
                  <a:pt x="357950" y="-6596"/>
                  <a:pt x="312134" y="19788"/>
                </a:cubicBezTo>
                <a:lnTo>
                  <a:pt x="73914" y="157329"/>
                </a:lnTo>
                <a:cubicBezTo>
                  <a:pt x="28194" y="183713"/>
                  <a:pt x="0" y="232577"/>
                  <a:pt x="0" y="285440"/>
                </a:cubicBezTo>
                <a:lnTo>
                  <a:pt x="0" y="751213"/>
                </a:lnTo>
                <a:lnTo>
                  <a:pt x="772192" y="751213"/>
                </a:lnTo>
                <a:close/>
              </a:path>
            </a:pathLst>
          </a:custGeom>
          <a:gradFill>
            <a:gsLst>
              <a:gs pos="0">
                <a:srgbClr val="FFFFFF">
                  <a:alpha val="74901"/>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6" name="Google Shape;2366;p36"/>
          <p:cNvSpPr/>
          <p:nvPr/>
        </p:nvSpPr>
        <p:spPr>
          <a:xfrm>
            <a:off x="11008002" y="4079569"/>
            <a:ext cx="1025084" cy="908967"/>
          </a:xfrm>
          <a:custGeom>
            <a:rect b="b" l="l" r="r" t="t"/>
            <a:pathLst>
              <a:path extrusionOk="0" h="751212" w="772191">
                <a:moveTo>
                  <a:pt x="772192" y="751213"/>
                </a:moveTo>
                <a:lnTo>
                  <a:pt x="772192" y="285440"/>
                </a:lnTo>
                <a:cubicBezTo>
                  <a:pt x="772192" y="232577"/>
                  <a:pt x="743998" y="183809"/>
                  <a:pt x="698278" y="157329"/>
                </a:cubicBezTo>
                <a:lnTo>
                  <a:pt x="460058" y="19788"/>
                </a:lnTo>
                <a:cubicBezTo>
                  <a:pt x="414338" y="-6596"/>
                  <a:pt x="357950" y="-6596"/>
                  <a:pt x="312134" y="19788"/>
                </a:cubicBezTo>
                <a:lnTo>
                  <a:pt x="73914" y="157329"/>
                </a:lnTo>
                <a:cubicBezTo>
                  <a:pt x="28194" y="183713"/>
                  <a:pt x="0" y="232577"/>
                  <a:pt x="0" y="285440"/>
                </a:cubicBezTo>
                <a:lnTo>
                  <a:pt x="0" y="751213"/>
                </a:lnTo>
                <a:lnTo>
                  <a:pt x="772192" y="751213"/>
                </a:lnTo>
                <a:close/>
              </a:path>
            </a:pathLst>
          </a:custGeom>
          <a:gradFill>
            <a:gsLst>
              <a:gs pos="0">
                <a:srgbClr val="FFFFFF">
                  <a:alpha val="74901"/>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2367" name="Google Shape;2367;p36"/>
          <p:cNvGrpSpPr/>
          <p:nvPr/>
        </p:nvGrpSpPr>
        <p:grpSpPr>
          <a:xfrm>
            <a:off x="9347622" y="1259139"/>
            <a:ext cx="1024427" cy="908660"/>
            <a:chOff x="9347622" y="791839"/>
            <a:chExt cx="1024427" cy="908660"/>
          </a:xfrm>
        </p:grpSpPr>
        <p:sp>
          <p:nvSpPr>
            <p:cNvPr id="2368" name="Google Shape;2368;p36"/>
            <p:cNvSpPr/>
            <p:nvPr/>
          </p:nvSpPr>
          <p:spPr>
            <a:xfrm>
              <a:off x="9347622" y="791839"/>
              <a:ext cx="1024427" cy="908660"/>
            </a:xfrm>
            <a:custGeom>
              <a:rect b="b" l="l" r="r" t="t"/>
              <a:pathLst>
                <a:path extrusionOk="0" h="751212" w="772191">
                  <a:moveTo>
                    <a:pt x="772192" y="751213"/>
                  </a:moveTo>
                  <a:lnTo>
                    <a:pt x="772192" y="285440"/>
                  </a:lnTo>
                  <a:cubicBezTo>
                    <a:pt x="772192" y="232577"/>
                    <a:pt x="743998" y="183809"/>
                    <a:pt x="698278" y="157329"/>
                  </a:cubicBezTo>
                  <a:lnTo>
                    <a:pt x="460058" y="19788"/>
                  </a:lnTo>
                  <a:cubicBezTo>
                    <a:pt x="414338" y="-6596"/>
                    <a:pt x="357950" y="-6596"/>
                    <a:pt x="312134" y="19788"/>
                  </a:cubicBezTo>
                  <a:lnTo>
                    <a:pt x="73914" y="157329"/>
                  </a:lnTo>
                  <a:cubicBezTo>
                    <a:pt x="28194" y="183713"/>
                    <a:pt x="0" y="232577"/>
                    <a:pt x="0" y="285440"/>
                  </a:cubicBezTo>
                  <a:lnTo>
                    <a:pt x="0" y="751213"/>
                  </a:lnTo>
                  <a:lnTo>
                    <a:pt x="772192" y="751213"/>
                  </a:lnTo>
                  <a:close/>
                </a:path>
              </a:pathLst>
            </a:custGeom>
            <a:gradFill>
              <a:gsLst>
                <a:gs pos="0">
                  <a:srgbClr val="B9B9B9">
                    <a:alpha val="40000"/>
                  </a:srgbClr>
                </a:gs>
                <a:gs pos="100000">
                  <a:srgbClr val="B9B9B9">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69" name="Google Shape;2369;p36"/>
            <p:cNvSpPr txBox="1"/>
            <p:nvPr/>
          </p:nvSpPr>
          <p:spPr>
            <a:xfrm>
              <a:off x="9407602" y="1024801"/>
              <a:ext cx="922200" cy="630900"/>
            </a:xfrm>
            <a:prstGeom prst="rect">
              <a:avLst/>
            </a:prstGeom>
            <a:noFill/>
            <a:ln>
              <a:noFill/>
            </a:ln>
          </p:spPr>
          <p:txBody>
            <a:bodyPr anchorCtr="0" anchor="ctr" bIns="45700" lIns="91425" spcFirstLastPara="1" rIns="91425" wrap="square" tIns="45700">
              <a:spAutoFit/>
            </a:bodyPr>
            <a:lstStyle/>
            <a:p>
              <a:pPr indent="0" lvl="0" marL="0" marR="0" rtl="0" algn="ctr">
                <a:lnSpc>
                  <a:spcPct val="144444"/>
                </a:lnSpc>
                <a:spcBef>
                  <a:spcPts val="0"/>
                </a:spcBef>
                <a:spcAft>
                  <a:spcPts val="0"/>
                </a:spcAft>
                <a:buClr>
                  <a:srgbClr val="3D3D3D"/>
                </a:buClr>
                <a:buSzPts val="900"/>
                <a:buFont typeface="Montserrat Medium"/>
                <a:buNone/>
              </a:pPr>
              <a:r>
                <a:rPr b="0" i="0" lang="en-US" sz="900" u="none" cap="none" strike="noStrike">
                  <a:solidFill>
                    <a:srgbClr val="3D3D3D"/>
                  </a:solidFill>
                  <a:latin typeface="Montserrat Medium"/>
                  <a:ea typeface="Montserrat Medium"/>
                  <a:cs typeface="Montserrat Medium"/>
                  <a:sym typeface="Montserrat Medium"/>
                </a:rPr>
                <a:t>Strategic Risk &amp; Governance</a:t>
              </a:r>
              <a:endParaRPr/>
            </a:p>
          </p:txBody>
        </p:sp>
      </p:grpSp>
      <p:grpSp>
        <p:nvGrpSpPr>
          <p:cNvPr id="2370" name="Google Shape;2370;p36"/>
          <p:cNvGrpSpPr/>
          <p:nvPr/>
        </p:nvGrpSpPr>
        <p:grpSpPr>
          <a:xfrm>
            <a:off x="8796614" y="2199282"/>
            <a:ext cx="1024427" cy="908660"/>
            <a:chOff x="8796614" y="1731982"/>
            <a:chExt cx="1024427" cy="908660"/>
          </a:xfrm>
        </p:grpSpPr>
        <p:sp>
          <p:nvSpPr>
            <p:cNvPr id="2371" name="Google Shape;2371;p36"/>
            <p:cNvSpPr/>
            <p:nvPr/>
          </p:nvSpPr>
          <p:spPr>
            <a:xfrm>
              <a:off x="8796614" y="1731982"/>
              <a:ext cx="1024427" cy="908660"/>
            </a:xfrm>
            <a:custGeom>
              <a:rect b="b" l="l" r="r" t="t"/>
              <a:pathLst>
                <a:path extrusionOk="0" h="751212" w="772191">
                  <a:moveTo>
                    <a:pt x="772192" y="751213"/>
                  </a:moveTo>
                  <a:lnTo>
                    <a:pt x="772192" y="285441"/>
                  </a:lnTo>
                  <a:cubicBezTo>
                    <a:pt x="772192" y="232577"/>
                    <a:pt x="743998" y="183809"/>
                    <a:pt x="698278" y="157329"/>
                  </a:cubicBezTo>
                  <a:lnTo>
                    <a:pt x="460058" y="19788"/>
                  </a:lnTo>
                  <a:cubicBezTo>
                    <a:pt x="414338" y="-6596"/>
                    <a:pt x="357950" y="-6596"/>
                    <a:pt x="312134" y="19788"/>
                  </a:cubicBezTo>
                  <a:lnTo>
                    <a:pt x="73914" y="157329"/>
                  </a:lnTo>
                  <a:cubicBezTo>
                    <a:pt x="28194" y="183713"/>
                    <a:pt x="0" y="232577"/>
                    <a:pt x="0" y="285441"/>
                  </a:cubicBezTo>
                  <a:lnTo>
                    <a:pt x="0" y="751213"/>
                  </a:lnTo>
                  <a:lnTo>
                    <a:pt x="772192" y="751213"/>
                  </a:lnTo>
                  <a:close/>
                </a:path>
              </a:pathLst>
            </a:custGeom>
            <a:gradFill>
              <a:gsLst>
                <a:gs pos="0">
                  <a:srgbClr val="B9B9B9">
                    <a:alpha val="40000"/>
                  </a:srgbClr>
                </a:gs>
                <a:gs pos="100000">
                  <a:srgbClr val="B9B9B9">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72" name="Google Shape;2372;p36"/>
            <p:cNvSpPr txBox="1"/>
            <p:nvPr/>
          </p:nvSpPr>
          <p:spPr>
            <a:xfrm>
              <a:off x="8847699" y="1953095"/>
              <a:ext cx="922200" cy="630900"/>
            </a:xfrm>
            <a:prstGeom prst="rect">
              <a:avLst/>
            </a:prstGeom>
            <a:noFill/>
            <a:ln>
              <a:noFill/>
            </a:ln>
          </p:spPr>
          <p:txBody>
            <a:bodyPr anchorCtr="0" anchor="ctr" bIns="45700" lIns="91425" spcFirstLastPara="1" rIns="91425" wrap="square" tIns="45700">
              <a:spAutoFit/>
            </a:bodyPr>
            <a:lstStyle/>
            <a:p>
              <a:pPr indent="0" lvl="0" marL="0" marR="0" rtl="0" algn="ctr">
                <a:lnSpc>
                  <a:spcPct val="144444"/>
                </a:lnSpc>
                <a:spcBef>
                  <a:spcPts val="0"/>
                </a:spcBef>
                <a:spcAft>
                  <a:spcPts val="0"/>
                </a:spcAft>
                <a:buClr>
                  <a:srgbClr val="3D3D3D"/>
                </a:buClr>
                <a:buSzPts val="900"/>
                <a:buFont typeface="Montserrat Medium"/>
                <a:buNone/>
              </a:pPr>
              <a:r>
                <a:rPr b="0" i="0" lang="en-US" sz="900" u="none" cap="none" strike="noStrike">
                  <a:solidFill>
                    <a:srgbClr val="3D3D3D"/>
                  </a:solidFill>
                  <a:latin typeface="Montserrat Medium"/>
                  <a:ea typeface="Montserrat Medium"/>
                  <a:cs typeface="Montserrat Medium"/>
                  <a:sym typeface="Montserrat Medium"/>
                </a:rPr>
                <a:t>Service Planning &amp; Architecture</a:t>
              </a:r>
              <a:endParaRPr/>
            </a:p>
          </p:txBody>
        </p:sp>
      </p:grpSp>
      <p:grpSp>
        <p:nvGrpSpPr>
          <p:cNvPr id="2373" name="Google Shape;2373;p36"/>
          <p:cNvGrpSpPr/>
          <p:nvPr/>
        </p:nvGrpSpPr>
        <p:grpSpPr>
          <a:xfrm>
            <a:off x="8239476" y="3139426"/>
            <a:ext cx="1024427" cy="908660"/>
            <a:chOff x="8239476" y="2672126"/>
            <a:chExt cx="1024427" cy="908660"/>
          </a:xfrm>
        </p:grpSpPr>
        <p:sp>
          <p:nvSpPr>
            <p:cNvPr id="2374" name="Google Shape;2374;p36"/>
            <p:cNvSpPr/>
            <p:nvPr/>
          </p:nvSpPr>
          <p:spPr>
            <a:xfrm>
              <a:off x="8239476" y="2672126"/>
              <a:ext cx="1024427" cy="908660"/>
            </a:xfrm>
            <a:custGeom>
              <a:rect b="b" l="l" r="r" t="t"/>
              <a:pathLst>
                <a:path extrusionOk="0" h="751212" w="772191">
                  <a:moveTo>
                    <a:pt x="772192" y="751213"/>
                  </a:moveTo>
                  <a:lnTo>
                    <a:pt x="772192" y="285440"/>
                  </a:lnTo>
                  <a:cubicBezTo>
                    <a:pt x="772192" y="232577"/>
                    <a:pt x="743998" y="183809"/>
                    <a:pt x="698278" y="157329"/>
                  </a:cubicBezTo>
                  <a:lnTo>
                    <a:pt x="460058" y="19788"/>
                  </a:lnTo>
                  <a:cubicBezTo>
                    <a:pt x="414338" y="-6596"/>
                    <a:pt x="357950" y="-6596"/>
                    <a:pt x="312134" y="19788"/>
                  </a:cubicBezTo>
                  <a:lnTo>
                    <a:pt x="73914" y="157329"/>
                  </a:lnTo>
                  <a:cubicBezTo>
                    <a:pt x="28194" y="183713"/>
                    <a:pt x="0" y="232577"/>
                    <a:pt x="0" y="285440"/>
                  </a:cubicBezTo>
                  <a:lnTo>
                    <a:pt x="0" y="751213"/>
                  </a:lnTo>
                  <a:lnTo>
                    <a:pt x="772192" y="751213"/>
                  </a:lnTo>
                  <a:close/>
                </a:path>
              </a:pathLst>
            </a:custGeom>
            <a:gradFill>
              <a:gsLst>
                <a:gs pos="0">
                  <a:srgbClr val="B9B9B9">
                    <a:alpha val="40000"/>
                  </a:srgbClr>
                </a:gs>
                <a:gs pos="100000">
                  <a:srgbClr val="B9B9B9">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75" name="Google Shape;2375;p36"/>
            <p:cNvSpPr txBox="1"/>
            <p:nvPr/>
          </p:nvSpPr>
          <p:spPr>
            <a:xfrm>
              <a:off x="8290236" y="3003538"/>
              <a:ext cx="922200" cy="430800"/>
            </a:xfrm>
            <a:prstGeom prst="rect">
              <a:avLst/>
            </a:prstGeom>
            <a:noFill/>
            <a:ln>
              <a:noFill/>
            </a:ln>
          </p:spPr>
          <p:txBody>
            <a:bodyPr anchorCtr="0" anchor="ctr" bIns="45700" lIns="91425" spcFirstLastPara="1" rIns="91425" wrap="square" tIns="45700">
              <a:spAutoFit/>
            </a:bodyPr>
            <a:lstStyle/>
            <a:p>
              <a:pPr indent="0" lvl="0" marL="0" marR="0" rtl="0" algn="ctr">
                <a:lnSpc>
                  <a:spcPct val="144444"/>
                </a:lnSpc>
                <a:spcBef>
                  <a:spcPts val="0"/>
                </a:spcBef>
                <a:spcAft>
                  <a:spcPts val="0"/>
                </a:spcAft>
                <a:buClr>
                  <a:srgbClr val="3D3D3D"/>
                </a:buClr>
                <a:buSzPts val="900"/>
                <a:buFont typeface="Montserrat Medium"/>
                <a:buNone/>
              </a:pPr>
              <a:r>
                <a:rPr b="0" i="0" lang="en-US" sz="900" u="none" cap="none" strike="noStrike">
                  <a:solidFill>
                    <a:srgbClr val="3D3D3D"/>
                  </a:solidFill>
                  <a:latin typeface="Montserrat Medium"/>
                  <a:ea typeface="Montserrat Medium"/>
                  <a:cs typeface="Montserrat Medium"/>
                  <a:sym typeface="Montserrat Medium"/>
                </a:rPr>
                <a:t>Security &amp; Privacy</a:t>
              </a:r>
              <a:endParaRPr/>
            </a:p>
          </p:txBody>
        </p:sp>
      </p:grpSp>
      <p:grpSp>
        <p:nvGrpSpPr>
          <p:cNvPr id="2376" name="Google Shape;2376;p36"/>
          <p:cNvGrpSpPr/>
          <p:nvPr/>
        </p:nvGrpSpPr>
        <p:grpSpPr>
          <a:xfrm>
            <a:off x="8765573" y="4079569"/>
            <a:ext cx="1089300" cy="908660"/>
            <a:chOff x="8765573" y="3612269"/>
            <a:chExt cx="1089300" cy="908660"/>
          </a:xfrm>
        </p:grpSpPr>
        <p:sp>
          <p:nvSpPr>
            <p:cNvPr id="2377" name="Google Shape;2377;p36"/>
            <p:cNvSpPr/>
            <p:nvPr/>
          </p:nvSpPr>
          <p:spPr>
            <a:xfrm>
              <a:off x="8796614" y="3612269"/>
              <a:ext cx="1024427" cy="908660"/>
            </a:xfrm>
            <a:custGeom>
              <a:rect b="b" l="l" r="r" t="t"/>
              <a:pathLst>
                <a:path extrusionOk="0" h="751212" w="772191">
                  <a:moveTo>
                    <a:pt x="772192" y="751213"/>
                  </a:moveTo>
                  <a:lnTo>
                    <a:pt x="772192" y="285440"/>
                  </a:lnTo>
                  <a:cubicBezTo>
                    <a:pt x="772192" y="232577"/>
                    <a:pt x="743998" y="183809"/>
                    <a:pt x="698278" y="157329"/>
                  </a:cubicBezTo>
                  <a:lnTo>
                    <a:pt x="460058" y="19788"/>
                  </a:lnTo>
                  <a:cubicBezTo>
                    <a:pt x="414338" y="-6596"/>
                    <a:pt x="357950" y="-6596"/>
                    <a:pt x="312134" y="19788"/>
                  </a:cubicBezTo>
                  <a:lnTo>
                    <a:pt x="73914" y="157329"/>
                  </a:lnTo>
                  <a:cubicBezTo>
                    <a:pt x="28194" y="183714"/>
                    <a:pt x="0" y="232577"/>
                    <a:pt x="0" y="285440"/>
                  </a:cubicBezTo>
                  <a:lnTo>
                    <a:pt x="0" y="751213"/>
                  </a:lnTo>
                  <a:lnTo>
                    <a:pt x="772192" y="751213"/>
                  </a:lnTo>
                  <a:close/>
                </a:path>
              </a:pathLst>
            </a:custGeom>
            <a:gradFill>
              <a:gsLst>
                <a:gs pos="0">
                  <a:srgbClr val="B9B9B9">
                    <a:alpha val="40000"/>
                  </a:srgbClr>
                </a:gs>
                <a:gs pos="100000">
                  <a:srgbClr val="B9B9B9">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78" name="Google Shape;2378;p36"/>
            <p:cNvSpPr txBox="1"/>
            <p:nvPr/>
          </p:nvSpPr>
          <p:spPr>
            <a:xfrm>
              <a:off x="8765573" y="3943681"/>
              <a:ext cx="1089300" cy="430800"/>
            </a:xfrm>
            <a:prstGeom prst="rect">
              <a:avLst/>
            </a:prstGeom>
            <a:noFill/>
            <a:ln>
              <a:noFill/>
            </a:ln>
          </p:spPr>
          <p:txBody>
            <a:bodyPr anchorCtr="0" anchor="ctr" bIns="45700" lIns="91425" spcFirstLastPara="1" rIns="91425" wrap="square" tIns="45700">
              <a:spAutoFit/>
            </a:bodyPr>
            <a:lstStyle/>
            <a:p>
              <a:pPr indent="0" lvl="0" marL="0" marR="0" rtl="0" algn="ctr">
                <a:lnSpc>
                  <a:spcPct val="144444"/>
                </a:lnSpc>
                <a:spcBef>
                  <a:spcPts val="0"/>
                </a:spcBef>
                <a:spcAft>
                  <a:spcPts val="0"/>
                </a:spcAft>
                <a:buClr>
                  <a:srgbClr val="3D3D3D"/>
                </a:buClr>
                <a:buSzPts val="900"/>
                <a:buFont typeface="Montserrat Medium"/>
                <a:buNone/>
              </a:pPr>
              <a:r>
                <a:rPr b="0" i="0" lang="en-US" sz="900" u="none" cap="none" strike="noStrike">
                  <a:solidFill>
                    <a:srgbClr val="3D3D3D"/>
                  </a:solidFill>
                  <a:latin typeface="Montserrat Medium"/>
                  <a:ea typeface="Montserrat Medium"/>
                  <a:cs typeface="Montserrat Medium"/>
                  <a:sym typeface="Montserrat Medium"/>
                </a:rPr>
                <a:t>Infrastructure &amp; Operations</a:t>
              </a:r>
              <a:endParaRPr/>
            </a:p>
          </p:txBody>
        </p:sp>
      </p:grpSp>
      <p:grpSp>
        <p:nvGrpSpPr>
          <p:cNvPr id="2379" name="Google Shape;2379;p36"/>
          <p:cNvGrpSpPr/>
          <p:nvPr/>
        </p:nvGrpSpPr>
        <p:grpSpPr>
          <a:xfrm>
            <a:off x="10451883" y="1259139"/>
            <a:ext cx="1024614" cy="908660"/>
            <a:chOff x="10451883" y="791839"/>
            <a:chExt cx="1024614" cy="908660"/>
          </a:xfrm>
        </p:grpSpPr>
        <p:sp>
          <p:nvSpPr>
            <p:cNvPr id="2380" name="Google Shape;2380;p36"/>
            <p:cNvSpPr/>
            <p:nvPr/>
          </p:nvSpPr>
          <p:spPr>
            <a:xfrm>
              <a:off x="10451883" y="791839"/>
              <a:ext cx="1024427" cy="908660"/>
            </a:xfrm>
            <a:custGeom>
              <a:rect b="b" l="l" r="r" t="t"/>
              <a:pathLst>
                <a:path extrusionOk="0" h="751212" w="772191">
                  <a:moveTo>
                    <a:pt x="772192" y="751213"/>
                  </a:moveTo>
                  <a:lnTo>
                    <a:pt x="772192" y="285440"/>
                  </a:lnTo>
                  <a:cubicBezTo>
                    <a:pt x="772192" y="232577"/>
                    <a:pt x="743998" y="183809"/>
                    <a:pt x="698278" y="157329"/>
                  </a:cubicBezTo>
                  <a:lnTo>
                    <a:pt x="460057" y="19788"/>
                  </a:lnTo>
                  <a:cubicBezTo>
                    <a:pt x="414338" y="-6596"/>
                    <a:pt x="357949" y="-6596"/>
                    <a:pt x="312134" y="19788"/>
                  </a:cubicBezTo>
                  <a:lnTo>
                    <a:pt x="73914" y="157329"/>
                  </a:lnTo>
                  <a:cubicBezTo>
                    <a:pt x="28194" y="183713"/>
                    <a:pt x="0" y="232577"/>
                    <a:pt x="0" y="285440"/>
                  </a:cubicBezTo>
                  <a:lnTo>
                    <a:pt x="0" y="751213"/>
                  </a:lnTo>
                  <a:lnTo>
                    <a:pt x="772192" y="751213"/>
                  </a:lnTo>
                  <a:close/>
                </a:path>
              </a:pathLst>
            </a:custGeom>
            <a:gradFill>
              <a:gsLst>
                <a:gs pos="0">
                  <a:srgbClr val="B9B9B9">
                    <a:alpha val="40000"/>
                  </a:srgbClr>
                </a:gs>
                <a:gs pos="100000">
                  <a:srgbClr val="B9B9B9">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1" name="Google Shape;2381;p36"/>
            <p:cNvSpPr txBox="1"/>
            <p:nvPr/>
          </p:nvSpPr>
          <p:spPr>
            <a:xfrm>
              <a:off x="10454397" y="1024801"/>
              <a:ext cx="1022100" cy="630900"/>
            </a:xfrm>
            <a:prstGeom prst="rect">
              <a:avLst/>
            </a:prstGeom>
            <a:noFill/>
            <a:ln>
              <a:noFill/>
            </a:ln>
          </p:spPr>
          <p:txBody>
            <a:bodyPr anchorCtr="0" anchor="ctr" bIns="45700" lIns="91425" spcFirstLastPara="1" rIns="91425" wrap="square" tIns="45700">
              <a:spAutoFit/>
            </a:bodyPr>
            <a:lstStyle/>
            <a:p>
              <a:pPr indent="0" lvl="0" marL="0" marR="0" rtl="0" algn="ctr">
                <a:lnSpc>
                  <a:spcPct val="144444"/>
                </a:lnSpc>
                <a:spcBef>
                  <a:spcPts val="0"/>
                </a:spcBef>
                <a:spcAft>
                  <a:spcPts val="0"/>
                </a:spcAft>
                <a:buClr>
                  <a:srgbClr val="3D3D3D"/>
                </a:buClr>
                <a:buSzPts val="900"/>
                <a:buFont typeface="Montserrat Medium"/>
                <a:buNone/>
              </a:pPr>
              <a:r>
                <a:rPr b="0" i="0" lang="en-US" sz="900" u="none" cap="none" strike="noStrike">
                  <a:solidFill>
                    <a:srgbClr val="3D3D3D"/>
                  </a:solidFill>
                  <a:latin typeface="Montserrat Medium"/>
                  <a:ea typeface="Montserrat Medium"/>
                  <a:cs typeface="Montserrat Medium"/>
                  <a:sym typeface="Montserrat Medium"/>
                </a:rPr>
                <a:t>Financial &amp; Vendor Management</a:t>
              </a:r>
              <a:endParaRPr/>
            </a:p>
          </p:txBody>
        </p:sp>
      </p:grpSp>
      <p:grpSp>
        <p:nvGrpSpPr>
          <p:cNvPr id="2382" name="Google Shape;2382;p36"/>
          <p:cNvGrpSpPr/>
          <p:nvPr/>
        </p:nvGrpSpPr>
        <p:grpSpPr>
          <a:xfrm>
            <a:off x="9903742" y="2199282"/>
            <a:ext cx="1024427" cy="908660"/>
            <a:chOff x="9903742" y="1731982"/>
            <a:chExt cx="1024427" cy="908660"/>
          </a:xfrm>
        </p:grpSpPr>
        <p:sp>
          <p:nvSpPr>
            <p:cNvPr id="2383" name="Google Shape;2383;p36"/>
            <p:cNvSpPr/>
            <p:nvPr/>
          </p:nvSpPr>
          <p:spPr>
            <a:xfrm>
              <a:off x="9903742" y="1731982"/>
              <a:ext cx="1024427" cy="908660"/>
            </a:xfrm>
            <a:custGeom>
              <a:rect b="b" l="l" r="r" t="t"/>
              <a:pathLst>
                <a:path extrusionOk="0" h="751212" w="772191">
                  <a:moveTo>
                    <a:pt x="772192" y="751213"/>
                  </a:moveTo>
                  <a:lnTo>
                    <a:pt x="772192" y="285441"/>
                  </a:lnTo>
                  <a:cubicBezTo>
                    <a:pt x="772192" y="232577"/>
                    <a:pt x="743998" y="183809"/>
                    <a:pt x="698278" y="157329"/>
                  </a:cubicBezTo>
                  <a:lnTo>
                    <a:pt x="460058" y="19788"/>
                  </a:lnTo>
                  <a:cubicBezTo>
                    <a:pt x="414338" y="-6596"/>
                    <a:pt x="357950" y="-6596"/>
                    <a:pt x="312134" y="19788"/>
                  </a:cubicBezTo>
                  <a:lnTo>
                    <a:pt x="73914" y="157329"/>
                  </a:lnTo>
                  <a:cubicBezTo>
                    <a:pt x="28194" y="183713"/>
                    <a:pt x="0" y="232577"/>
                    <a:pt x="0" y="285441"/>
                  </a:cubicBezTo>
                  <a:lnTo>
                    <a:pt x="0" y="751213"/>
                  </a:lnTo>
                  <a:lnTo>
                    <a:pt x="772192" y="751213"/>
                  </a:lnTo>
                  <a:close/>
                </a:path>
              </a:pathLst>
            </a:custGeom>
            <a:gradFill>
              <a:gsLst>
                <a:gs pos="0">
                  <a:srgbClr val="B9B9B9">
                    <a:alpha val="40000"/>
                  </a:srgbClr>
                </a:gs>
                <a:gs pos="100000">
                  <a:srgbClr val="B9B9B9">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4" name="Google Shape;2384;p36"/>
            <p:cNvSpPr txBox="1"/>
            <p:nvPr/>
          </p:nvSpPr>
          <p:spPr>
            <a:xfrm>
              <a:off x="9954788" y="2058452"/>
              <a:ext cx="922200" cy="430800"/>
            </a:xfrm>
            <a:prstGeom prst="rect">
              <a:avLst/>
            </a:prstGeom>
            <a:noFill/>
            <a:ln>
              <a:noFill/>
            </a:ln>
          </p:spPr>
          <p:txBody>
            <a:bodyPr anchorCtr="0" anchor="ctr" bIns="45700" lIns="91425" spcFirstLastPara="1" rIns="91425" wrap="square" tIns="45700">
              <a:spAutoFit/>
            </a:bodyPr>
            <a:lstStyle/>
            <a:p>
              <a:pPr indent="0" lvl="0" marL="0" marR="0" rtl="0" algn="ctr">
                <a:lnSpc>
                  <a:spcPct val="144444"/>
                </a:lnSpc>
                <a:spcBef>
                  <a:spcPts val="0"/>
                </a:spcBef>
                <a:spcAft>
                  <a:spcPts val="0"/>
                </a:spcAft>
                <a:buClr>
                  <a:srgbClr val="3D3D3D"/>
                </a:buClr>
                <a:buSzPts val="900"/>
                <a:buFont typeface="Montserrat Medium"/>
                <a:buNone/>
              </a:pPr>
              <a:r>
                <a:rPr b="0" i="0" lang="en-US" sz="900" u="none" cap="none" strike="noStrike">
                  <a:solidFill>
                    <a:srgbClr val="3D3D3D"/>
                  </a:solidFill>
                  <a:latin typeface="Montserrat Medium"/>
                  <a:ea typeface="Montserrat Medium"/>
                  <a:cs typeface="Montserrat Medium"/>
                  <a:sym typeface="Montserrat Medium"/>
                </a:rPr>
                <a:t>People &amp; Leadership</a:t>
              </a:r>
              <a:endParaRPr/>
            </a:p>
          </p:txBody>
        </p:sp>
      </p:grpSp>
      <p:grpSp>
        <p:nvGrpSpPr>
          <p:cNvPr id="2385" name="Google Shape;2385;p36"/>
          <p:cNvGrpSpPr/>
          <p:nvPr/>
        </p:nvGrpSpPr>
        <p:grpSpPr>
          <a:xfrm>
            <a:off x="9347621" y="3139426"/>
            <a:ext cx="1024427" cy="908660"/>
            <a:chOff x="9347621" y="2672126"/>
            <a:chExt cx="1024427" cy="908660"/>
          </a:xfrm>
        </p:grpSpPr>
        <p:sp>
          <p:nvSpPr>
            <p:cNvPr id="2386" name="Google Shape;2386;p36"/>
            <p:cNvSpPr/>
            <p:nvPr/>
          </p:nvSpPr>
          <p:spPr>
            <a:xfrm>
              <a:off x="9347621" y="2672126"/>
              <a:ext cx="1024427" cy="908660"/>
            </a:xfrm>
            <a:custGeom>
              <a:rect b="b" l="l" r="r" t="t"/>
              <a:pathLst>
                <a:path extrusionOk="0" h="751212" w="772191">
                  <a:moveTo>
                    <a:pt x="772192" y="751213"/>
                  </a:moveTo>
                  <a:lnTo>
                    <a:pt x="772192" y="285440"/>
                  </a:lnTo>
                  <a:cubicBezTo>
                    <a:pt x="772192" y="232577"/>
                    <a:pt x="743998" y="183809"/>
                    <a:pt x="698278" y="157329"/>
                  </a:cubicBezTo>
                  <a:lnTo>
                    <a:pt x="460058" y="19788"/>
                  </a:lnTo>
                  <a:cubicBezTo>
                    <a:pt x="414338" y="-6596"/>
                    <a:pt x="357950" y="-6596"/>
                    <a:pt x="312134" y="19788"/>
                  </a:cubicBezTo>
                  <a:lnTo>
                    <a:pt x="73914" y="157329"/>
                  </a:lnTo>
                  <a:cubicBezTo>
                    <a:pt x="28194" y="183713"/>
                    <a:pt x="0" y="232577"/>
                    <a:pt x="0" y="285440"/>
                  </a:cubicBezTo>
                  <a:lnTo>
                    <a:pt x="0" y="751213"/>
                  </a:lnTo>
                  <a:lnTo>
                    <a:pt x="772192" y="751213"/>
                  </a:lnTo>
                  <a:close/>
                </a:path>
              </a:pathLst>
            </a:custGeom>
            <a:gradFill>
              <a:gsLst>
                <a:gs pos="0">
                  <a:srgbClr val="B9B9B9">
                    <a:alpha val="40000"/>
                  </a:srgbClr>
                </a:gs>
                <a:gs pos="100000">
                  <a:srgbClr val="B9B9B9">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87" name="Google Shape;2387;p36"/>
            <p:cNvSpPr txBox="1"/>
            <p:nvPr/>
          </p:nvSpPr>
          <p:spPr>
            <a:xfrm>
              <a:off x="9396621" y="3075591"/>
              <a:ext cx="922200" cy="230700"/>
            </a:xfrm>
            <a:prstGeom prst="rect">
              <a:avLst/>
            </a:prstGeom>
            <a:noFill/>
            <a:ln>
              <a:noFill/>
            </a:ln>
          </p:spPr>
          <p:txBody>
            <a:bodyPr anchorCtr="0" anchor="ctr" bIns="45700" lIns="91425" spcFirstLastPara="1" rIns="91425" wrap="square" tIns="45700">
              <a:spAutoFit/>
            </a:bodyPr>
            <a:lstStyle/>
            <a:p>
              <a:pPr indent="0" lvl="0" marL="0" marR="0" rtl="0" algn="ctr">
                <a:lnSpc>
                  <a:spcPct val="144444"/>
                </a:lnSpc>
                <a:spcBef>
                  <a:spcPts val="0"/>
                </a:spcBef>
                <a:spcAft>
                  <a:spcPts val="0"/>
                </a:spcAft>
                <a:buClr>
                  <a:srgbClr val="3D3D3D"/>
                </a:buClr>
                <a:buSzPts val="900"/>
                <a:buFont typeface="Montserrat Medium"/>
                <a:buNone/>
              </a:pPr>
              <a:r>
                <a:rPr b="0" i="0" lang="en-US" sz="900" u="none" cap="none" strike="noStrike">
                  <a:solidFill>
                    <a:srgbClr val="3D3D3D"/>
                  </a:solidFill>
                  <a:latin typeface="Montserrat Medium"/>
                  <a:ea typeface="Montserrat Medium"/>
                  <a:cs typeface="Montserrat Medium"/>
                  <a:sym typeface="Montserrat Medium"/>
                </a:rPr>
                <a:t>Applications</a:t>
              </a:r>
              <a:endParaRPr/>
            </a:p>
          </p:txBody>
        </p:sp>
      </p:grpSp>
      <p:grpSp>
        <p:nvGrpSpPr>
          <p:cNvPr id="2388" name="Google Shape;2388;p36"/>
          <p:cNvGrpSpPr/>
          <p:nvPr/>
        </p:nvGrpSpPr>
        <p:grpSpPr>
          <a:xfrm>
            <a:off x="10451883" y="3139426"/>
            <a:ext cx="1024427" cy="908660"/>
            <a:chOff x="10451883" y="2672126"/>
            <a:chExt cx="1024427" cy="908660"/>
          </a:xfrm>
        </p:grpSpPr>
        <p:sp>
          <p:nvSpPr>
            <p:cNvPr id="2389" name="Google Shape;2389;p36"/>
            <p:cNvSpPr/>
            <p:nvPr/>
          </p:nvSpPr>
          <p:spPr>
            <a:xfrm>
              <a:off x="10451883" y="2672126"/>
              <a:ext cx="1024427" cy="908660"/>
            </a:xfrm>
            <a:custGeom>
              <a:rect b="b" l="l" r="r" t="t"/>
              <a:pathLst>
                <a:path extrusionOk="0" h="751212" w="772191">
                  <a:moveTo>
                    <a:pt x="772192" y="751213"/>
                  </a:moveTo>
                  <a:lnTo>
                    <a:pt x="772192" y="285440"/>
                  </a:lnTo>
                  <a:cubicBezTo>
                    <a:pt x="772192" y="232577"/>
                    <a:pt x="743998" y="183809"/>
                    <a:pt x="698278" y="157329"/>
                  </a:cubicBezTo>
                  <a:lnTo>
                    <a:pt x="460057" y="19788"/>
                  </a:lnTo>
                  <a:cubicBezTo>
                    <a:pt x="414338" y="-6596"/>
                    <a:pt x="357949" y="-6596"/>
                    <a:pt x="312134" y="19788"/>
                  </a:cubicBezTo>
                  <a:lnTo>
                    <a:pt x="73914" y="157329"/>
                  </a:lnTo>
                  <a:cubicBezTo>
                    <a:pt x="28194" y="183713"/>
                    <a:pt x="0" y="232577"/>
                    <a:pt x="0" y="285440"/>
                  </a:cubicBezTo>
                  <a:lnTo>
                    <a:pt x="0" y="751213"/>
                  </a:lnTo>
                  <a:lnTo>
                    <a:pt x="772192" y="751213"/>
                  </a:lnTo>
                  <a:close/>
                </a:path>
              </a:pathLst>
            </a:custGeom>
            <a:gradFill>
              <a:gsLst>
                <a:gs pos="0">
                  <a:srgbClr val="B9B9B9">
                    <a:alpha val="40000"/>
                  </a:srgbClr>
                </a:gs>
                <a:gs pos="100000">
                  <a:srgbClr val="B9B9B9">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0" name="Google Shape;2390;p36"/>
            <p:cNvSpPr txBox="1"/>
            <p:nvPr/>
          </p:nvSpPr>
          <p:spPr>
            <a:xfrm>
              <a:off x="10502968" y="3006033"/>
              <a:ext cx="922200" cy="430800"/>
            </a:xfrm>
            <a:prstGeom prst="rect">
              <a:avLst/>
            </a:prstGeom>
            <a:noFill/>
            <a:ln>
              <a:noFill/>
            </a:ln>
          </p:spPr>
          <p:txBody>
            <a:bodyPr anchorCtr="0" anchor="ctr" bIns="45700" lIns="91425" spcFirstLastPara="1" rIns="91425" wrap="square" tIns="45700">
              <a:spAutoFit/>
            </a:bodyPr>
            <a:lstStyle/>
            <a:p>
              <a:pPr indent="0" lvl="0" marL="0" marR="0" rtl="0" algn="ctr">
                <a:lnSpc>
                  <a:spcPct val="144444"/>
                </a:lnSpc>
                <a:spcBef>
                  <a:spcPts val="0"/>
                </a:spcBef>
                <a:spcAft>
                  <a:spcPts val="0"/>
                </a:spcAft>
                <a:buClr>
                  <a:srgbClr val="3D3D3D"/>
                </a:buClr>
                <a:buSzPts val="900"/>
                <a:buFont typeface="Montserrat Medium"/>
                <a:buNone/>
              </a:pPr>
              <a:r>
                <a:rPr b="0" i="0" lang="en-US" sz="900" u="none" cap="none" strike="noStrike">
                  <a:solidFill>
                    <a:srgbClr val="3D3D3D"/>
                  </a:solidFill>
                  <a:latin typeface="Montserrat Medium"/>
                  <a:ea typeface="Montserrat Medium"/>
                  <a:cs typeface="Montserrat Medium"/>
                  <a:sym typeface="Montserrat Medium"/>
                </a:rPr>
                <a:t>Data &amp; Analytics</a:t>
              </a:r>
              <a:endParaRPr/>
            </a:p>
          </p:txBody>
        </p:sp>
      </p:grpSp>
      <p:grpSp>
        <p:nvGrpSpPr>
          <p:cNvPr id="2391" name="Google Shape;2391;p36"/>
          <p:cNvGrpSpPr/>
          <p:nvPr/>
        </p:nvGrpSpPr>
        <p:grpSpPr>
          <a:xfrm>
            <a:off x="9903741" y="4079569"/>
            <a:ext cx="1024427" cy="908660"/>
            <a:chOff x="9903741" y="3612269"/>
            <a:chExt cx="1024427" cy="908660"/>
          </a:xfrm>
        </p:grpSpPr>
        <p:sp>
          <p:nvSpPr>
            <p:cNvPr id="2392" name="Google Shape;2392;p36"/>
            <p:cNvSpPr/>
            <p:nvPr/>
          </p:nvSpPr>
          <p:spPr>
            <a:xfrm>
              <a:off x="9903741" y="3612269"/>
              <a:ext cx="1024427" cy="908660"/>
            </a:xfrm>
            <a:custGeom>
              <a:rect b="b" l="l" r="r" t="t"/>
              <a:pathLst>
                <a:path extrusionOk="0" h="751212" w="772191">
                  <a:moveTo>
                    <a:pt x="772192" y="751213"/>
                  </a:moveTo>
                  <a:lnTo>
                    <a:pt x="772192" y="285440"/>
                  </a:lnTo>
                  <a:cubicBezTo>
                    <a:pt x="772192" y="232577"/>
                    <a:pt x="743998" y="183809"/>
                    <a:pt x="698278" y="157329"/>
                  </a:cubicBezTo>
                  <a:lnTo>
                    <a:pt x="460058" y="19788"/>
                  </a:lnTo>
                  <a:cubicBezTo>
                    <a:pt x="414338" y="-6596"/>
                    <a:pt x="357950" y="-6596"/>
                    <a:pt x="312134" y="19788"/>
                  </a:cubicBezTo>
                  <a:lnTo>
                    <a:pt x="73914" y="157329"/>
                  </a:lnTo>
                  <a:cubicBezTo>
                    <a:pt x="28194" y="183714"/>
                    <a:pt x="0" y="232577"/>
                    <a:pt x="0" y="285440"/>
                  </a:cubicBezTo>
                  <a:lnTo>
                    <a:pt x="0" y="751213"/>
                  </a:lnTo>
                  <a:lnTo>
                    <a:pt x="772192" y="751213"/>
                  </a:lnTo>
                  <a:close/>
                </a:path>
              </a:pathLst>
            </a:custGeom>
            <a:gradFill>
              <a:gsLst>
                <a:gs pos="0">
                  <a:srgbClr val="B9B9B9">
                    <a:alpha val="40000"/>
                  </a:srgbClr>
                </a:gs>
                <a:gs pos="100000">
                  <a:srgbClr val="B9B9B9">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3" name="Google Shape;2393;p36"/>
            <p:cNvSpPr txBox="1"/>
            <p:nvPr/>
          </p:nvSpPr>
          <p:spPr>
            <a:xfrm>
              <a:off x="9909366" y="3860324"/>
              <a:ext cx="1016400" cy="630900"/>
            </a:xfrm>
            <a:prstGeom prst="rect">
              <a:avLst/>
            </a:prstGeom>
            <a:noFill/>
            <a:ln>
              <a:noFill/>
            </a:ln>
          </p:spPr>
          <p:txBody>
            <a:bodyPr anchorCtr="0" anchor="ctr" bIns="45700" lIns="91425" spcFirstLastPara="1" rIns="91425" wrap="square" tIns="45700">
              <a:spAutoFit/>
            </a:bodyPr>
            <a:lstStyle/>
            <a:p>
              <a:pPr indent="0" lvl="0" marL="0" marR="0" rtl="0" algn="ctr">
                <a:lnSpc>
                  <a:spcPct val="144444"/>
                </a:lnSpc>
                <a:spcBef>
                  <a:spcPts val="0"/>
                </a:spcBef>
                <a:spcAft>
                  <a:spcPts val="0"/>
                </a:spcAft>
                <a:buClr>
                  <a:srgbClr val="3D3D3D"/>
                </a:buClr>
                <a:buSzPts val="900"/>
                <a:buFont typeface="Montserrat Medium"/>
                <a:buNone/>
              </a:pPr>
              <a:r>
                <a:rPr b="0" i="0" lang="en-US" sz="900" u="none" cap="none" strike="noStrike">
                  <a:solidFill>
                    <a:srgbClr val="3D3D3D"/>
                  </a:solidFill>
                  <a:latin typeface="Montserrat Medium"/>
                  <a:ea typeface="Montserrat Medium"/>
                  <a:cs typeface="Montserrat Medium"/>
                  <a:sym typeface="Montserrat Medium"/>
                </a:rPr>
                <a:t>Project &amp; Portfolio Management</a:t>
              </a:r>
              <a:endParaRPr/>
            </a:p>
          </p:txBody>
        </p:sp>
      </p:grpSp>
      <p:sp>
        <p:nvSpPr>
          <p:cNvPr id="2394" name="Google Shape;2394;p36"/>
          <p:cNvSpPr/>
          <p:nvPr/>
        </p:nvSpPr>
        <p:spPr>
          <a:xfrm>
            <a:off x="11008002" y="318995"/>
            <a:ext cx="1025084" cy="908967"/>
          </a:xfrm>
          <a:custGeom>
            <a:rect b="b" l="l" r="r" t="t"/>
            <a:pathLst>
              <a:path extrusionOk="0" h="751212" w="772191">
                <a:moveTo>
                  <a:pt x="772192" y="751213"/>
                </a:moveTo>
                <a:lnTo>
                  <a:pt x="772192" y="285440"/>
                </a:lnTo>
                <a:cubicBezTo>
                  <a:pt x="772192" y="232577"/>
                  <a:pt x="743998" y="183809"/>
                  <a:pt x="698278" y="157329"/>
                </a:cubicBezTo>
                <a:lnTo>
                  <a:pt x="460058" y="19788"/>
                </a:lnTo>
                <a:cubicBezTo>
                  <a:pt x="414338" y="-6596"/>
                  <a:pt x="357950" y="-6596"/>
                  <a:pt x="312134" y="19788"/>
                </a:cubicBezTo>
                <a:lnTo>
                  <a:pt x="73914" y="157329"/>
                </a:lnTo>
                <a:cubicBezTo>
                  <a:pt x="28194" y="183713"/>
                  <a:pt x="0" y="232577"/>
                  <a:pt x="0" y="285440"/>
                </a:cubicBezTo>
                <a:lnTo>
                  <a:pt x="0" y="751213"/>
                </a:lnTo>
                <a:lnTo>
                  <a:pt x="772192" y="751213"/>
                </a:lnTo>
                <a:close/>
              </a:path>
            </a:pathLst>
          </a:custGeom>
          <a:gradFill>
            <a:gsLst>
              <a:gs pos="0">
                <a:srgbClr val="FFFFFF">
                  <a:alpha val="74901"/>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5" name="Google Shape;2395;p36"/>
          <p:cNvSpPr txBox="1"/>
          <p:nvPr/>
        </p:nvSpPr>
        <p:spPr>
          <a:xfrm rot="-180031">
            <a:off x="8236444" y="5471749"/>
            <a:ext cx="2722332" cy="27697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4B769F"/>
              </a:buClr>
              <a:buSzPts val="1200"/>
              <a:buFont typeface="Montserrat SemiBold"/>
              <a:buNone/>
            </a:pPr>
            <a:r>
              <a:rPr b="1" i="0" lang="en-US" sz="1200" u="none" cap="none" strike="noStrike">
                <a:solidFill>
                  <a:schemeClr val="dk1"/>
                </a:solidFill>
                <a:latin typeface="Poppins"/>
                <a:ea typeface="Poppins"/>
                <a:cs typeface="Poppins"/>
                <a:sym typeface="Poppins"/>
              </a:rPr>
              <a:t>LINEAR GROWTH (WITHOUT AI)</a:t>
            </a:r>
            <a:endParaRPr>
              <a:solidFill>
                <a:schemeClr val="dk1"/>
              </a:solidFill>
              <a:latin typeface="Poppins"/>
              <a:ea typeface="Poppins"/>
              <a:cs typeface="Poppins"/>
              <a:sym typeface="Poppins"/>
            </a:endParaRPr>
          </a:p>
        </p:txBody>
      </p:sp>
      <p:sp>
        <p:nvSpPr>
          <p:cNvPr id="2396" name="Google Shape;2396;p36"/>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
        <p:nvSpPr>
          <p:cNvPr id="2397" name="Google Shape;2397;p36"/>
          <p:cNvSpPr/>
          <p:nvPr/>
        </p:nvSpPr>
        <p:spPr>
          <a:xfrm>
            <a:off x="0" y="231127"/>
            <a:ext cx="8261629" cy="5691339"/>
          </a:xfrm>
          <a:custGeom>
            <a:rect b="b" l="l" r="r" t="t"/>
            <a:pathLst>
              <a:path extrusionOk="0" h="4507991" w="5880163">
                <a:moveTo>
                  <a:pt x="0" y="4507992"/>
                </a:moveTo>
                <a:cubicBezTo>
                  <a:pt x="351758" y="4476560"/>
                  <a:pt x="703517" y="4445127"/>
                  <a:pt x="1055370" y="4413790"/>
                </a:cubicBezTo>
                <a:cubicBezTo>
                  <a:pt x="1654016" y="4360355"/>
                  <a:pt x="2263521" y="4340638"/>
                  <a:pt x="2856167" y="4241673"/>
                </a:cubicBezTo>
                <a:cubicBezTo>
                  <a:pt x="3337084" y="4161377"/>
                  <a:pt x="3831050" y="4062222"/>
                  <a:pt x="4260723" y="3821144"/>
                </a:cubicBezTo>
                <a:cubicBezTo>
                  <a:pt x="4698111" y="3575685"/>
                  <a:pt x="4983004" y="3168872"/>
                  <a:pt x="5168170" y="2710244"/>
                </a:cubicBezTo>
                <a:cubicBezTo>
                  <a:pt x="5386578" y="2169128"/>
                  <a:pt x="5517356" y="1594104"/>
                  <a:pt x="5655755" y="1028224"/>
                </a:cubicBezTo>
                <a:cubicBezTo>
                  <a:pt x="5738432" y="690277"/>
                  <a:pt x="5806345" y="328422"/>
                  <a:pt x="5880164" y="0"/>
                </a:cubicBezTo>
              </a:path>
            </a:pathLst>
          </a:custGeom>
          <a:noFill/>
          <a:ln cap="sq" cmpd="sng" w="889000">
            <a:solidFill>
              <a:schemeClr val="accent4"/>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398" name="Google Shape;2398;p36"/>
          <p:cNvSpPr/>
          <p:nvPr/>
        </p:nvSpPr>
        <p:spPr>
          <a:xfrm>
            <a:off x="-1" y="665842"/>
            <a:ext cx="8182369" cy="5313068"/>
          </a:xfrm>
          <a:custGeom>
            <a:rect b="b" l="l" r="r" t="t"/>
            <a:pathLst>
              <a:path extrusionOk="0" h="4208371" w="5823750">
                <a:moveTo>
                  <a:pt x="0" y="4208371"/>
                </a:moveTo>
                <a:lnTo>
                  <a:pt x="1055370" y="4114169"/>
                </a:lnTo>
                <a:cubicBezTo>
                  <a:pt x="1654016" y="4060734"/>
                  <a:pt x="2263521" y="4041017"/>
                  <a:pt x="2856167" y="3942052"/>
                </a:cubicBezTo>
                <a:cubicBezTo>
                  <a:pt x="3337084" y="3861756"/>
                  <a:pt x="3831050" y="3762601"/>
                  <a:pt x="4260723" y="3521523"/>
                </a:cubicBezTo>
                <a:cubicBezTo>
                  <a:pt x="4698111" y="3276064"/>
                  <a:pt x="4983004" y="2869251"/>
                  <a:pt x="5168170" y="2410623"/>
                </a:cubicBezTo>
                <a:cubicBezTo>
                  <a:pt x="5386578" y="1869507"/>
                  <a:pt x="5517356" y="1294483"/>
                  <a:pt x="5655755" y="728603"/>
                </a:cubicBezTo>
                <a:cubicBezTo>
                  <a:pt x="5738432" y="390656"/>
                  <a:pt x="5749931" y="328422"/>
                  <a:pt x="5823750" y="0"/>
                </a:cubicBezTo>
              </a:path>
            </a:pathLst>
          </a:custGeom>
          <a:noFill/>
          <a:ln cap="rnd" cmpd="sng" w="9525">
            <a:solidFill>
              <a:schemeClr val="lt1">
                <a:alpha val="49800"/>
              </a:schemeClr>
            </a:solidFill>
            <a:prstDash val="dash"/>
            <a:miter lim="8000"/>
            <a:headEnd len="sm" w="sm" type="none"/>
            <a:tailEnd len="sm" w="sm" type="none"/>
          </a:ln>
          <a:effectLst>
            <a:outerShdw blurRad="546100" rotWithShape="0" algn="ctr">
              <a:srgbClr val="4892DC">
                <a:alpha val="2471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chemeClr val="dk1"/>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3" name="Shape 2403"/>
        <p:cNvGrpSpPr/>
        <p:nvPr/>
      </p:nvGrpSpPr>
      <p:grpSpPr>
        <a:xfrm>
          <a:off x="0" y="0"/>
          <a:ext cx="0" cy="0"/>
          <a:chOff x="0" y="0"/>
          <a:chExt cx="0" cy="0"/>
        </a:xfrm>
      </p:grpSpPr>
      <p:grpSp>
        <p:nvGrpSpPr>
          <p:cNvPr id="2404" name="Google Shape;2404;p37"/>
          <p:cNvGrpSpPr/>
          <p:nvPr/>
        </p:nvGrpSpPr>
        <p:grpSpPr>
          <a:xfrm>
            <a:off x="2308762" y="2820912"/>
            <a:ext cx="5721640" cy="2889515"/>
            <a:chOff x="2308762" y="2490112"/>
            <a:chExt cx="5721640" cy="2889515"/>
          </a:xfrm>
        </p:grpSpPr>
        <p:sp>
          <p:nvSpPr>
            <p:cNvPr id="2405" name="Google Shape;2405;p37"/>
            <p:cNvSpPr/>
            <p:nvPr/>
          </p:nvSpPr>
          <p:spPr>
            <a:xfrm>
              <a:off x="2308763" y="2490112"/>
              <a:ext cx="5721639" cy="2889515"/>
            </a:xfrm>
            <a:custGeom>
              <a:rect b="b" l="l" r="r" t="t"/>
              <a:pathLst>
                <a:path extrusionOk="0" h="2170049" w="4290822">
                  <a:moveTo>
                    <a:pt x="4290822" y="2170050"/>
                  </a:moveTo>
                  <a:lnTo>
                    <a:pt x="2146554" y="2170050"/>
                  </a:lnTo>
                  <a:cubicBezTo>
                    <a:pt x="2146554" y="1731233"/>
                    <a:pt x="1848707" y="1386428"/>
                    <a:pt x="1451515" y="1235743"/>
                  </a:cubicBezTo>
                  <a:cubicBezTo>
                    <a:pt x="987171" y="1059625"/>
                    <a:pt x="486632" y="1086486"/>
                    <a:pt x="0" y="1086486"/>
                  </a:cubicBezTo>
                  <a:lnTo>
                    <a:pt x="0" y="2922"/>
                  </a:lnTo>
                  <a:cubicBezTo>
                    <a:pt x="972788" y="2922"/>
                    <a:pt x="1973294" y="-50704"/>
                    <a:pt x="2901506" y="301530"/>
                  </a:cubicBezTo>
                  <a:cubicBezTo>
                    <a:pt x="3695510" y="602901"/>
                    <a:pt x="4290822" y="1292512"/>
                    <a:pt x="4290822" y="2170050"/>
                  </a:cubicBezTo>
                  <a:close/>
                </a:path>
              </a:pathLst>
            </a:custGeom>
            <a:solidFill>
              <a:srgbClr val="EFEFEF"/>
            </a:solidFill>
            <a:ln>
              <a:noFill/>
            </a:ln>
            <a:effectLst>
              <a:outerShdw blurRad="850900" sx="109000" rotWithShape="0" algn="ctr" sy="109000">
                <a:schemeClr val="l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6" name="Google Shape;2406;p37"/>
            <p:cNvSpPr/>
            <p:nvPr/>
          </p:nvSpPr>
          <p:spPr>
            <a:xfrm>
              <a:off x="2308762" y="2490369"/>
              <a:ext cx="5717256" cy="2889257"/>
            </a:xfrm>
            <a:custGeom>
              <a:rect b="b" l="l" r="r" t="t"/>
              <a:pathLst>
                <a:path extrusionOk="0" h="2167185" w="4290822">
                  <a:moveTo>
                    <a:pt x="0" y="2915"/>
                  </a:moveTo>
                  <a:cubicBezTo>
                    <a:pt x="972788" y="2915"/>
                    <a:pt x="1973294" y="-50616"/>
                    <a:pt x="2901506" y="301142"/>
                  </a:cubicBezTo>
                  <a:cubicBezTo>
                    <a:pt x="3695510" y="602132"/>
                    <a:pt x="4290822" y="1290790"/>
                    <a:pt x="4290822" y="2167185"/>
                  </a:cubicBezTo>
                  <a:lnTo>
                    <a:pt x="4290822" y="2167185"/>
                  </a:lnTo>
                </a:path>
              </a:pathLst>
            </a:custGeom>
            <a:solidFill>
              <a:srgbClr val="EFEFEF"/>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407" name="Google Shape;2407;p37"/>
          <p:cNvGrpSpPr/>
          <p:nvPr/>
        </p:nvGrpSpPr>
        <p:grpSpPr>
          <a:xfrm>
            <a:off x="2308762" y="4265654"/>
            <a:ext cx="2862345" cy="1444773"/>
            <a:chOff x="2308762" y="3934854"/>
            <a:chExt cx="2862345" cy="1444773"/>
          </a:xfrm>
        </p:grpSpPr>
        <p:sp>
          <p:nvSpPr>
            <p:cNvPr id="2408" name="Google Shape;2408;p37"/>
            <p:cNvSpPr/>
            <p:nvPr/>
          </p:nvSpPr>
          <p:spPr>
            <a:xfrm>
              <a:off x="2308763" y="3934861"/>
              <a:ext cx="2862344" cy="1444766"/>
            </a:xfrm>
            <a:custGeom>
              <a:rect b="b" l="l" r="r" t="t"/>
              <a:pathLst>
                <a:path extrusionOk="0" h="1085031" w="2146554">
                  <a:moveTo>
                    <a:pt x="2146554" y="1085031"/>
                  </a:moveTo>
                  <a:lnTo>
                    <a:pt x="0" y="1085031"/>
                  </a:lnTo>
                  <a:lnTo>
                    <a:pt x="0" y="1467"/>
                  </a:lnTo>
                  <a:cubicBezTo>
                    <a:pt x="486632" y="1467"/>
                    <a:pt x="987171" y="-25393"/>
                    <a:pt x="1451515" y="150724"/>
                  </a:cubicBezTo>
                  <a:cubicBezTo>
                    <a:pt x="1848707" y="301410"/>
                    <a:pt x="2146554" y="646215"/>
                    <a:pt x="2146554" y="1085031"/>
                  </a:cubicBezTo>
                  <a:close/>
                </a:path>
              </a:pathLst>
            </a:custGeom>
            <a:solidFill>
              <a:srgbClr val="D9D9D9"/>
            </a:solidFill>
            <a:ln>
              <a:noFill/>
            </a:ln>
            <a:effectLst>
              <a:outerShdw blurRad="850900" sx="109000" rotWithShape="0" algn="ctr" sy="109000">
                <a:schemeClr val="l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9" name="Google Shape;2409;p37"/>
            <p:cNvSpPr/>
            <p:nvPr/>
          </p:nvSpPr>
          <p:spPr>
            <a:xfrm>
              <a:off x="2308762" y="3934854"/>
              <a:ext cx="2860151" cy="1444645"/>
            </a:xfrm>
            <a:custGeom>
              <a:rect b="b" l="l" r="r" t="t"/>
              <a:pathLst>
                <a:path extrusionOk="0" h="1083605" w="2146554">
                  <a:moveTo>
                    <a:pt x="0" y="1470"/>
                  </a:moveTo>
                  <a:cubicBezTo>
                    <a:pt x="486632" y="1470"/>
                    <a:pt x="987171" y="-25391"/>
                    <a:pt x="1451515" y="150536"/>
                  </a:cubicBezTo>
                  <a:cubicBezTo>
                    <a:pt x="1848707" y="301031"/>
                    <a:pt x="2146554" y="645360"/>
                    <a:pt x="2146554" y="1083605"/>
                  </a:cubicBezTo>
                  <a:lnTo>
                    <a:pt x="2146554" y="1083605"/>
                  </a:lnTo>
                </a:path>
              </a:pathLst>
            </a:custGeom>
            <a:solidFill>
              <a:srgbClr val="D9D9D9"/>
            </a:solidFill>
            <a:ln cap="flat" cmpd="sng" w="9525">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410" name="Google Shape;2410;p37"/>
          <p:cNvSpPr/>
          <p:nvPr/>
        </p:nvSpPr>
        <p:spPr>
          <a:xfrm>
            <a:off x="2308763" y="1378078"/>
            <a:ext cx="8580850" cy="4335461"/>
          </a:xfrm>
          <a:custGeom>
            <a:rect b="b" l="l" r="r" t="t"/>
            <a:pathLst>
              <a:path extrusionOk="0" h="3253629" w="6439662">
                <a:moveTo>
                  <a:pt x="6439662" y="3253630"/>
                </a:moveTo>
                <a:lnTo>
                  <a:pt x="4290822" y="3253630"/>
                </a:lnTo>
                <a:cubicBezTo>
                  <a:pt x="4290822" y="2376092"/>
                  <a:pt x="3695510" y="1686482"/>
                  <a:pt x="2901506" y="1385111"/>
                </a:cubicBezTo>
                <a:cubicBezTo>
                  <a:pt x="1973294" y="1032876"/>
                  <a:pt x="972788" y="1086502"/>
                  <a:pt x="0" y="1086502"/>
                </a:cubicBezTo>
                <a:lnTo>
                  <a:pt x="0" y="4366"/>
                </a:lnTo>
                <a:cubicBezTo>
                  <a:pt x="1459992" y="4366"/>
                  <a:pt x="2961608" y="-75929"/>
                  <a:pt x="4354545" y="452137"/>
                </a:cubicBezTo>
                <a:cubicBezTo>
                  <a:pt x="5546218" y="904003"/>
                  <a:pt x="6439662" y="1937942"/>
                  <a:pt x="6439662" y="3253630"/>
                </a:cubicBezTo>
                <a:close/>
              </a:path>
            </a:pathLst>
          </a:custGeom>
          <a:solidFill>
            <a:srgbClr val="FFFFFF"/>
          </a:solidFill>
          <a:ln>
            <a:noFill/>
          </a:ln>
          <a:effectLst>
            <a:outerShdw blurRad="850900" sx="109000" rotWithShape="0" algn="ctr" sy="109000">
              <a:schemeClr val="lt1"/>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411" name="Google Shape;2411;p37"/>
          <p:cNvGrpSpPr/>
          <p:nvPr/>
        </p:nvGrpSpPr>
        <p:grpSpPr>
          <a:xfrm>
            <a:off x="2304949" y="1426675"/>
            <a:ext cx="8512368" cy="4287634"/>
            <a:chOff x="2304949" y="1095875"/>
            <a:chExt cx="8512368" cy="4287634"/>
          </a:xfrm>
        </p:grpSpPr>
        <p:sp>
          <p:nvSpPr>
            <p:cNvPr id="2412" name="Google Shape;2412;p37"/>
            <p:cNvSpPr/>
            <p:nvPr/>
          </p:nvSpPr>
          <p:spPr>
            <a:xfrm rot="5400000">
              <a:off x="6419431" y="981614"/>
              <a:ext cx="283409" cy="8512362"/>
            </a:xfrm>
            <a:custGeom>
              <a:rect b="b" l="l" r="r" t="t"/>
              <a:pathLst>
                <a:path extrusionOk="0" h="8512362" w="283409">
                  <a:moveTo>
                    <a:pt x="2" y="180574"/>
                  </a:moveTo>
                  <a:lnTo>
                    <a:pt x="2" y="119116"/>
                  </a:lnTo>
                  <a:lnTo>
                    <a:pt x="141706" y="0"/>
                  </a:lnTo>
                  <a:lnTo>
                    <a:pt x="283409" y="119116"/>
                  </a:lnTo>
                  <a:lnTo>
                    <a:pt x="283409" y="180574"/>
                  </a:lnTo>
                  <a:lnTo>
                    <a:pt x="141706" y="61458"/>
                  </a:lnTo>
                  <a:close/>
                  <a:moveTo>
                    <a:pt x="2" y="289100"/>
                  </a:moveTo>
                  <a:lnTo>
                    <a:pt x="2" y="227641"/>
                  </a:lnTo>
                  <a:lnTo>
                    <a:pt x="141706" y="108525"/>
                  </a:lnTo>
                  <a:lnTo>
                    <a:pt x="283409" y="227641"/>
                  </a:lnTo>
                  <a:lnTo>
                    <a:pt x="283409" y="289100"/>
                  </a:lnTo>
                  <a:lnTo>
                    <a:pt x="141706" y="169983"/>
                  </a:lnTo>
                  <a:close/>
                  <a:moveTo>
                    <a:pt x="0" y="8512362"/>
                  </a:moveTo>
                  <a:lnTo>
                    <a:pt x="0" y="373999"/>
                  </a:lnTo>
                  <a:lnTo>
                    <a:pt x="2" y="373999"/>
                  </a:lnTo>
                  <a:lnTo>
                    <a:pt x="2" y="336168"/>
                  </a:lnTo>
                  <a:lnTo>
                    <a:pt x="141706" y="217051"/>
                  </a:lnTo>
                  <a:lnTo>
                    <a:pt x="283409" y="336168"/>
                  </a:lnTo>
                  <a:lnTo>
                    <a:pt x="283409" y="373999"/>
                  </a:lnTo>
                  <a:lnTo>
                    <a:pt x="283409" y="385344"/>
                  </a:lnTo>
                  <a:lnTo>
                    <a:pt x="283409" y="397626"/>
                  </a:lnTo>
                  <a:lnTo>
                    <a:pt x="283408" y="8512362"/>
                  </a:lnTo>
                  <a:close/>
                </a:path>
              </a:pathLst>
            </a:custGeom>
            <a:solidFill>
              <a:schemeClr val="lt1"/>
            </a:solidFill>
            <a:ln>
              <a:noFill/>
            </a:ln>
            <a:effectLst>
              <a:outerShdw blurRad="139700" rotWithShape="0" algn="tl" dir="2700000" dist="38100">
                <a:schemeClr val="lt1">
                  <a:alpha val="40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37"/>
            <p:cNvSpPr txBox="1"/>
            <p:nvPr/>
          </p:nvSpPr>
          <p:spPr>
            <a:xfrm>
              <a:off x="2304949" y="5096077"/>
              <a:ext cx="8512362" cy="28340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2"/>
                  </a:solidFill>
                  <a:latin typeface="Montserrat SemiBold"/>
                  <a:ea typeface="Montserrat SemiBold"/>
                  <a:cs typeface="Montserrat SemiBold"/>
                  <a:sym typeface="Montserrat SemiBold"/>
                </a:rPr>
                <a:t>MARKET READINESS</a:t>
              </a:r>
              <a:endParaRPr/>
            </a:p>
          </p:txBody>
        </p:sp>
        <p:sp>
          <p:nvSpPr>
            <p:cNvPr id="2414" name="Google Shape;2414;p37"/>
            <p:cNvSpPr/>
            <p:nvPr/>
          </p:nvSpPr>
          <p:spPr>
            <a:xfrm>
              <a:off x="2308754" y="1095895"/>
              <a:ext cx="283408" cy="4287614"/>
            </a:xfrm>
            <a:custGeom>
              <a:rect b="b" l="l" r="r" t="t"/>
              <a:pathLst>
                <a:path extrusionOk="0" h="4287614" w="283408">
                  <a:moveTo>
                    <a:pt x="141705" y="217049"/>
                  </a:moveTo>
                  <a:lnTo>
                    <a:pt x="283408" y="336166"/>
                  </a:lnTo>
                  <a:lnTo>
                    <a:pt x="283408" y="373997"/>
                  </a:lnTo>
                  <a:lnTo>
                    <a:pt x="283408" y="373997"/>
                  </a:lnTo>
                  <a:lnTo>
                    <a:pt x="283408" y="385342"/>
                  </a:lnTo>
                  <a:lnTo>
                    <a:pt x="283408" y="4287614"/>
                  </a:lnTo>
                  <a:lnTo>
                    <a:pt x="0" y="4287614"/>
                  </a:lnTo>
                  <a:lnTo>
                    <a:pt x="0" y="385342"/>
                  </a:lnTo>
                  <a:lnTo>
                    <a:pt x="0" y="373997"/>
                  </a:lnTo>
                  <a:lnTo>
                    <a:pt x="1" y="373997"/>
                  </a:lnTo>
                  <a:lnTo>
                    <a:pt x="1" y="336166"/>
                  </a:lnTo>
                  <a:close/>
                  <a:moveTo>
                    <a:pt x="141705" y="108525"/>
                  </a:moveTo>
                  <a:lnTo>
                    <a:pt x="283408" y="227640"/>
                  </a:lnTo>
                  <a:lnTo>
                    <a:pt x="283408" y="289099"/>
                  </a:lnTo>
                  <a:lnTo>
                    <a:pt x="141705" y="169983"/>
                  </a:lnTo>
                  <a:lnTo>
                    <a:pt x="1" y="289099"/>
                  </a:lnTo>
                  <a:lnTo>
                    <a:pt x="1" y="227640"/>
                  </a:lnTo>
                  <a:close/>
                  <a:moveTo>
                    <a:pt x="141705" y="0"/>
                  </a:moveTo>
                  <a:lnTo>
                    <a:pt x="283408" y="119115"/>
                  </a:lnTo>
                  <a:lnTo>
                    <a:pt x="283408" y="180573"/>
                  </a:lnTo>
                  <a:lnTo>
                    <a:pt x="141705" y="61458"/>
                  </a:lnTo>
                  <a:lnTo>
                    <a:pt x="1" y="180573"/>
                  </a:lnTo>
                  <a:lnTo>
                    <a:pt x="1" y="119115"/>
                  </a:lnTo>
                  <a:close/>
                </a:path>
              </a:pathLst>
            </a:custGeom>
            <a:solidFill>
              <a:schemeClr val="lt1"/>
            </a:solidFill>
            <a:ln>
              <a:noFill/>
            </a:ln>
            <a:effectLst>
              <a:outerShdw blurRad="241300" rotWithShape="0" algn="ctr">
                <a:srgbClr val="7B7B7B">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37"/>
            <p:cNvSpPr txBox="1"/>
            <p:nvPr/>
          </p:nvSpPr>
          <p:spPr>
            <a:xfrm rot="-5400000">
              <a:off x="306647" y="3097978"/>
              <a:ext cx="4287614" cy="28340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2"/>
                  </a:solidFill>
                  <a:latin typeface="Montserrat SemiBold"/>
                  <a:ea typeface="Montserrat SemiBold"/>
                  <a:cs typeface="Montserrat SemiBold"/>
                  <a:sym typeface="Montserrat SemiBold"/>
                </a:rPr>
                <a:t>TECHNOLOGICAL  READINESS</a:t>
              </a:r>
              <a:endParaRPr/>
            </a:p>
          </p:txBody>
        </p:sp>
      </p:grpSp>
      <p:sp>
        <p:nvSpPr>
          <p:cNvPr id="2416" name="Google Shape;2416;p37"/>
          <p:cNvSpPr/>
          <p:nvPr/>
        </p:nvSpPr>
        <p:spPr>
          <a:xfrm rot="-5400000">
            <a:off x="1353243" y="1868981"/>
            <a:ext cx="1446300" cy="464700"/>
          </a:xfrm>
          <a:prstGeom prst="round2SameRect">
            <a:avLst>
              <a:gd fmla="val 22742" name="adj1"/>
              <a:gd fmla="val 0" name="adj2"/>
            </a:avLst>
          </a:prstGeom>
          <a:solidFill>
            <a:schemeClr val="accent4"/>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34901"/>
              </a:srgbClr>
            </a:outerShdw>
          </a:effectLst>
        </p:spPr>
        <p:txBody>
          <a:bodyPr anchorCtr="0" anchor="ctr" bIns="0" lIns="0" spcFirstLastPara="1" rIns="0" wrap="square" tIns="18275">
            <a:noAutofit/>
          </a:bodyPr>
          <a:lstStyle/>
          <a:p>
            <a:pPr indent="0" lvl="0" marL="0" marR="0" rtl="0" algn="ctr">
              <a:spcBef>
                <a:spcPts val="0"/>
              </a:spcBef>
              <a:spcAft>
                <a:spcPts val="0"/>
              </a:spcAft>
              <a:buNone/>
            </a:pPr>
            <a:r>
              <a:t/>
            </a:r>
            <a:endParaRPr sz="1000">
              <a:solidFill>
                <a:schemeClr val="lt1"/>
              </a:solidFill>
              <a:latin typeface="Montserrat"/>
              <a:ea typeface="Montserrat"/>
              <a:cs typeface="Montserrat"/>
              <a:sym typeface="Montserrat"/>
            </a:endParaRPr>
          </a:p>
        </p:txBody>
      </p:sp>
      <p:sp>
        <p:nvSpPr>
          <p:cNvPr id="2417" name="Google Shape;2417;p37"/>
          <p:cNvSpPr/>
          <p:nvPr/>
        </p:nvSpPr>
        <p:spPr>
          <a:xfrm rot="-5400000">
            <a:off x="1353242" y="3313670"/>
            <a:ext cx="1446300" cy="464700"/>
          </a:xfrm>
          <a:prstGeom prst="round2SameRect">
            <a:avLst>
              <a:gd fmla="val 22742" name="adj1"/>
              <a:gd fmla="val 0" name="adj2"/>
            </a:avLst>
          </a:prstGeom>
          <a:solidFill>
            <a:schemeClr val="accent5"/>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34901"/>
              </a:srgbClr>
            </a:outerShdw>
          </a:effectLst>
        </p:spPr>
        <p:txBody>
          <a:bodyPr anchorCtr="0" anchor="ctr" bIns="0" lIns="0" spcFirstLastPara="1" rIns="0" wrap="square" tIns="18275">
            <a:noAutofit/>
          </a:bodyPr>
          <a:lstStyle/>
          <a:p>
            <a:pPr indent="0" lvl="0" marL="0" marR="0" rtl="0" algn="ctr">
              <a:spcBef>
                <a:spcPts val="0"/>
              </a:spcBef>
              <a:spcAft>
                <a:spcPts val="0"/>
              </a:spcAft>
              <a:buNone/>
            </a:pPr>
            <a:r>
              <a:t/>
            </a:r>
            <a:endParaRPr sz="1000">
              <a:solidFill>
                <a:schemeClr val="lt1"/>
              </a:solidFill>
              <a:latin typeface="Montserrat"/>
              <a:ea typeface="Montserrat"/>
              <a:cs typeface="Montserrat"/>
              <a:sym typeface="Montserrat"/>
            </a:endParaRPr>
          </a:p>
        </p:txBody>
      </p:sp>
      <p:grpSp>
        <p:nvGrpSpPr>
          <p:cNvPr id="2418" name="Google Shape;2418;p37"/>
          <p:cNvGrpSpPr/>
          <p:nvPr/>
        </p:nvGrpSpPr>
        <p:grpSpPr>
          <a:xfrm flipH="1" rot="-8100000">
            <a:off x="1821051" y="5801791"/>
            <a:ext cx="252027" cy="485578"/>
            <a:chOff x="5829297" y="3036093"/>
            <a:chExt cx="533404" cy="776296"/>
          </a:xfrm>
        </p:grpSpPr>
        <p:sp>
          <p:nvSpPr>
            <p:cNvPr id="2419" name="Google Shape;2419;p37"/>
            <p:cNvSpPr/>
            <p:nvPr/>
          </p:nvSpPr>
          <p:spPr>
            <a:xfrm rot="-5400000">
              <a:off x="5936453" y="3157536"/>
              <a:ext cx="319089" cy="533401"/>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5B5353">
                    <a:alpha val="24705"/>
                  </a:srgbClr>
                </a:gs>
                <a:gs pos="100000">
                  <a:srgbClr val="5B5353">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0" name="Google Shape;2420;p37"/>
            <p:cNvSpPr/>
            <p:nvPr/>
          </p:nvSpPr>
          <p:spPr>
            <a:xfrm rot="-5400000">
              <a:off x="5936456" y="3386144"/>
              <a:ext cx="319089" cy="533401"/>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5B5353">
                    <a:alpha val="24705"/>
                  </a:srgbClr>
                </a:gs>
                <a:gs pos="100000">
                  <a:srgbClr val="5B5353">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1" name="Google Shape;2421;p37"/>
            <p:cNvSpPr/>
            <p:nvPr/>
          </p:nvSpPr>
          <p:spPr>
            <a:xfrm rot="-5400000">
              <a:off x="5936456" y="2928937"/>
              <a:ext cx="319089" cy="533401"/>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5B5353">
                    <a:alpha val="24705"/>
                  </a:srgbClr>
                </a:gs>
                <a:gs pos="100000">
                  <a:srgbClr val="5B5353">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422" name="Google Shape;2422;p37"/>
          <p:cNvGrpSpPr/>
          <p:nvPr/>
        </p:nvGrpSpPr>
        <p:grpSpPr>
          <a:xfrm flipH="1" rot="2700000">
            <a:off x="10074524" y="1902066"/>
            <a:ext cx="252027" cy="485578"/>
            <a:chOff x="5829297" y="3036093"/>
            <a:chExt cx="533404" cy="776296"/>
          </a:xfrm>
        </p:grpSpPr>
        <p:sp>
          <p:nvSpPr>
            <p:cNvPr id="2423" name="Google Shape;2423;p37"/>
            <p:cNvSpPr/>
            <p:nvPr/>
          </p:nvSpPr>
          <p:spPr>
            <a:xfrm rot="-5400000">
              <a:off x="5936453" y="3157536"/>
              <a:ext cx="319089" cy="533401"/>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5B5353">
                    <a:alpha val="24705"/>
                  </a:srgbClr>
                </a:gs>
                <a:gs pos="100000">
                  <a:srgbClr val="5B5353">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4" name="Google Shape;2424;p37"/>
            <p:cNvSpPr/>
            <p:nvPr/>
          </p:nvSpPr>
          <p:spPr>
            <a:xfrm rot="-5400000">
              <a:off x="5936456" y="3386144"/>
              <a:ext cx="319089" cy="533401"/>
            </a:xfrm>
            <a:custGeom>
              <a:rect b="b" l="l" r="r" t="t"/>
              <a:pathLst>
                <a:path extrusionOk="0" h="533400" w="319087">
                  <a:moveTo>
                    <a:pt x="0" y="533400"/>
                  </a:moveTo>
                  <a:lnTo>
                    <a:pt x="119063" y="533400"/>
                  </a:lnTo>
                  <a:lnTo>
                    <a:pt x="319088" y="266700"/>
                  </a:lnTo>
                  <a:lnTo>
                    <a:pt x="119063" y="0"/>
                  </a:lnTo>
                  <a:lnTo>
                    <a:pt x="0" y="0"/>
                  </a:lnTo>
                  <a:lnTo>
                    <a:pt x="200025" y="266700"/>
                  </a:lnTo>
                  <a:lnTo>
                    <a:pt x="0" y="533400"/>
                  </a:lnTo>
                  <a:close/>
                </a:path>
              </a:pathLst>
            </a:custGeom>
            <a:gradFill>
              <a:gsLst>
                <a:gs pos="0">
                  <a:srgbClr val="5B5353">
                    <a:alpha val="24705"/>
                  </a:srgbClr>
                </a:gs>
                <a:gs pos="100000">
                  <a:srgbClr val="5B5353">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5" name="Google Shape;2425;p37"/>
            <p:cNvSpPr/>
            <p:nvPr/>
          </p:nvSpPr>
          <p:spPr>
            <a:xfrm rot="-5400000">
              <a:off x="5936456" y="2928937"/>
              <a:ext cx="319089" cy="533401"/>
            </a:xfrm>
            <a:custGeom>
              <a:rect b="b" l="l" r="r" t="t"/>
              <a:pathLst>
                <a:path extrusionOk="0" h="533400" w="319087">
                  <a:moveTo>
                    <a:pt x="119063" y="0"/>
                  </a:moveTo>
                  <a:lnTo>
                    <a:pt x="0" y="0"/>
                  </a:lnTo>
                  <a:lnTo>
                    <a:pt x="200025" y="266700"/>
                  </a:lnTo>
                  <a:lnTo>
                    <a:pt x="0" y="533400"/>
                  </a:lnTo>
                  <a:lnTo>
                    <a:pt x="119063" y="533400"/>
                  </a:lnTo>
                  <a:lnTo>
                    <a:pt x="319088" y="266700"/>
                  </a:lnTo>
                  <a:lnTo>
                    <a:pt x="119063" y="0"/>
                  </a:lnTo>
                  <a:close/>
                </a:path>
              </a:pathLst>
            </a:custGeom>
            <a:gradFill>
              <a:gsLst>
                <a:gs pos="0">
                  <a:srgbClr val="5B5353">
                    <a:alpha val="24705"/>
                  </a:srgbClr>
                </a:gs>
                <a:gs pos="100000">
                  <a:srgbClr val="5B5353">
                    <a:alpha val="0"/>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2426" name="Google Shape;2426;p37"/>
          <p:cNvSpPr/>
          <p:nvPr/>
        </p:nvSpPr>
        <p:spPr>
          <a:xfrm rot="-5400000">
            <a:off x="1353242" y="4758358"/>
            <a:ext cx="1446300" cy="464700"/>
          </a:xfrm>
          <a:prstGeom prst="round2SameRect">
            <a:avLst>
              <a:gd fmla="val 23152" name="adj1"/>
              <a:gd fmla="val 0" name="adj2"/>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3490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000">
              <a:solidFill>
                <a:schemeClr val="lt1"/>
              </a:solidFill>
              <a:latin typeface="Montserrat"/>
              <a:ea typeface="Montserrat"/>
              <a:cs typeface="Montserrat"/>
              <a:sym typeface="Montserrat"/>
            </a:endParaRPr>
          </a:p>
        </p:txBody>
      </p:sp>
      <p:sp>
        <p:nvSpPr>
          <p:cNvPr id="2427" name="Google Shape;2427;p37"/>
          <p:cNvSpPr/>
          <p:nvPr/>
        </p:nvSpPr>
        <p:spPr>
          <a:xfrm flipH="1">
            <a:off x="2304935" y="5712142"/>
            <a:ext cx="2865900" cy="350400"/>
          </a:xfrm>
          <a:prstGeom prst="round2SameRect">
            <a:avLst>
              <a:gd fmla="val 0" name="adj1"/>
              <a:gd fmla="val 29348" name="adj2"/>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34901"/>
              </a:srgbClr>
            </a:outerShdw>
          </a:effectLst>
        </p:spPr>
        <p:txBody>
          <a:bodyPr anchorCtr="0" anchor="ctr" bIns="0" lIns="182875" spcFirstLastPara="1" rIns="182875" wrap="square" tIns="0">
            <a:noAutofit/>
          </a:bodyPr>
          <a:lstStyle/>
          <a:p>
            <a:pPr indent="0" lvl="0" marL="0" marR="0" rtl="0" algn="ctr">
              <a:spcBef>
                <a:spcPts val="0"/>
              </a:spcBef>
              <a:spcAft>
                <a:spcPts val="0"/>
              </a:spcAft>
              <a:buNone/>
            </a:pPr>
            <a:r>
              <a:t/>
            </a:r>
            <a:endParaRPr sz="1000">
              <a:solidFill>
                <a:schemeClr val="lt1"/>
              </a:solidFill>
              <a:latin typeface="Montserrat"/>
              <a:ea typeface="Montserrat"/>
              <a:cs typeface="Montserrat"/>
              <a:sym typeface="Montserrat"/>
            </a:endParaRPr>
          </a:p>
        </p:txBody>
      </p:sp>
      <p:sp>
        <p:nvSpPr>
          <p:cNvPr id="2428" name="Google Shape;2428;p37"/>
          <p:cNvSpPr/>
          <p:nvPr/>
        </p:nvSpPr>
        <p:spPr>
          <a:xfrm flipH="1">
            <a:off x="5167419" y="5712142"/>
            <a:ext cx="2865900" cy="350400"/>
          </a:xfrm>
          <a:prstGeom prst="round2SameRect">
            <a:avLst>
              <a:gd fmla="val 0" name="adj1"/>
              <a:gd fmla="val 29891" name="adj2"/>
            </a:avLst>
          </a:prstGeom>
          <a:solidFill>
            <a:schemeClr val="accent5"/>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34901"/>
              </a:srgbClr>
            </a:outerShdw>
          </a:effectLst>
        </p:spPr>
        <p:txBody>
          <a:bodyPr anchorCtr="0" anchor="ctr" bIns="0" lIns="182875" spcFirstLastPara="1" rIns="182875" wrap="square" tIns="0">
            <a:noAutofit/>
          </a:bodyPr>
          <a:lstStyle/>
          <a:p>
            <a:pPr indent="0" lvl="0" marL="0" marR="0" rtl="0" algn="ctr">
              <a:spcBef>
                <a:spcPts val="0"/>
              </a:spcBef>
              <a:spcAft>
                <a:spcPts val="0"/>
              </a:spcAft>
              <a:buNone/>
            </a:pPr>
            <a:r>
              <a:t/>
            </a:r>
            <a:endParaRPr sz="1000">
              <a:solidFill>
                <a:schemeClr val="lt1"/>
              </a:solidFill>
              <a:latin typeface="Montserrat"/>
              <a:ea typeface="Montserrat"/>
              <a:cs typeface="Montserrat"/>
              <a:sym typeface="Montserrat"/>
            </a:endParaRPr>
          </a:p>
        </p:txBody>
      </p:sp>
      <p:sp>
        <p:nvSpPr>
          <p:cNvPr id="2429" name="Google Shape;2429;p37"/>
          <p:cNvSpPr/>
          <p:nvPr/>
        </p:nvSpPr>
        <p:spPr>
          <a:xfrm flipH="1">
            <a:off x="8029902" y="5712142"/>
            <a:ext cx="2865900" cy="350400"/>
          </a:xfrm>
          <a:prstGeom prst="round2SameRect">
            <a:avLst>
              <a:gd fmla="val 0" name="adj1"/>
              <a:gd fmla="val 29348" name="adj2"/>
            </a:avLst>
          </a:prstGeom>
          <a:solidFill>
            <a:schemeClr val="accent4"/>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34901"/>
              </a:srgbClr>
            </a:outerShdw>
          </a:effectLst>
        </p:spPr>
        <p:txBody>
          <a:bodyPr anchorCtr="0" anchor="ctr" bIns="0" lIns="182875" spcFirstLastPara="1" rIns="182875" wrap="square" tIns="0">
            <a:noAutofit/>
          </a:bodyPr>
          <a:lstStyle/>
          <a:p>
            <a:pPr indent="0" lvl="0" marL="0" marR="0" rtl="0" algn="ctr">
              <a:spcBef>
                <a:spcPts val="0"/>
              </a:spcBef>
              <a:spcAft>
                <a:spcPts val="0"/>
              </a:spcAft>
              <a:buNone/>
            </a:pPr>
            <a:r>
              <a:t/>
            </a:r>
            <a:endParaRPr sz="1000">
              <a:solidFill>
                <a:schemeClr val="lt1"/>
              </a:solidFill>
              <a:latin typeface="Montserrat"/>
              <a:ea typeface="Montserrat"/>
              <a:cs typeface="Montserrat"/>
              <a:sym typeface="Montserrat"/>
            </a:endParaRPr>
          </a:p>
        </p:txBody>
      </p:sp>
      <p:sp>
        <p:nvSpPr>
          <p:cNvPr id="2430" name="Google Shape;2430;p37"/>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
        <p:nvSpPr>
          <p:cNvPr id="2431" name="Google Shape;2431;p37"/>
          <p:cNvSpPr txBox="1"/>
          <p:nvPr/>
        </p:nvSpPr>
        <p:spPr>
          <a:xfrm>
            <a:off x="3440622" y="736121"/>
            <a:ext cx="5310900" cy="507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700">
                <a:solidFill>
                  <a:schemeClr val="dk1"/>
                </a:solidFill>
                <a:latin typeface="Poppins Light"/>
                <a:ea typeface="Poppins Light"/>
                <a:cs typeface="Poppins Light"/>
                <a:sym typeface="Poppins Light"/>
              </a:rPr>
              <a:t>Strategic Initiatives Spread</a:t>
            </a:r>
            <a:endParaRPr sz="2100">
              <a:solidFill>
                <a:schemeClr val="dk1"/>
              </a:solidFill>
              <a:latin typeface="Poppins Light"/>
              <a:ea typeface="Poppins Light"/>
              <a:cs typeface="Poppins Light"/>
              <a:sym typeface="Poppins Light"/>
            </a:endParaRPr>
          </a:p>
        </p:txBody>
      </p:sp>
      <p:sp>
        <p:nvSpPr>
          <p:cNvPr id="2432" name="Google Shape;2432;p37"/>
          <p:cNvSpPr txBox="1"/>
          <p:nvPr/>
        </p:nvSpPr>
        <p:spPr>
          <a:xfrm>
            <a:off x="1132598" y="6300755"/>
            <a:ext cx="15120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7F7F7F"/>
                </a:solidFill>
                <a:latin typeface="Poppins SemiBold"/>
                <a:ea typeface="Poppins SemiBold"/>
                <a:cs typeface="Poppins SemiBold"/>
                <a:sym typeface="Poppins SemiBold"/>
              </a:rPr>
              <a:t>HIGH COMPETITION</a:t>
            </a:r>
            <a:endParaRPr>
              <a:latin typeface="Poppins"/>
              <a:ea typeface="Poppins"/>
              <a:cs typeface="Poppins"/>
              <a:sym typeface="Poppins"/>
            </a:endParaRPr>
          </a:p>
        </p:txBody>
      </p:sp>
      <p:sp>
        <p:nvSpPr>
          <p:cNvPr id="2433" name="Google Shape;2433;p37"/>
          <p:cNvSpPr txBox="1"/>
          <p:nvPr/>
        </p:nvSpPr>
        <p:spPr>
          <a:xfrm rot="2700000">
            <a:off x="9070055" y="2380737"/>
            <a:ext cx="1527775" cy="2460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rgbClr val="7F7F7F"/>
                </a:solidFill>
                <a:latin typeface="Poppins SemiBold"/>
                <a:ea typeface="Poppins SemiBold"/>
                <a:cs typeface="Poppins SemiBold"/>
                <a:sym typeface="Poppins SemiBold"/>
              </a:rPr>
              <a:t>HIGH UNCERTAINTY</a:t>
            </a:r>
            <a:endParaRPr>
              <a:latin typeface="Poppins"/>
              <a:ea typeface="Poppins"/>
              <a:cs typeface="Poppins"/>
              <a:sym typeface="Poppins"/>
            </a:endParaRPr>
          </a:p>
        </p:txBody>
      </p:sp>
      <p:sp>
        <p:nvSpPr>
          <p:cNvPr id="2434" name="Google Shape;2434;p37"/>
          <p:cNvSpPr/>
          <p:nvPr/>
        </p:nvSpPr>
        <p:spPr>
          <a:xfrm>
            <a:off x="3204954" y="4681081"/>
            <a:ext cx="492300" cy="492300"/>
          </a:xfrm>
          <a:prstGeom prst="ellipse">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34900"/>
              </a:srgbClr>
            </a:outerShdw>
          </a:effectLst>
        </p:spPr>
        <p:txBody>
          <a:bodyPr anchorCtr="0" anchor="ctr" bIns="0" lIns="91425" spcFirstLastPara="1" rIns="91425" wrap="square" tIns="0">
            <a:noAutofit/>
          </a:bodyPr>
          <a:lstStyle/>
          <a:p>
            <a:pPr indent="0" lvl="0" marL="0" marR="0" rtl="0" algn="ctr">
              <a:spcBef>
                <a:spcPts val="0"/>
              </a:spcBef>
              <a:spcAft>
                <a:spcPts val="0"/>
              </a:spcAft>
              <a:buNone/>
            </a:pPr>
            <a:r>
              <a:rPr lang="en-US" sz="1400">
                <a:solidFill>
                  <a:schemeClr val="lt1"/>
                </a:solidFill>
                <a:latin typeface="Poppins SemiBold"/>
                <a:ea typeface="Poppins SemiBold"/>
                <a:cs typeface="Poppins SemiBold"/>
                <a:sym typeface="Poppins SemiBold"/>
              </a:rPr>
              <a:t>1</a:t>
            </a:r>
            <a:endParaRPr>
              <a:latin typeface="Poppins"/>
              <a:ea typeface="Poppins"/>
              <a:cs typeface="Poppins"/>
              <a:sym typeface="Poppins"/>
            </a:endParaRPr>
          </a:p>
        </p:txBody>
      </p:sp>
      <p:sp>
        <p:nvSpPr>
          <p:cNvPr id="2435" name="Google Shape;2435;p37"/>
          <p:cNvSpPr/>
          <p:nvPr/>
        </p:nvSpPr>
        <p:spPr>
          <a:xfrm>
            <a:off x="3400130" y="3304863"/>
            <a:ext cx="492300" cy="492300"/>
          </a:xfrm>
          <a:prstGeom prst="ellipse">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34900"/>
              </a:srgbClr>
            </a:outerShdw>
          </a:effectLst>
        </p:spPr>
        <p:txBody>
          <a:bodyPr anchorCtr="0" anchor="ctr" bIns="0" lIns="91425" spcFirstLastPara="1" rIns="91425" wrap="square" tIns="0">
            <a:noAutofit/>
          </a:bodyPr>
          <a:lstStyle/>
          <a:p>
            <a:pPr indent="0" lvl="0" marL="0" marR="0" rtl="0" algn="ctr">
              <a:spcBef>
                <a:spcPts val="0"/>
              </a:spcBef>
              <a:spcAft>
                <a:spcPts val="0"/>
              </a:spcAft>
              <a:buNone/>
            </a:pPr>
            <a:r>
              <a:rPr lang="en-US" sz="1400">
                <a:solidFill>
                  <a:schemeClr val="lt1"/>
                </a:solidFill>
                <a:latin typeface="Poppins SemiBold"/>
                <a:ea typeface="Poppins SemiBold"/>
                <a:cs typeface="Poppins SemiBold"/>
                <a:sym typeface="Poppins SemiBold"/>
              </a:rPr>
              <a:t>2</a:t>
            </a:r>
            <a:endParaRPr>
              <a:latin typeface="Poppins"/>
              <a:ea typeface="Poppins"/>
              <a:cs typeface="Poppins"/>
              <a:sym typeface="Poppins"/>
            </a:endParaRPr>
          </a:p>
        </p:txBody>
      </p:sp>
      <p:sp>
        <p:nvSpPr>
          <p:cNvPr id="2436" name="Google Shape;2436;p37"/>
          <p:cNvSpPr/>
          <p:nvPr/>
        </p:nvSpPr>
        <p:spPr>
          <a:xfrm>
            <a:off x="5042620" y="3760463"/>
            <a:ext cx="492300" cy="492300"/>
          </a:xfrm>
          <a:prstGeom prst="ellipse">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34900"/>
              </a:srgbClr>
            </a:outerShdw>
          </a:effectLst>
        </p:spPr>
        <p:txBody>
          <a:bodyPr anchorCtr="0" anchor="ctr" bIns="0" lIns="91425" spcFirstLastPara="1" rIns="91425" wrap="square" tIns="0">
            <a:noAutofit/>
          </a:bodyPr>
          <a:lstStyle/>
          <a:p>
            <a:pPr indent="0" lvl="0" marL="0" marR="0" rtl="0" algn="ctr">
              <a:spcBef>
                <a:spcPts val="0"/>
              </a:spcBef>
              <a:spcAft>
                <a:spcPts val="0"/>
              </a:spcAft>
              <a:buNone/>
            </a:pPr>
            <a:r>
              <a:rPr lang="en-US" sz="1400">
                <a:solidFill>
                  <a:schemeClr val="lt1"/>
                </a:solidFill>
                <a:latin typeface="Poppins SemiBold"/>
                <a:ea typeface="Poppins SemiBold"/>
                <a:cs typeface="Poppins SemiBold"/>
                <a:sym typeface="Poppins SemiBold"/>
              </a:rPr>
              <a:t>3</a:t>
            </a:r>
            <a:endParaRPr>
              <a:latin typeface="Poppins"/>
              <a:ea typeface="Poppins"/>
              <a:cs typeface="Poppins"/>
              <a:sym typeface="Poppins"/>
            </a:endParaRPr>
          </a:p>
        </p:txBody>
      </p:sp>
      <p:sp>
        <p:nvSpPr>
          <p:cNvPr id="2437" name="Google Shape;2437;p37"/>
          <p:cNvSpPr/>
          <p:nvPr/>
        </p:nvSpPr>
        <p:spPr>
          <a:xfrm>
            <a:off x="6207748" y="4637336"/>
            <a:ext cx="492300" cy="492300"/>
          </a:xfrm>
          <a:prstGeom prst="ellipse">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34900"/>
              </a:srgbClr>
            </a:outerShdw>
          </a:effectLst>
        </p:spPr>
        <p:txBody>
          <a:bodyPr anchorCtr="0" anchor="ctr" bIns="0" lIns="91425" spcFirstLastPara="1" rIns="91425" wrap="square" tIns="0">
            <a:noAutofit/>
          </a:bodyPr>
          <a:lstStyle/>
          <a:p>
            <a:pPr indent="0" lvl="0" marL="0" marR="0" rtl="0" algn="ctr">
              <a:spcBef>
                <a:spcPts val="0"/>
              </a:spcBef>
              <a:spcAft>
                <a:spcPts val="0"/>
              </a:spcAft>
              <a:buNone/>
            </a:pPr>
            <a:r>
              <a:rPr lang="en-US" sz="1400">
                <a:solidFill>
                  <a:schemeClr val="lt1"/>
                </a:solidFill>
                <a:latin typeface="Poppins SemiBold"/>
                <a:ea typeface="Poppins SemiBold"/>
                <a:cs typeface="Poppins SemiBold"/>
                <a:sym typeface="Poppins SemiBold"/>
              </a:rPr>
              <a:t>4</a:t>
            </a:r>
            <a:endParaRPr>
              <a:latin typeface="Poppins"/>
              <a:ea typeface="Poppins"/>
              <a:cs typeface="Poppins"/>
              <a:sym typeface="Poppins"/>
            </a:endParaRPr>
          </a:p>
        </p:txBody>
      </p:sp>
      <p:sp>
        <p:nvSpPr>
          <p:cNvPr id="2438" name="Google Shape;2438;p37"/>
          <p:cNvSpPr/>
          <p:nvPr/>
        </p:nvSpPr>
        <p:spPr>
          <a:xfrm>
            <a:off x="3961107" y="1881470"/>
            <a:ext cx="492300" cy="492300"/>
          </a:xfrm>
          <a:prstGeom prst="ellipse">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34900"/>
              </a:srgbClr>
            </a:outerShdw>
          </a:effectLst>
        </p:spPr>
        <p:txBody>
          <a:bodyPr anchorCtr="0" anchor="ctr" bIns="0" lIns="91425" spcFirstLastPara="1" rIns="91425" wrap="square" tIns="0">
            <a:noAutofit/>
          </a:bodyPr>
          <a:lstStyle/>
          <a:p>
            <a:pPr indent="0" lvl="0" marL="0" marR="0" rtl="0" algn="ctr">
              <a:spcBef>
                <a:spcPts val="0"/>
              </a:spcBef>
              <a:spcAft>
                <a:spcPts val="0"/>
              </a:spcAft>
              <a:buNone/>
            </a:pPr>
            <a:r>
              <a:rPr lang="en-US" sz="1400">
                <a:solidFill>
                  <a:schemeClr val="lt1"/>
                </a:solidFill>
                <a:latin typeface="Poppins SemiBold"/>
                <a:ea typeface="Poppins SemiBold"/>
                <a:cs typeface="Poppins SemiBold"/>
                <a:sym typeface="Poppins SemiBold"/>
              </a:rPr>
              <a:t>5</a:t>
            </a:r>
            <a:endParaRPr>
              <a:latin typeface="Poppins"/>
              <a:ea typeface="Poppins"/>
              <a:cs typeface="Poppins"/>
              <a:sym typeface="Poppins"/>
            </a:endParaRPr>
          </a:p>
        </p:txBody>
      </p:sp>
      <p:sp>
        <p:nvSpPr>
          <p:cNvPr id="2439" name="Google Shape;2439;p37"/>
          <p:cNvSpPr/>
          <p:nvPr/>
        </p:nvSpPr>
        <p:spPr>
          <a:xfrm>
            <a:off x="6771862" y="2395880"/>
            <a:ext cx="492300" cy="492300"/>
          </a:xfrm>
          <a:prstGeom prst="ellipse">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34900"/>
              </a:srgbClr>
            </a:outerShdw>
          </a:effectLst>
        </p:spPr>
        <p:txBody>
          <a:bodyPr anchorCtr="0" anchor="ctr" bIns="0" lIns="91425" spcFirstLastPara="1" rIns="91425" wrap="square" tIns="0">
            <a:noAutofit/>
          </a:bodyPr>
          <a:lstStyle/>
          <a:p>
            <a:pPr indent="0" lvl="0" marL="0" marR="0" rtl="0" algn="ctr">
              <a:spcBef>
                <a:spcPts val="0"/>
              </a:spcBef>
              <a:spcAft>
                <a:spcPts val="0"/>
              </a:spcAft>
              <a:buNone/>
            </a:pPr>
            <a:r>
              <a:rPr lang="en-US" sz="1400">
                <a:solidFill>
                  <a:schemeClr val="lt1"/>
                </a:solidFill>
                <a:latin typeface="Poppins SemiBold"/>
                <a:ea typeface="Poppins SemiBold"/>
                <a:cs typeface="Poppins SemiBold"/>
                <a:sym typeface="Poppins SemiBold"/>
              </a:rPr>
              <a:t>6</a:t>
            </a:r>
            <a:endParaRPr>
              <a:latin typeface="Poppins"/>
              <a:ea typeface="Poppins"/>
              <a:cs typeface="Poppins"/>
              <a:sym typeface="Poppins"/>
            </a:endParaRPr>
          </a:p>
        </p:txBody>
      </p:sp>
      <p:sp>
        <p:nvSpPr>
          <p:cNvPr id="2440" name="Google Shape;2440;p37"/>
          <p:cNvSpPr/>
          <p:nvPr/>
        </p:nvSpPr>
        <p:spPr>
          <a:xfrm>
            <a:off x="8848807" y="4017220"/>
            <a:ext cx="492300" cy="492300"/>
          </a:xfrm>
          <a:prstGeom prst="ellipse">
            <a:avLst/>
          </a:prstGeom>
          <a:solidFill>
            <a:schemeClr val="dk1"/>
          </a:solidFill>
          <a:ln cap="flat" cmpd="sng" w="9525">
            <a:solidFill>
              <a:schemeClr val="lt1"/>
            </a:solidFill>
            <a:prstDash val="solid"/>
            <a:miter lim="800000"/>
            <a:headEnd len="sm" w="sm" type="none"/>
            <a:tailEnd len="sm" w="sm" type="none"/>
          </a:ln>
          <a:effectLst>
            <a:outerShdw blurRad="139700" rotWithShape="0" algn="t" dir="5400000" dist="38100">
              <a:srgbClr val="192439">
                <a:alpha val="34900"/>
              </a:srgbClr>
            </a:outerShdw>
          </a:effectLst>
        </p:spPr>
        <p:txBody>
          <a:bodyPr anchorCtr="0" anchor="ctr" bIns="0" lIns="91425" spcFirstLastPara="1" rIns="91425" wrap="square" tIns="0">
            <a:noAutofit/>
          </a:bodyPr>
          <a:lstStyle/>
          <a:p>
            <a:pPr indent="0" lvl="0" marL="0" marR="0" rtl="0" algn="ctr">
              <a:spcBef>
                <a:spcPts val="0"/>
              </a:spcBef>
              <a:spcAft>
                <a:spcPts val="0"/>
              </a:spcAft>
              <a:buNone/>
            </a:pPr>
            <a:r>
              <a:rPr lang="en-US" sz="1400">
                <a:solidFill>
                  <a:schemeClr val="lt1"/>
                </a:solidFill>
                <a:latin typeface="Poppins SemiBold"/>
                <a:ea typeface="Poppins SemiBold"/>
                <a:cs typeface="Poppins SemiBold"/>
                <a:sym typeface="Poppins SemiBold"/>
              </a:rPr>
              <a:t>7</a:t>
            </a:r>
            <a:endParaRPr>
              <a:latin typeface="Poppins"/>
              <a:ea typeface="Poppins"/>
              <a:cs typeface="Poppins"/>
              <a:sym typeface="Poppins"/>
            </a:endParaRPr>
          </a:p>
        </p:txBody>
      </p:sp>
      <p:grpSp>
        <p:nvGrpSpPr>
          <p:cNvPr id="2441" name="Google Shape;2441;p37"/>
          <p:cNvGrpSpPr/>
          <p:nvPr/>
        </p:nvGrpSpPr>
        <p:grpSpPr>
          <a:xfrm>
            <a:off x="4797176" y="6058106"/>
            <a:ext cx="750300" cy="430485"/>
            <a:chOff x="710046" y="4086553"/>
            <a:chExt cx="750300" cy="430485"/>
          </a:xfrm>
        </p:grpSpPr>
        <p:sp>
          <p:nvSpPr>
            <p:cNvPr id="2442" name="Google Shape;2442;p37"/>
            <p:cNvSpPr/>
            <p:nvPr/>
          </p:nvSpPr>
          <p:spPr>
            <a:xfrm>
              <a:off x="710046" y="4281238"/>
              <a:ext cx="750300" cy="235800"/>
            </a:xfrm>
            <a:prstGeom prst="roundRect">
              <a:avLst>
                <a:gd fmla="val 34169" name="adj"/>
              </a:avLst>
            </a:prstGeom>
            <a:solidFill>
              <a:schemeClr val="lt1"/>
            </a:solidFill>
            <a:ln>
              <a:noFill/>
            </a:ln>
          </p:spPr>
          <p:txBody>
            <a:bodyPr anchorCtr="0" anchor="ctr" bIns="45700" lIns="0" spcFirstLastPara="1" rIns="0" wrap="square" tIns="36575">
              <a:noAutofit/>
            </a:bodyPr>
            <a:lstStyle/>
            <a:p>
              <a:pPr indent="0" lvl="0" marL="0" marR="0" rtl="0" algn="ctr">
                <a:spcBef>
                  <a:spcPts val="0"/>
                </a:spcBef>
                <a:spcAft>
                  <a:spcPts val="0"/>
                </a:spcAft>
                <a:buNone/>
              </a:pPr>
              <a:r>
                <a:rPr lang="en-US" sz="900">
                  <a:solidFill>
                    <a:schemeClr val="dk1"/>
                  </a:solidFill>
                  <a:latin typeface="Poppins Medium"/>
                  <a:ea typeface="Poppins Medium"/>
                  <a:cs typeface="Poppins Medium"/>
                  <a:sym typeface="Poppins Medium"/>
                </a:rPr>
                <a:t>~ 15%</a:t>
              </a:r>
              <a:endParaRPr>
                <a:latin typeface="Poppins"/>
                <a:ea typeface="Poppins"/>
                <a:cs typeface="Poppins"/>
                <a:sym typeface="Poppins"/>
              </a:endParaRPr>
            </a:p>
          </p:txBody>
        </p:sp>
        <p:grpSp>
          <p:nvGrpSpPr>
            <p:cNvPr id="2443" name="Google Shape;2443;p37"/>
            <p:cNvGrpSpPr/>
            <p:nvPr/>
          </p:nvGrpSpPr>
          <p:grpSpPr>
            <a:xfrm rot="-5400000">
              <a:off x="1044677" y="4165616"/>
              <a:ext cx="77008" cy="154016"/>
              <a:chOff x="887326" y="3493334"/>
              <a:chExt cx="107854" cy="215708"/>
            </a:xfrm>
          </p:grpSpPr>
          <p:sp>
            <p:nvSpPr>
              <p:cNvPr id="2444" name="Google Shape;2444;p37"/>
              <p:cNvSpPr/>
              <p:nvPr/>
            </p:nvSpPr>
            <p:spPr>
              <a:xfrm>
                <a:off x="887326" y="3601188"/>
                <a:ext cx="107854" cy="107854"/>
              </a:xfrm>
              <a:custGeom>
                <a:rect b="b" l="l" r="r" t="t"/>
                <a:pathLst>
                  <a:path extrusionOk="0" h="107854" w="107854">
                    <a:moveTo>
                      <a:pt x="0" y="0"/>
                    </a:moveTo>
                    <a:lnTo>
                      <a:pt x="107854" y="0"/>
                    </a:lnTo>
                    <a:cubicBezTo>
                      <a:pt x="48288" y="0"/>
                      <a:pt x="0" y="48288"/>
                      <a:pt x="0" y="107854"/>
                    </a:cubicBezTo>
                    <a:lnTo>
                      <a:pt x="0" y="0"/>
                    </a:lnTo>
                    <a:close/>
                  </a:path>
                </a:pathLst>
              </a:custGeom>
              <a:solidFill>
                <a:schemeClr val="lt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sp>
            <p:nvSpPr>
              <p:cNvPr id="2445" name="Google Shape;2445;p37"/>
              <p:cNvSpPr/>
              <p:nvPr/>
            </p:nvSpPr>
            <p:spPr>
              <a:xfrm>
                <a:off x="887326" y="3493334"/>
                <a:ext cx="107854" cy="107854"/>
              </a:xfrm>
              <a:custGeom>
                <a:rect b="b" l="l" r="r" t="t"/>
                <a:pathLst>
                  <a:path extrusionOk="0" h="107854" w="107854">
                    <a:moveTo>
                      <a:pt x="0" y="0"/>
                    </a:moveTo>
                    <a:cubicBezTo>
                      <a:pt x="0" y="59566"/>
                      <a:pt x="48288" y="107854"/>
                      <a:pt x="107854" y="107854"/>
                    </a:cubicBezTo>
                    <a:lnTo>
                      <a:pt x="0" y="107854"/>
                    </a:lnTo>
                    <a:lnTo>
                      <a:pt x="0" y="0"/>
                    </a:lnTo>
                    <a:close/>
                  </a:path>
                </a:pathLst>
              </a:custGeom>
              <a:solidFill>
                <a:schemeClr val="lt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grpSp>
        <p:cxnSp>
          <p:nvCxnSpPr>
            <p:cNvPr id="2446" name="Google Shape;2446;p37"/>
            <p:cNvCxnSpPr/>
            <p:nvPr/>
          </p:nvCxnSpPr>
          <p:spPr>
            <a:xfrm rot="10800000">
              <a:off x="1083193" y="4086553"/>
              <a:ext cx="0" cy="181800"/>
            </a:xfrm>
            <a:prstGeom prst="straightConnector1">
              <a:avLst/>
            </a:prstGeom>
            <a:noFill/>
            <a:ln cap="flat" cmpd="sng" w="19050">
              <a:solidFill>
                <a:schemeClr val="lt1"/>
              </a:solidFill>
              <a:prstDash val="solid"/>
              <a:miter lim="800000"/>
              <a:headEnd len="sm" w="sm" type="none"/>
              <a:tailEnd len="med" w="med" type="stealth"/>
            </a:ln>
          </p:spPr>
        </p:cxnSp>
      </p:grpSp>
      <p:sp>
        <p:nvSpPr>
          <p:cNvPr id="2447" name="Google Shape;2447;p37"/>
          <p:cNvSpPr/>
          <p:nvPr/>
        </p:nvSpPr>
        <p:spPr>
          <a:xfrm flipH="1" rot="-5400000">
            <a:off x="1164461" y="4144306"/>
            <a:ext cx="750300" cy="235800"/>
          </a:xfrm>
          <a:prstGeom prst="roundRect">
            <a:avLst>
              <a:gd fmla="val 34169" name="adj"/>
            </a:avLst>
          </a:prstGeom>
          <a:solidFill>
            <a:schemeClr val="lt1"/>
          </a:solidFill>
          <a:ln>
            <a:noFill/>
          </a:ln>
        </p:spPr>
        <p:txBody>
          <a:bodyPr anchorCtr="0" anchor="ctr" bIns="45700" lIns="0" spcFirstLastPara="1" rIns="0" wrap="square" tIns="36575">
            <a:noAutofit/>
          </a:bodyPr>
          <a:lstStyle/>
          <a:p>
            <a:pPr indent="0" lvl="0" marL="0" marR="0" rtl="0" algn="ctr">
              <a:spcBef>
                <a:spcPts val="0"/>
              </a:spcBef>
              <a:spcAft>
                <a:spcPts val="0"/>
              </a:spcAft>
              <a:buNone/>
            </a:pPr>
            <a:r>
              <a:rPr lang="en-US" sz="900">
                <a:solidFill>
                  <a:schemeClr val="dk1"/>
                </a:solidFill>
                <a:latin typeface="Poppins Medium"/>
                <a:ea typeface="Poppins Medium"/>
                <a:cs typeface="Poppins Medium"/>
                <a:sym typeface="Poppins Medium"/>
              </a:rPr>
              <a:t>1 year</a:t>
            </a:r>
            <a:endParaRPr>
              <a:latin typeface="Poppins"/>
              <a:ea typeface="Poppins"/>
              <a:cs typeface="Poppins"/>
              <a:sym typeface="Poppins"/>
            </a:endParaRPr>
          </a:p>
        </p:txBody>
      </p:sp>
      <p:grpSp>
        <p:nvGrpSpPr>
          <p:cNvPr id="2448" name="Google Shape;2448;p37"/>
          <p:cNvGrpSpPr/>
          <p:nvPr/>
        </p:nvGrpSpPr>
        <p:grpSpPr>
          <a:xfrm>
            <a:off x="1657737" y="4183183"/>
            <a:ext cx="77008" cy="154016"/>
            <a:chOff x="887326" y="3493334"/>
            <a:chExt cx="107854" cy="215708"/>
          </a:xfrm>
        </p:grpSpPr>
        <p:sp>
          <p:nvSpPr>
            <p:cNvPr id="2449" name="Google Shape;2449;p37"/>
            <p:cNvSpPr/>
            <p:nvPr/>
          </p:nvSpPr>
          <p:spPr>
            <a:xfrm>
              <a:off x="887326" y="3601188"/>
              <a:ext cx="107854" cy="107854"/>
            </a:xfrm>
            <a:custGeom>
              <a:rect b="b" l="l" r="r" t="t"/>
              <a:pathLst>
                <a:path extrusionOk="0" h="107854" w="107854">
                  <a:moveTo>
                    <a:pt x="0" y="0"/>
                  </a:moveTo>
                  <a:lnTo>
                    <a:pt x="107854" y="0"/>
                  </a:lnTo>
                  <a:cubicBezTo>
                    <a:pt x="48288" y="0"/>
                    <a:pt x="0" y="48288"/>
                    <a:pt x="0" y="107854"/>
                  </a:cubicBezTo>
                  <a:lnTo>
                    <a:pt x="0" y="0"/>
                  </a:lnTo>
                  <a:close/>
                </a:path>
              </a:pathLst>
            </a:custGeom>
            <a:solidFill>
              <a:schemeClr val="lt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sp>
          <p:nvSpPr>
            <p:cNvPr id="2450" name="Google Shape;2450;p37"/>
            <p:cNvSpPr/>
            <p:nvPr/>
          </p:nvSpPr>
          <p:spPr>
            <a:xfrm>
              <a:off x="887326" y="3493334"/>
              <a:ext cx="107854" cy="107854"/>
            </a:xfrm>
            <a:custGeom>
              <a:rect b="b" l="l" r="r" t="t"/>
              <a:pathLst>
                <a:path extrusionOk="0" h="107854" w="107854">
                  <a:moveTo>
                    <a:pt x="0" y="0"/>
                  </a:moveTo>
                  <a:cubicBezTo>
                    <a:pt x="0" y="59566"/>
                    <a:pt x="48288" y="107854"/>
                    <a:pt x="107854" y="107854"/>
                  </a:cubicBezTo>
                  <a:lnTo>
                    <a:pt x="0" y="107854"/>
                  </a:lnTo>
                  <a:lnTo>
                    <a:pt x="0" y="0"/>
                  </a:lnTo>
                  <a:close/>
                </a:path>
              </a:pathLst>
            </a:custGeom>
            <a:solidFill>
              <a:schemeClr val="lt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grpSp>
      <p:cxnSp>
        <p:nvCxnSpPr>
          <p:cNvPr id="2451" name="Google Shape;2451;p37"/>
          <p:cNvCxnSpPr/>
          <p:nvPr/>
        </p:nvCxnSpPr>
        <p:spPr>
          <a:xfrm rot="10800000">
            <a:off x="1761412" y="4169303"/>
            <a:ext cx="0" cy="181800"/>
          </a:xfrm>
          <a:prstGeom prst="straightConnector1">
            <a:avLst/>
          </a:prstGeom>
          <a:noFill/>
          <a:ln cap="flat" cmpd="sng" w="19050">
            <a:solidFill>
              <a:schemeClr val="lt1"/>
            </a:solidFill>
            <a:prstDash val="solid"/>
            <a:miter lim="800000"/>
            <a:headEnd len="sm" w="sm" type="none"/>
            <a:tailEnd len="med" w="med" type="stealth"/>
          </a:ln>
        </p:spPr>
      </p:cxnSp>
      <p:grpSp>
        <p:nvGrpSpPr>
          <p:cNvPr id="2452" name="Google Shape;2452;p37"/>
          <p:cNvGrpSpPr/>
          <p:nvPr/>
        </p:nvGrpSpPr>
        <p:grpSpPr>
          <a:xfrm>
            <a:off x="7652710" y="6059584"/>
            <a:ext cx="750300" cy="430485"/>
            <a:chOff x="710046" y="4086553"/>
            <a:chExt cx="750300" cy="430485"/>
          </a:xfrm>
        </p:grpSpPr>
        <p:sp>
          <p:nvSpPr>
            <p:cNvPr id="2453" name="Google Shape;2453;p37"/>
            <p:cNvSpPr/>
            <p:nvPr/>
          </p:nvSpPr>
          <p:spPr>
            <a:xfrm>
              <a:off x="710046" y="4281238"/>
              <a:ext cx="750300" cy="235800"/>
            </a:xfrm>
            <a:prstGeom prst="roundRect">
              <a:avLst>
                <a:gd fmla="val 34169" name="adj"/>
              </a:avLst>
            </a:prstGeom>
            <a:solidFill>
              <a:schemeClr val="lt1"/>
            </a:solidFill>
            <a:ln>
              <a:noFill/>
            </a:ln>
          </p:spPr>
          <p:txBody>
            <a:bodyPr anchorCtr="0" anchor="ctr" bIns="45700" lIns="0" spcFirstLastPara="1" rIns="0" wrap="square" tIns="36575">
              <a:noAutofit/>
            </a:bodyPr>
            <a:lstStyle/>
            <a:p>
              <a:pPr indent="0" lvl="0" marL="0" marR="0" rtl="0" algn="ctr">
                <a:spcBef>
                  <a:spcPts val="0"/>
                </a:spcBef>
                <a:spcAft>
                  <a:spcPts val="0"/>
                </a:spcAft>
                <a:buNone/>
              </a:pPr>
              <a:r>
                <a:rPr lang="en-US" sz="900">
                  <a:solidFill>
                    <a:schemeClr val="dk1"/>
                  </a:solidFill>
                  <a:latin typeface="Poppins Medium"/>
                  <a:ea typeface="Poppins Medium"/>
                  <a:cs typeface="Poppins Medium"/>
                  <a:sym typeface="Poppins Medium"/>
                </a:rPr>
                <a:t>~ 5%</a:t>
              </a:r>
              <a:endParaRPr>
                <a:latin typeface="Poppins"/>
                <a:ea typeface="Poppins"/>
                <a:cs typeface="Poppins"/>
                <a:sym typeface="Poppins"/>
              </a:endParaRPr>
            </a:p>
          </p:txBody>
        </p:sp>
        <p:grpSp>
          <p:nvGrpSpPr>
            <p:cNvPr id="2454" name="Google Shape;2454;p37"/>
            <p:cNvGrpSpPr/>
            <p:nvPr/>
          </p:nvGrpSpPr>
          <p:grpSpPr>
            <a:xfrm rot="-5400000">
              <a:off x="1044677" y="4165616"/>
              <a:ext cx="77008" cy="154016"/>
              <a:chOff x="887326" y="3493334"/>
              <a:chExt cx="107854" cy="215708"/>
            </a:xfrm>
          </p:grpSpPr>
          <p:sp>
            <p:nvSpPr>
              <p:cNvPr id="2455" name="Google Shape;2455;p37"/>
              <p:cNvSpPr/>
              <p:nvPr/>
            </p:nvSpPr>
            <p:spPr>
              <a:xfrm>
                <a:off x="887326" y="3601188"/>
                <a:ext cx="107854" cy="107854"/>
              </a:xfrm>
              <a:custGeom>
                <a:rect b="b" l="l" r="r" t="t"/>
                <a:pathLst>
                  <a:path extrusionOk="0" h="107854" w="107854">
                    <a:moveTo>
                      <a:pt x="0" y="0"/>
                    </a:moveTo>
                    <a:lnTo>
                      <a:pt x="107854" y="0"/>
                    </a:lnTo>
                    <a:cubicBezTo>
                      <a:pt x="48288" y="0"/>
                      <a:pt x="0" y="48288"/>
                      <a:pt x="0" y="107854"/>
                    </a:cubicBezTo>
                    <a:lnTo>
                      <a:pt x="0" y="0"/>
                    </a:lnTo>
                    <a:close/>
                  </a:path>
                </a:pathLst>
              </a:custGeom>
              <a:solidFill>
                <a:schemeClr val="lt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sp>
            <p:nvSpPr>
              <p:cNvPr id="2456" name="Google Shape;2456;p37"/>
              <p:cNvSpPr/>
              <p:nvPr/>
            </p:nvSpPr>
            <p:spPr>
              <a:xfrm>
                <a:off x="887326" y="3493334"/>
                <a:ext cx="107854" cy="107854"/>
              </a:xfrm>
              <a:custGeom>
                <a:rect b="b" l="l" r="r" t="t"/>
                <a:pathLst>
                  <a:path extrusionOk="0" h="107854" w="107854">
                    <a:moveTo>
                      <a:pt x="0" y="0"/>
                    </a:moveTo>
                    <a:cubicBezTo>
                      <a:pt x="0" y="59566"/>
                      <a:pt x="48288" y="107854"/>
                      <a:pt x="107854" y="107854"/>
                    </a:cubicBezTo>
                    <a:lnTo>
                      <a:pt x="0" y="107854"/>
                    </a:lnTo>
                    <a:lnTo>
                      <a:pt x="0" y="0"/>
                    </a:lnTo>
                    <a:close/>
                  </a:path>
                </a:pathLst>
              </a:custGeom>
              <a:solidFill>
                <a:schemeClr val="lt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grpSp>
        <p:cxnSp>
          <p:nvCxnSpPr>
            <p:cNvPr id="2457" name="Google Shape;2457;p37"/>
            <p:cNvCxnSpPr/>
            <p:nvPr/>
          </p:nvCxnSpPr>
          <p:spPr>
            <a:xfrm rot="10800000">
              <a:off x="1083193" y="4086553"/>
              <a:ext cx="0" cy="181800"/>
            </a:xfrm>
            <a:prstGeom prst="straightConnector1">
              <a:avLst/>
            </a:prstGeom>
            <a:noFill/>
            <a:ln cap="flat" cmpd="sng" w="19050">
              <a:solidFill>
                <a:schemeClr val="lt1"/>
              </a:solidFill>
              <a:prstDash val="solid"/>
              <a:miter lim="800000"/>
              <a:headEnd len="sm" w="sm" type="none"/>
              <a:tailEnd len="med" w="med" type="stealth"/>
            </a:ln>
          </p:spPr>
        </p:cxnSp>
      </p:grpSp>
      <p:grpSp>
        <p:nvGrpSpPr>
          <p:cNvPr id="2458" name="Google Shape;2458;p37"/>
          <p:cNvGrpSpPr/>
          <p:nvPr/>
        </p:nvGrpSpPr>
        <p:grpSpPr>
          <a:xfrm>
            <a:off x="10505637" y="6058106"/>
            <a:ext cx="750300" cy="430485"/>
            <a:chOff x="710046" y="4086553"/>
            <a:chExt cx="750300" cy="430485"/>
          </a:xfrm>
        </p:grpSpPr>
        <p:sp>
          <p:nvSpPr>
            <p:cNvPr id="2459" name="Google Shape;2459;p37"/>
            <p:cNvSpPr/>
            <p:nvPr/>
          </p:nvSpPr>
          <p:spPr>
            <a:xfrm>
              <a:off x="710046" y="4281238"/>
              <a:ext cx="750300" cy="235800"/>
            </a:xfrm>
            <a:prstGeom prst="roundRect">
              <a:avLst>
                <a:gd fmla="val 34169" name="adj"/>
              </a:avLst>
            </a:prstGeom>
            <a:solidFill>
              <a:schemeClr val="lt1"/>
            </a:solidFill>
            <a:ln>
              <a:noFill/>
            </a:ln>
          </p:spPr>
          <p:txBody>
            <a:bodyPr anchorCtr="0" anchor="ctr" bIns="45700" lIns="0" spcFirstLastPara="1" rIns="0" wrap="square" tIns="36575">
              <a:noAutofit/>
            </a:bodyPr>
            <a:lstStyle/>
            <a:p>
              <a:pPr indent="0" lvl="0" marL="0" marR="0" rtl="0" algn="ctr">
                <a:spcBef>
                  <a:spcPts val="0"/>
                </a:spcBef>
                <a:spcAft>
                  <a:spcPts val="0"/>
                </a:spcAft>
                <a:buNone/>
              </a:pPr>
              <a:r>
                <a:rPr lang="en-US" sz="900">
                  <a:solidFill>
                    <a:schemeClr val="dk1"/>
                  </a:solidFill>
                  <a:latin typeface="Poppins Medium"/>
                  <a:ea typeface="Poppins Medium"/>
                  <a:cs typeface="Poppins Medium"/>
                  <a:sym typeface="Poppins Medium"/>
                </a:rPr>
                <a:t>~ 0.5%</a:t>
              </a:r>
              <a:endParaRPr>
                <a:latin typeface="Poppins"/>
                <a:ea typeface="Poppins"/>
                <a:cs typeface="Poppins"/>
                <a:sym typeface="Poppins"/>
              </a:endParaRPr>
            </a:p>
          </p:txBody>
        </p:sp>
        <p:grpSp>
          <p:nvGrpSpPr>
            <p:cNvPr id="2460" name="Google Shape;2460;p37"/>
            <p:cNvGrpSpPr/>
            <p:nvPr/>
          </p:nvGrpSpPr>
          <p:grpSpPr>
            <a:xfrm rot="-5400000">
              <a:off x="1044677" y="4165616"/>
              <a:ext cx="77008" cy="154016"/>
              <a:chOff x="887326" y="3493334"/>
              <a:chExt cx="107854" cy="215708"/>
            </a:xfrm>
          </p:grpSpPr>
          <p:sp>
            <p:nvSpPr>
              <p:cNvPr id="2461" name="Google Shape;2461;p37"/>
              <p:cNvSpPr/>
              <p:nvPr/>
            </p:nvSpPr>
            <p:spPr>
              <a:xfrm>
                <a:off x="887326" y="3601188"/>
                <a:ext cx="107854" cy="107854"/>
              </a:xfrm>
              <a:custGeom>
                <a:rect b="b" l="l" r="r" t="t"/>
                <a:pathLst>
                  <a:path extrusionOk="0" h="107854" w="107854">
                    <a:moveTo>
                      <a:pt x="0" y="0"/>
                    </a:moveTo>
                    <a:lnTo>
                      <a:pt x="107854" y="0"/>
                    </a:lnTo>
                    <a:cubicBezTo>
                      <a:pt x="48288" y="0"/>
                      <a:pt x="0" y="48288"/>
                      <a:pt x="0" y="107854"/>
                    </a:cubicBezTo>
                    <a:lnTo>
                      <a:pt x="0" y="0"/>
                    </a:lnTo>
                    <a:close/>
                  </a:path>
                </a:pathLst>
              </a:custGeom>
              <a:solidFill>
                <a:schemeClr val="lt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sp>
            <p:nvSpPr>
              <p:cNvPr id="2462" name="Google Shape;2462;p37"/>
              <p:cNvSpPr/>
              <p:nvPr/>
            </p:nvSpPr>
            <p:spPr>
              <a:xfrm>
                <a:off x="887326" y="3493334"/>
                <a:ext cx="107854" cy="107854"/>
              </a:xfrm>
              <a:custGeom>
                <a:rect b="b" l="l" r="r" t="t"/>
                <a:pathLst>
                  <a:path extrusionOk="0" h="107854" w="107854">
                    <a:moveTo>
                      <a:pt x="0" y="0"/>
                    </a:moveTo>
                    <a:cubicBezTo>
                      <a:pt x="0" y="59566"/>
                      <a:pt x="48288" y="107854"/>
                      <a:pt x="107854" y="107854"/>
                    </a:cubicBezTo>
                    <a:lnTo>
                      <a:pt x="0" y="107854"/>
                    </a:lnTo>
                    <a:lnTo>
                      <a:pt x="0" y="0"/>
                    </a:lnTo>
                    <a:close/>
                  </a:path>
                </a:pathLst>
              </a:custGeom>
              <a:solidFill>
                <a:schemeClr val="lt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grpSp>
        <p:cxnSp>
          <p:nvCxnSpPr>
            <p:cNvPr id="2463" name="Google Shape;2463;p37"/>
            <p:cNvCxnSpPr/>
            <p:nvPr/>
          </p:nvCxnSpPr>
          <p:spPr>
            <a:xfrm rot="10800000">
              <a:off x="1083193" y="4086553"/>
              <a:ext cx="0" cy="181800"/>
            </a:xfrm>
            <a:prstGeom prst="straightConnector1">
              <a:avLst/>
            </a:prstGeom>
            <a:noFill/>
            <a:ln cap="flat" cmpd="sng" w="19050">
              <a:solidFill>
                <a:schemeClr val="lt1"/>
              </a:solidFill>
              <a:prstDash val="solid"/>
              <a:miter lim="800000"/>
              <a:headEnd len="sm" w="sm" type="none"/>
              <a:tailEnd len="med" w="med" type="stealth"/>
            </a:ln>
          </p:spPr>
        </p:cxnSp>
      </p:grpSp>
      <p:sp>
        <p:nvSpPr>
          <p:cNvPr id="2464" name="Google Shape;2464;p37"/>
          <p:cNvSpPr/>
          <p:nvPr/>
        </p:nvSpPr>
        <p:spPr>
          <a:xfrm flipH="1" rot="-5400000">
            <a:off x="1160931" y="2706592"/>
            <a:ext cx="750300" cy="235800"/>
          </a:xfrm>
          <a:prstGeom prst="roundRect">
            <a:avLst>
              <a:gd fmla="val 34169" name="adj"/>
            </a:avLst>
          </a:prstGeom>
          <a:solidFill>
            <a:schemeClr val="lt1"/>
          </a:solidFill>
          <a:ln>
            <a:noFill/>
          </a:ln>
        </p:spPr>
        <p:txBody>
          <a:bodyPr anchorCtr="0" anchor="ctr" bIns="45700" lIns="0" spcFirstLastPara="1" rIns="0" wrap="square" tIns="36575">
            <a:noAutofit/>
          </a:bodyPr>
          <a:lstStyle/>
          <a:p>
            <a:pPr indent="0" lvl="0" marL="0" marR="0" rtl="0" algn="ctr">
              <a:spcBef>
                <a:spcPts val="0"/>
              </a:spcBef>
              <a:spcAft>
                <a:spcPts val="0"/>
              </a:spcAft>
              <a:buNone/>
            </a:pPr>
            <a:r>
              <a:rPr lang="en-US" sz="900">
                <a:solidFill>
                  <a:schemeClr val="dk1"/>
                </a:solidFill>
                <a:latin typeface="Poppins Medium"/>
                <a:ea typeface="Poppins Medium"/>
                <a:cs typeface="Poppins Medium"/>
                <a:sym typeface="Poppins Medium"/>
              </a:rPr>
              <a:t>2-3 years</a:t>
            </a:r>
            <a:endParaRPr>
              <a:latin typeface="Poppins"/>
              <a:ea typeface="Poppins"/>
              <a:cs typeface="Poppins"/>
              <a:sym typeface="Poppins"/>
            </a:endParaRPr>
          </a:p>
        </p:txBody>
      </p:sp>
      <p:grpSp>
        <p:nvGrpSpPr>
          <p:cNvPr id="2465" name="Google Shape;2465;p37"/>
          <p:cNvGrpSpPr/>
          <p:nvPr/>
        </p:nvGrpSpPr>
        <p:grpSpPr>
          <a:xfrm>
            <a:off x="1654207" y="2745469"/>
            <a:ext cx="77008" cy="154016"/>
            <a:chOff x="887326" y="3493334"/>
            <a:chExt cx="107854" cy="215708"/>
          </a:xfrm>
        </p:grpSpPr>
        <p:sp>
          <p:nvSpPr>
            <p:cNvPr id="2466" name="Google Shape;2466;p37"/>
            <p:cNvSpPr/>
            <p:nvPr/>
          </p:nvSpPr>
          <p:spPr>
            <a:xfrm>
              <a:off x="887326" y="3601188"/>
              <a:ext cx="107854" cy="107854"/>
            </a:xfrm>
            <a:custGeom>
              <a:rect b="b" l="l" r="r" t="t"/>
              <a:pathLst>
                <a:path extrusionOk="0" h="107854" w="107854">
                  <a:moveTo>
                    <a:pt x="0" y="0"/>
                  </a:moveTo>
                  <a:lnTo>
                    <a:pt x="107854" y="0"/>
                  </a:lnTo>
                  <a:cubicBezTo>
                    <a:pt x="48288" y="0"/>
                    <a:pt x="0" y="48288"/>
                    <a:pt x="0" y="107854"/>
                  </a:cubicBezTo>
                  <a:lnTo>
                    <a:pt x="0" y="0"/>
                  </a:lnTo>
                  <a:close/>
                </a:path>
              </a:pathLst>
            </a:custGeom>
            <a:solidFill>
              <a:schemeClr val="lt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sp>
          <p:nvSpPr>
            <p:cNvPr id="2467" name="Google Shape;2467;p37"/>
            <p:cNvSpPr/>
            <p:nvPr/>
          </p:nvSpPr>
          <p:spPr>
            <a:xfrm>
              <a:off x="887326" y="3493334"/>
              <a:ext cx="107854" cy="107854"/>
            </a:xfrm>
            <a:custGeom>
              <a:rect b="b" l="l" r="r" t="t"/>
              <a:pathLst>
                <a:path extrusionOk="0" h="107854" w="107854">
                  <a:moveTo>
                    <a:pt x="0" y="0"/>
                  </a:moveTo>
                  <a:cubicBezTo>
                    <a:pt x="0" y="59566"/>
                    <a:pt x="48288" y="107854"/>
                    <a:pt x="107854" y="107854"/>
                  </a:cubicBezTo>
                  <a:lnTo>
                    <a:pt x="0" y="107854"/>
                  </a:lnTo>
                  <a:lnTo>
                    <a:pt x="0" y="0"/>
                  </a:lnTo>
                  <a:close/>
                </a:path>
              </a:pathLst>
            </a:custGeom>
            <a:solidFill>
              <a:schemeClr val="lt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grpSp>
      <p:cxnSp>
        <p:nvCxnSpPr>
          <p:cNvPr id="2468" name="Google Shape;2468;p37"/>
          <p:cNvCxnSpPr/>
          <p:nvPr/>
        </p:nvCxnSpPr>
        <p:spPr>
          <a:xfrm rot="10800000">
            <a:off x="1757882" y="2731589"/>
            <a:ext cx="0" cy="181800"/>
          </a:xfrm>
          <a:prstGeom prst="straightConnector1">
            <a:avLst/>
          </a:prstGeom>
          <a:noFill/>
          <a:ln cap="flat" cmpd="sng" w="19050">
            <a:solidFill>
              <a:schemeClr val="lt1"/>
            </a:solidFill>
            <a:prstDash val="solid"/>
            <a:miter lim="800000"/>
            <a:headEnd len="sm" w="sm" type="none"/>
            <a:tailEnd len="med" w="med" type="stealth"/>
          </a:ln>
        </p:spPr>
      </p:cxnSp>
      <p:sp>
        <p:nvSpPr>
          <p:cNvPr id="2469" name="Google Shape;2469;p37"/>
          <p:cNvSpPr/>
          <p:nvPr/>
        </p:nvSpPr>
        <p:spPr>
          <a:xfrm flipH="1" rot="-5400000">
            <a:off x="1158817" y="1307217"/>
            <a:ext cx="750300" cy="235800"/>
          </a:xfrm>
          <a:prstGeom prst="roundRect">
            <a:avLst>
              <a:gd fmla="val 34169" name="adj"/>
            </a:avLst>
          </a:prstGeom>
          <a:solidFill>
            <a:schemeClr val="lt1"/>
          </a:solidFill>
          <a:ln>
            <a:noFill/>
          </a:ln>
        </p:spPr>
        <p:txBody>
          <a:bodyPr anchorCtr="0" anchor="ctr" bIns="45700" lIns="0" spcFirstLastPara="1" rIns="0" wrap="square" tIns="36575">
            <a:noAutofit/>
          </a:bodyPr>
          <a:lstStyle/>
          <a:p>
            <a:pPr indent="0" lvl="0" marL="0" marR="0" rtl="0" algn="ctr">
              <a:spcBef>
                <a:spcPts val="0"/>
              </a:spcBef>
              <a:spcAft>
                <a:spcPts val="0"/>
              </a:spcAft>
              <a:buNone/>
            </a:pPr>
            <a:r>
              <a:rPr lang="en-US" sz="900">
                <a:solidFill>
                  <a:schemeClr val="dk1"/>
                </a:solidFill>
                <a:latin typeface="Poppins Medium"/>
                <a:ea typeface="Poppins Medium"/>
                <a:cs typeface="Poppins Medium"/>
                <a:sym typeface="Poppins Medium"/>
              </a:rPr>
              <a:t>5+ years</a:t>
            </a:r>
            <a:endParaRPr>
              <a:latin typeface="Poppins"/>
              <a:ea typeface="Poppins"/>
              <a:cs typeface="Poppins"/>
              <a:sym typeface="Poppins"/>
            </a:endParaRPr>
          </a:p>
        </p:txBody>
      </p:sp>
      <p:grpSp>
        <p:nvGrpSpPr>
          <p:cNvPr id="2470" name="Google Shape;2470;p37"/>
          <p:cNvGrpSpPr/>
          <p:nvPr/>
        </p:nvGrpSpPr>
        <p:grpSpPr>
          <a:xfrm>
            <a:off x="1652093" y="1346094"/>
            <a:ext cx="77008" cy="154016"/>
            <a:chOff x="887326" y="3493334"/>
            <a:chExt cx="107854" cy="215708"/>
          </a:xfrm>
        </p:grpSpPr>
        <p:sp>
          <p:nvSpPr>
            <p:cNvPr id="2471" name="Google Shape;2471;p37"/>
            <p:cNvSpPr/>
            <p:nvPr/>
          </p:nvSpPr>
          <p:spPr>
            <a:xfrm>
              <a:off x="887326" y="3601188"/>
              <a:ext cx="107854" cy="107854"/>
            </a:xfrm>
            <a:custGeom>
              <a:rect b="b" l="l" r="r" t="t"/>
              <a:pathLst>
                <a:path extrusionOk="0" h="107854" w="107854">
                  <a:moveTo>
                    <a:pt x="0" y="0"/>
                  </a:moveTo>
                  <a:lnTo>
                    <a:pt x="107854" y="0"/>
                  </a:lnTo>
                  <a:cubicBezTo>
                    <a:pt x="48288" y="0"/>
                    <a:pt x="0" y="48288"/>
                    <a:pt x="0" y="107854"/>
                  </a:cubicBezTo>
                  <a:lnTo>
                    <a:pt x="0" y="0"/>
                  </a:lnTo>
                  <a:close/>
                </a:path>
              </a:pathLst>
            </a:custGeom>
            <a:solidFill>
              <a:schemeClr val="lt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sp>
          <p:nvSpPr>
            <p:cNvPr id="2472" name="Google Shape;2472;p37"/>
            <p:cNvSpPr/>
            <p:nvPr/>
          </p:nvSpPr>
          <p:spPr>
            <a:xfrm>
              <a:off x="887326" y="3493334"/>
              <a:ext cx="107854" cy="107854"/>
            </a:xfrm>
            <a:custGeom>
              <a:rect b="b" l="l" r="r" t="t"/>
              <a:pathLst>
                <a:path extrusionOk="0" h="107854" w="107854">
                  <a:moveTo>
                    <a:pt x="0" y="0"/>
                  </a:moveTo>
                  <a:cubicBezTo>
                    <a:pt x="0" y="59566"/>
                    <a:pt x="48288" y="107854"/>
                    <a:pt x="107854" y="107854"/>
                  </a:cubicBezTo>
                  <a:lnTo>
                    <a:pt x="0" y="107854"/>
                  </a:lnTo>
                  <a:lnTo>
                    <a:pt x="0" y="0"/>
                  </a:lnTo>
                  <a:close/>
                </a:path>
              </a:pathLst>
            </a:custGeom>
            <a:solidFill>
              <a:schemeClr val="lt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grpSp>
      <p:cxnSp>
        <p:nvCxnSpPr>
          <p:cNvPr id="2473" name="Google Shape;2473;p37"/>
          <p:cNvCxnSpPr/>
          <p:nvPr/>
        </p:nvCxnSpPr>
        <p:spPr>
          <a:xfrm rot="10800000">
            <a:off x="1755768" y="1332214"/>
            <a:ext cx="0" cy="181800"/>
          </a:xfrm>
          <a:prstGeom prst="straightConnector1">
            <a:avLst/>
          </a:prstGeom>
          <a:noFill/>
          <a:ln cap="flat" cmpd="sng" w="19050">
            <a:solidFill>
              <a:schemeClr val="lt1"/>
            </a:solidFill>
            <a:prstDash val="solid"/>
            <a:miter lim="800000"/>
            <a:headEnd len="sm" w="sm" type="none"/>
            <a:tailEnd len="med" w="med" type="stealth"/>
          </a:ln>
        </p:spPr>
      </p:cxnSp>
      <p:sp>
        <p:nvSpPr>
          <p:cNvPr id="2474" name="Google Shape;2474;p37"/>
          <p:cNvSpPr/>
          <p:nvPr/>
        </p:nvSpPr>
        <p:spPr>
          <a:xfrm rot="-5400000">
            <a:off x="1686995" y="1868883"/>
            <a:ext cx="778800" cy="464700"/>
          </a:xfrm>
          <a:prstGeom prst="round2SameRect">
            <a:avLst>
              <a:gd fmla="val 22742" name="adj1"/>
              <a:gd fmla="val 0" name="adj2"/>
            </a:avLst>
          </a:prstGeom>
          <a:noFill/>
          <a:ln>
            <a:noFill/>
          </a:ln>
        </p:spPr>
        <p:txBody>
          <a:bodyPr anchorCtr="0" anchor="ctr" bIns="0" lIns="0" spcFirstLastPara="1" rIns="0" wrap="square" tIns="18275">
            <a:noAutofit/>
          </a:bodyPr>
          <a:lstStyle/>
          <a:p>
            <a:pPr indent="0" lvl="0" marL="0" marR="0" rtl="0" algn="ctr">
              <a:spcBef>
                <a:spcPts val="0"/>
              </a:spcBef>
              <a:spcAft>
                <a:spcPts val="0"/>
              </a:spcAft>
              <a:buNone/>
            </a:pPr>
            <a:r>
              <a:rPr lang="en-US" sz="1000">
                <a:solidFill>
                  <a:schemeClr val="lt1"/>
                </a:solidFill>
                <a:latin typeface="Poppins"/>
                <a:ea typeface="Poppins"/>
                <a:cs typeface="Poppins"/>
                <a:sym typeface="Poppins"/>
              </a:rPr>
              <a:t>New </a:t>
            </a:r>
            <a:endParaRPr>
              <a:latin typeface="Poppins"/>
              <a:ea typeface="Poppins"/>
              <a:cs typeface="Poppins"/>
              <a:sym typeface="Poppins"/>
            </a:endParaRPr>
          </a:p>
          <a:p>
            <a:pPr indent="0" lvl="0" marL="0" marR="0" rtl="0" algn="ctr">
              <a:spcBef>
                <a:spcPts val="0"/>
              </a:spcBef>
              <a:spcAft>
                <a:spcPts val="0"/>
              </a:spcAft>
              <a:buNone/>
            </a:pPr>
            <a:r>
              <a:rPr lang="en-US" sz="1000">
                <a:solidFill>
                  <a:schemeClr val="lt1"/>
                </a:solidFill>
                <a:latin typeface="Poppins"/>
                <a:ea typeface="Poppins"/>
                <a:cs typeface="Poppins"/>
                <a:sym typeface="Poppins"/>
              </a:rPr>
              <a:t>Frontier</a:t>
            </a:r>
            <a:endParaRPr>
              <a:latin typeface="Poppins"/>
              <a:ea typeface="Poppins"/>
              <a:cs typeface="Poppins"/>
              <a:sym typeface="Poppins"/>
            </a:endParaRPr>
          </a:p>
        </p:txBody>
      </p:sp>
      <p:sp>
        <p:nvSpPr>
          <p:cNvPr id="2475" name="Google Shape;2475;p37"/>
          <p:cNvSpPr/>
          <p:nvPr/>
        </p:nvSpPr>
        <p:spPr>
          <a:xfrm rot="-5400000">
            <a:off x="1629242" y="3313671"/>
            <a:ext cx="894300" cy="464700"/>
          </a:xfrm>
          <a:prstGeom prst="round2SameRect">
            <a:avLst>
              <a:gd fmla="val 22742" name="adj1"/>
              <a:gd fmla="val 0" name="adj2"/>
            </a:avLst>
          </a:prstGeom>
          <a:noFill/>
          <a:ln>
            <a:noFill/>
          </a:ln>
        </p:spPr>
        <p:txBody>
          <a:bodyPr anchorCtr="0" anchor="ctr" bIns="0" lIns="0" spcFirstLastPara="1" rIns="0" wrap="square" tIns="18275">
            <a:noAutofit/>
          </a:bodyPr>
          <a:lstStyle/>
          <a:p>
            <a:pPr indent="0" lvl="0" marL="0" marR="0" rtl="0" algn="ctr">
              <a:spcBef>
                <a:spcPts val="0"/>
              </a:spcBef>
              <a:spcAft>
                <a:spcPts val="0"/>
              </a:spcAft>
              <a:buNone/>
            </a:pPr>
            <a:r>
              <a:rPr lang="en-US" sz="1000">
                <a:solidFill>
                  <a:schemeClr val="lt1"/>
                </a:solidFill>
                <a:latin typeface="Poppins"/>
                <a:ea typeface="Poppins"/>
                <a:cs typeface="Poppins"/>
                <a:sym typeface="Poppins"/>
              </a:rPr>
              <a:t>Business </a:t>
            </a:r>
            <a:endParaRPr>
              <a:latin typeface="Poppins"/>
              <a:ea typeface="Poppins"/>
              <a:cs typeface="Poppins"/>
              <a:sym typeface="Poppins"/>
            </a:endParaRPr>
          </a:p>
          <a:p>
            <a:pPr indent="0" lvl="0" marL="0" marR="0" rtl="0" algn="ctr">
              <a:spcBef>
                <a:spcPts val="0"/>
              </a:spcBef>
              <a:spcAft>
                <a:spcPts val="0"/>
              </a:spcAft>
              <a:buNone/>
            </a:pPr>
            <a:r>
              <a:rPr lang="en-US" sz="1000">
                <a:solidFill>
                  <a:schemeClr val="lt1"/>
                </a:solidFill>
                <a:latin typeface="Poppins"/>
                <a:ea typeface="Poppins"/>
                <a:cs typeface="Poppins"/>
                <a:sym typeface="Poppins"/>
              </a:rPr>
              <a:t>Transition</a:t>
            </a:r>
            <a:endParaRPr>
              <a:latin typeface="Poppins"/>
              <a:ea typeface="Poppins"/>
              <a:cs typeface="Poppins"/>
              <a:sym typeface="Poppins"/>
            </a:endParaRPr>
          </a:p>
        </p:txBody>
      </p:sp>
      <p:sp>
        <p:nvSpPr>
          <p:cNvPr id="2476" name="Google Shape;2476;p37"/>
          <p:cNvSpPr/>
          <p:nvPr/>
        </p:nvSpPr>
        <p:spPr>
          <a:xfrm rot="-5400000">
            <a:off x="1533692" y="4758304"/>
            <a:ext cx="1085400" cy="464700"/>
          </a:xfrm>
          <a:prstGeom prst="round2SameRect">
            <a:avLst>
              <a:gd fmla="val 23152" name="adj1"/>
              <a:gd fmla="val 0" name="adj2"/>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a:ea typeface="Poppins"/>
                <a:cs typeface="Poppins"/>
                <a:sym typeface="Poppins"/>
              </a:rPr>
              <a:t>Beachhead to </a:t>
            </a:r>
            <a:endParaRPr>
              <a:latin typeface="Poppins"/>
              <a:ea typeface="Poppins"/>
              <a:cs typeface="Poppins"/>
              <a:sym typeface="Poppins"/>
            </a:endParaRPr>
          </a:p>
          <a:p>
            <a:pPr indent="0" lvl="0" marL="0" marR="0" rtl="0" algn="ctr">
              <a:spcBef>
                <a:spcPts val="0"/>
              </a:spcBef>
              <a:spcAft>
                <a:spcPts val="0"/>
              </a:spcAft>
              <a:buNone/>
            </a:pPr>
            <a:r>
              <a:rPr lang="en-US" sz="1000">
                <a:solidFill>
                  <a:schemeClr val="lt1"/>
                </a:solidFill>
                <a:latin typeface="Poppins"/>
                <a:ea typeface="Poppins"/>
                <a:cs typeface="Poppins"/>
                <a:sym typeface="Poppins"/>
              </a:rPr>
              <a:t>core market</a:t>
            </a:r>
            <a:endParaRPr>
              <a:latin typeface="Poppins"/>
              <a:ea typeface="Poppins"/>
              <a:cs typeface="Poppins"/>
              <a:sym typeface="Poppins"/>
            </a:endParaRPr>
          </a:p>
        </p:txBody>
      </p:sp>
      <p:sp>
        <p:nvSpPr>
          <p:cNvPr id="2477" name="Google Shape;2477;p37"/>
          <p:cNvSpPr/>
          <p:nvPr/>
        </p:nvSpPr>
        <p:spPr>
          <a:xfrm flipH="1">
            <a:off x="3040040" y="5712142"/>
            <a:ext cx="1395600" cy="350400"/>
          </a:xfrm>
          <a:prstGeom prst="round2SameRect">
            <a:avLst>
              <a:gd fmla="val 0" name="adj1"/>
              <a:gd fmla="val 29348" name="adj2"/>
            </a:avLst>
          </a:prstGeom>
          <a:noFill/>
          <a:ln>
            <a:noFill/>
          </a:ln>
        </p:spPr>
        <p:txBody>
          <a:bodyPr anchorCtr="0" anchor="ctr" bIns="0" lIns="182875" spcFirstLastPara="1" rIns="182875" wrap="square" tIns="0">
            <a:noAutofit/>
          </a:bodyPr>
          <a:lstStyle/>
          <a:p>
            <a:pPr indent="0" lvl="0" marL="0" marR="0" rtl="0" algn="ctr">
              <a:spcBef>
                <a:spcPts val="0"/>
              </a:spcBef>
              <a:spcAft>
                <a:spcPts val="0"/>
              </a:spcAft>
              <a:buNone/>
            </a:pPr>
            <a:r>
              <a:rPr lang="en-US" sz="1000">
                <a:solidFill>
                  <a:schemeClr val="lt1"/>
                </a:solidFill>
                <a:latin typeface="Poppins"/>
                <a:ea typeface="Poppins"/>
                <a:cs typeface="Poppins"/>
                <a:sym typeface="Poppins"/>
              </a:rPr>
              <a:t>5 Projects Live</a:t>
            </a:r>
            <a:endParaRPr>
              <a:latin typeface="Poppins"/>
              <a:ea typeface="Poppins"/>
              <a:cs typeface="Poppins"/>
              <a:sym typeface="Poppins"/>
            </a:endParaRPr>
          </a:p>
        </p:txBody>
      </p:sp>
      <p:sp>
        <p:nvSpPr>
          <p:cNvPr id="2478" name="Google Shape;2478;p37"/>
          <p:cNvSpPr/>
          <p:nvPr/>
        </p:nvSpPr>
        <p:spPr>
          <a:xfrm flipH="1">
            <a:off x="5554984" y="5712142"/>
            <a:ext cx="2090700" cy="350400"/>
          </a:xfrm>
          <a:prstGeom prst="round2SameRect">
            <a:avLst>
              <a:gd fmla="val 0" name="adj1"/>
              <a:gd fmla="val 29891" name="adj2"/>
            </a:avLst>
          </a:prstGeom>
          <a:noFill/>
          <a:ln>
            <a:noFill/>
          </a:ln>
        </p:spPr>
        <p:txBody>
          <a:bodyPr anchorCtr="0" anchor="ctr" bIns="0" lIns="182875" spcFirstLastPara="1" rIns="182875" wrap="square" tIns="0">
            <a:noAutofit/>
          </a:bodyPr>
          <a:lstStyle/>
          <a:p>
            <a:pPr indent="0" lvl="0" marL="0" marR="0" rtl="0" algn="ctr">
              <a:spcBef>
                <a:spcPts val="0"/>
              </a:spcBef>
              <a:spcAft>
                <a:spcPts val="0"/>
              </a:spcAft>
              <a:buNone/>
            </a:pPr>
            <a:r>
              <a:rPr lang="en-US" sz="1000">
                <a:solidFill>
                  <a:schemeClr val="lt1"/>
                </a:solidFill>
                <a:latin typeface="Poppins"/>
                <a:ea typeface="Poppins"/>
                <a:cs typeface="Poppins"/>
                <a:sym typeface="Poppins"/>
              </a:rPr>
              <a:t>25 Projects in MVB mode</a:t>
            </a:r>
            <a:endParaRPr>
              <a:latin typeface="Poppins"/>
              <a:ea typeface="Poppins"/>
              <a:cs typeface="Poppins"/>
              <a:sym typeface="Poppins"/>
            </a:endParaRPr>
          </a:p>
        </p:txBody>
      </p:sp>
      <p:sp>
        <p:nvSpPr>
          <p:cNvPr id="2479" name="Google Shape;2479;p37"/>
          <p:cNvSpPr/>
          <p:nvPr/>
        </p:nvSpPr>
        <p:spPr>
          <a:xfrm flipH="1">
            <a:off x="8434649" y="5712142"/>
            <a:ext cx="2056500" cy="350400"/>
          </a:xfrm>
          <a:prstGeom prst="round2SameRect">
            <a:avLst>
              <a:gd fmla="val 0" name="adj1"/>
              <a:gd fmla="val 29348" name="adj2"/>
            </a:avLst>
          </a:prstGeom>
          <a:noFill/>
          <a:ln>
            <a:noFill/>
          </a:ln>
        </p:spPr>
        <p:txBody>
          <a:bodyPr anchorCtr="0" anchor="ctr" bIns="0" lIns="182875" spcFirstLastPara="1" rIns="182875" wrap="square" tIns="0">
            <a:noAutofit/>
          </a:bodyPr>
          <a:lstStyle/>
          <a:p>
            <a:pPr indent="0" lvl="0" marL="0" marR="0" rtl="0" algn="ctr">
              <a:spcBef>
                <a:spcPts val="0"/>
              </a:spcBef>
              <a:spcAft>
                <a:spcPts val="0"/>
              </a:spcAft>
              <a:buNone/>
            </a:pPr>
            <a:r>
              <a:rPr lang="en-US" sz="1000">
                <a:solidFill>
                  <a:schemeClr val="lt1"/>
                </a:solidFill>
                <a:latin typeface="Poppins"/>
                <a:ea typeface="Poppins"/>
                <a:cs typeface="Poppins"/>
                <a:sym typeface="Poppins"/>
              </a:rPr>
              <a:t>90 Projects on the radar</a:t>
            </a:r>
            <a:endParaRPr>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3" name="Shape 2483"/>
        <p:cNvGrpSpPr/>
        <p:nvPr/>
      </p:nvGrpSpPr>
      <p:grpSpPr>
        <a:xfrm>
          <a:off x="0" y="0"/>
          <a:ext cx="0" cy="0"/>
          <a:chOff x="0" y="0"/>
          <a:chExt cx="0" cy="0"/>
        </a:xfrm>
      </p:grpSpPr>
      <p:sp>
        <p:nvSpPr>
          <p:cNvPr id="2484" name="Google Shape;2484;p38"/>
          <p:cNvSpPr txBox="1"/>
          <p:nvPr/>
        </p:nvSpPr>
        <p:spPr>
          <a:xfrm>
            <a:off x="5306876" y="1049470"/>
            <a:ext cx="1616100" cy="4155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accent4"/>
              </a:buClr>
              <a:buSzPts val="3000"/>
              <a:buFont typeface="Montserrat"/>
              <a:buNone/>
            </a:pPr>
            <a:r>
              <a:rPr b="1" i="0" lang="en-US" sz="2100" u="none" cap="none" strike="noStrike">
                <a:solidFill>
                  <a:schemeClr val="dk1"/>
                </a:solidFill>
                <a:latin typeface="Poppins"/>
                <a:ea typeface="Poppins"/>
                <a:cs typeface="Poppins"/>
                <a:sym typeface="Poppins"/>
              </a:rPr>
              <a:t>YEAR 2</a:t>
            </a:r>
            <a:endParaRPr sz="500">
              <a:solidFill>
                <a:schemeClr val="dk1"/>
              </a:solidFill>
              <a:latin typeface="Poppins"/>
              <a:ea typeface="Poppins"/>
              <a:cs typeface="Poppins"/>
              <a:sym typeface="Poppins"/>
            </a:endParaRPr>
          </a:p>
        </p:txBody>
      </p:sp>
      <p:sp>
        <p:nvSpPr>
          <p:cNvPr id="2485" name="Google Shape;2485;p38"/>
          <p:cNvSpPr txBox="1"/>
          <p:nvPr/>
        </p:nvSpPr>
        <p:spPr>
          <a:xfrm>
            <a:off x="1417816" y="1516489"/>
            <a:ext cx="1539300" cy="4155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accent4"/>
              </a:buClr>
              <a:buSzPts val="3000"/>
              <a:buFont typeface="Montserrat"/>
              <a:buNone/>
            </a:pPr>
            <a:r>
              <a:rPr b="1" i="0" lang="en-US" sz="2100" u="none" cap="none" strike="noStrike">
                <a:solidFill>
                  <a:schemeClr val="dk1"/>
                </a:solidFill>
                <a:latin typeface="Poppins"/>
                <a:ea typeface="Poppins"/>
                <a:cs typeface="Poppins"/>
                <a:sym typeface="Poppins"/>
              </a:rPr>
              <a:t>YEAR 1</a:t>
            </a:r>
            <a:endParaRPr sz="500">
              <a:solidFill>
                <a:schemeClr val="dk1"/>
              </a:solidFill>
              <a:latin typeface="Poppins"/>
              <a:ea typeface="Poppins"/>
              <a:cs typeface="Poppins"/>
              <a:sym typeface="Poppins"/>
            </a:endParaRPr>
          </a:p>
        </p:txBody>
      </p:sp>
      <p:sp>
        <p:nvSpPr>
          <p:cNvPr id="2486" name="Google Shape;2486;p38"/>
          <p:cNvSpPr/>
          <p:nvPr/>
        </p:nvSpPr>
        <p:spPr>
          <a:xfrm>
            <a:off x="342615" y="2270816"/>
            <a:ext cx="3689700" cy="4457400"/>
          </a:xfrm>
          <a:prstGeom prst="roundRect">
            <a:avLst>
              <a:gd fmla="val 3768"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t/>
            </a:r>
            <a:endParaRPr sz="900">
              <a:solidFill>
                <a:schemeClr val="dk1"/>
              </a:solidFill>
              <a:latin typeface="Montserrat"/>
              <a:ea typeface="Montserrat"/>
              <a:cs typeface="Montserrat"/>
              <a:sym typeface="Montserrat"/>
            </a:endParaRPr>
          </a:p>
        </p:txBody>
      </p:sp>
      <p:sp>
        <p:nvSpPr>
          <p:cNvPr id="2487" name="Google Shape;2487;p38"/>
          <p:cNvSpPr/>
          <p:nvPr/>
        </p:nvSpPr>
        <p:spPr>
          <a:xfrm rot="-5400000">
            <a:off x="-1857285" y="4138070"/>
            <a:ext cx="4790100" cy="390300"/>
          </a:xfrm>
          <a:prstGeom prst="round2SameRect">
            <a:avLst>
              <a:gd fmla="val 35535" name="adj1"/>
              <a:gd fmla="val 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88" name="Google Shape;2488;p38"/>
          <p:cNvSpPr txBox="1"/>
          <p:nvPr/>
        </p:nvSpPr>
        <p:spPr>
          <a:xfrm rot="-5400000">
            <a:off x="265235" y="2848759"/>
            <a:ext cx="545100" cy="323100"/>
          </a:xfrm>
          <a:prstGeom prst="rect">
            <a:avLst/>
          </a:prstGeom>
          <a:noFill/>
          <a:ln>
            <a:noFill/>
          </a:ln>
        </p:spPr>
        <p:txBody>
          <a:bodyPr anchorCtr="0" anchor="t" bIns="45700" lIns="137150" spcFirstLastPara="1" rIns="91425" wrap="square" tIns="45700">
            <a:spAutoFit/>
          </a:bodyPr>
          <a:lstStyle/>
          <a:p>
            <a:pPr indent="0" lvl="0" marL="0" marR="0" rtl="0" algn="ctr">
              <a:lnSpc>
                <a:spcPct val="100000"/>
              </a:lnSpc>
              <a:spcBef>
                <a:spcPts val="0"/>
              </a:spcBef>
              <a:spcAft>
                <a:spcPts val="0"/>
              </a:spcAft>
              <a:buClr>
                <a:schemeClr val="accent1"/>
              </a:buClr>
              <a:buSzPts val="1500"/>
              <a:buFont typeface="Montserrat"/>
              <a:buNone/>
            </a:pPr>
            <a:r>
              <a:rPr b="1" i="0" lang="en-US" sz="1500" u="none" cap="none" strike="noStrike">
                <a:solidFill>
                  <a:schemeClr val="accent1"/>
                </a:solidFill>
                <a:latin typeface="Poppins"/>
                <a:ea typeface="Poppins"/>
                <a:cs typeface="Poppins"/>
                <a:sym typeface="Poppins"/>
              </a:rPr>
              <a:t>Q1</a:t>
            </a:r>
            <a:endParaRPr>
              <a:latin typeface="Poppins"/>
              <a:ea typeface="Poppins"/>
              <a:cs typeface="Poppins"/>
              <a:sym typeface="Poppins"/>
            </a:endParaRPr>
          </a:p>
        </p:txBody>
      </p:sp>
      <p:sp>
        <p:nvSpPr>
          <p:cNvPr id="2489" name="Google Shape;2489;p38"/>
          <p:cNvSpPr txBox="1"/>
          <p:nvPr/>
        </p:nvSpPr>
        <p:spPr>
          <a:xfrm rot="-5400000">
            <a:off x="246035" y="3911058"/>
            <a:ext cx="583500" cy="323100"/>
          </a:xfrm>
          <a:prstGeom prst="rect">
            <a:avLst/>
          </a:prstGeom>
          <a:noFill/>
          <a:ln>
            <a:noFill/>
          </a:ln>
        </p:spPr>
        <p:txBody>
          <a:bodyPr anchorCtr="0" anchor="t" bIns="45700" lIns="137150" spcFirstLastPara="1" rIns="91425" wrap="square" tIns="45700">
            <a:spAutoFit/>
          </a:bodyPr>
          <a:lstStyle/>
          <a:p>
            <a:pPr indent="0" lvl="0" marL="0" marR="0" rtl="0" algn="ctr">
              <a:lnSpc>
                <a:spcPct val="100000"/>
              </a:lnSpc>
              <a:spcBef>
                <a:spcPts val="0"/>
              </a:spcBef>
              <a:spcAft>
                <a:spcPts val="0"/>
              </a:spcAft>
              <a:buClr>
                <a:schemeClr val="accent1"/>
              </a:buClr>
              <a:buSzPts val="1500"/>
              <a:buFont typeface="Montserrat"/>
              <a:buNone/>
            </a:pPr>
            <a:r>
              <a:rPr b="1" i="0" lang="en-US" sz="1500" u="none" cap="none" strike="noStrike">
                <a:solidFill>
                  <a:schemeClr val="accent1"/>
                </a:solidFill>
                <a:latin typeface="Poppins"/>
                <a:ea typeface="Poppins"/>
                <a:cs typeface="Poppins"/>
                <a:sym typeface="Poppins"/>
              </a:rPr>
              <a:t>Q2</a:t>
            </a:r>
            <a:endParaRPr>
              <a:latin typeface="Poppins"/>
              <a:ea typeface="Poppins"/>
              <a:cs typeface="Poppins"/>
              <a:sym typeface="Poppins"/>
            </a:endParaRPr>
          </a:p>
        </p:txBody>
      </p:sp>
      <p:sp>
        <p:nvSpPr>
          <p:cNvPr id="2490" name="Google Shape;2490;p38"/>
          <p:cNvSpPr txBox="1"/>
          <p:nvPr/>
        </p:nvSpPr>
        <p:spPr>
          <a:xfrm rot="-5400000">
            <a:off x="246036" y="4973322"/>
            <a:ext cx="583500" cy="323100"/>
          </a:xfrm>
          <a:prstGeom prst="rect">
            <a:avLst/>
          </a:prstGeom>
          <a:noFill/>
          <a:ln>
            <a:noFill/>
          </a:ln>
        </p:spPr>
        <p:txBody>
          <a:bodyPr anchorCtr="0" anchor="t" bIns="45700" lIns="137150" spcFirstLastPara="1" rIns="91425" wrap="square" tIns="45700">
            <a:spAutoFit/>
          </a:bodyPr>
          <a:lstStyle/>
          <a:p>
            <a:pPr indent="0" lvl="0" marL="0" marR="0" rtl="0" algn="ctr">
              <a:lnSpc>
                <a:spcPct val="100000"/>
              </a:lnSpc>
              <a:spcBef>
                <a:spcPts val="0"/>
              </a:spcBef>
              <a:spcAft>
                <a:spcPts val="0"/>
              </a:spcAft>
              <a:buClr>
                <a:schemeClr val="accent1"/>
              </a:buClr>
              <a:buSzPts val="1500"/>
              <a:buFont typeface="Montserrat"/>
              <a:buNone/>
            </a:pPr>
            <a:r>
              <a:rPr b="1" i="0" lang="en-US" sz="1500" u="none" cap="none" strike="noStrike">
                <a:solidFill>
                  <a:schemeClr val="accent1"/>
                </a:solidFill>
                <a:latin typeface="Poppins"/>
                <a:ea typeface="Poppins"/>
                <a:cs typeface="Poppins"/>
                <a:sym typeface="Poppins"/>
              </a:rPr>
              <a:t>Q3</a:t>
            </a:r>
            <a:endParaRPr>
              <a:latin typeface="Poppins"/>
              <a:ea typeface="Poppins"/>
              <a:cs typeface="Poppins"/>
              <a:sym typeface="Poppins"/>
            </a:endParaRPr>
          </a:p>
        </p:txBody>
      </p:sp>
      <p:sp>
        <p:nvSpPr>
          <p:cNvPr id="2491" name="Google Shape;2491;p38"/>
          <p:cNvSpPr txBox="1"/>
          <p:nvPr/>
        </p:nvSpPr>
        <p:spPr>
          <a:xfrm rot="-5400000">
            <a:off x="236437" y="6035604"/>
            <a:ext cx="602700" cy="323100"/>
          </a:xfrm>
          <a:prstGeom prst="rect">
            <a:avLst/>
          </a:prstGeom>
          <a:noFill/>
          <a:ln>
            <a:noFill/>
          </a:ln>
        </p:spPr>
        <p:txBody>
          <a:bodyPr anchorCtr="0" anchor="t" bIns="45700" lIns="137150" spcFirstLastPara="1" rIns="91425" wrap="square" tIns="45700">
            <a:spAutoFit/>
          </a:bodyPr>
          <a:lstStyle/>
          <a:p>
            <a:pPr indent="0" lvl="0" marL="0" marR="0" rtl="0" algn="ctr">
              <a:lnSpc>
                <a:spcPct val="100000"/>
              </a:lnSpc>
              <a:spcBef>
                <a:spcPts val="0"/>
              </a:spcBef>
              <a:spcAft>
                <a:spcPts val="0"/>
              </a:spcAft>
              <a:buClr>
                <a:schemeClr val="accent1"/>
              </a:buClr>
              <a:buSzPts val="1500"/>
              <a:buFont typeface="Montserrat"/>
              <a:buNone/>
            </a:pPr>
            <a:r>
              <a:rPr b="1" i="0" lang="en-US" sz="1500" u="none" cap="none" strike="noStrike">
                <a:solidFill>
                  <a:schemeClr val="accent1"/>
                </a:solidFill>
                <a:latin typeface="Poppins"/>
                <a:ea typeface="Poppins"/>
                <a:cs typeface="Poppins"/>
                <a:sym typeface="Poppins"/>
              </a:rPr>
              <a:t>Q4</a:t>
            </a:r>
            <a:endParaRPr>
              <a:latin typeface="Poppins"/>
              <a:ea typeface="Poppins"/>
              <a:cs typeface="Poppins"/>
              <a:sym typeface="Poppins"/>
            </a:endParaRPr>
          </a:p>
        </p:txBody>
      </p:sp>
      <p:grpSp>
        <p:nvGrpSpPr>
          <p:cNvPr id="2492" name="Google Shape;2492;p38"/>
          <p:cNvGrpSpPr/>
          <p:nvPr/>
        </p:nvGrpSpPr>
        <p:grpSpPr>
          <a:xfrm>
            <a:off x="342613" y="3541480"/>
            <a:ext cx="390384" cy="2124528"/>
            <a:chOff x="331895" y="2895238"/>
            <a:chExt cx="3700323" cy="2124528"/>
          </a:xfrm>
        </p:grpSpPr>
        <p:cxnSp>
          <p:nvCxnSpPr>
            <p:cNvPr id="2493" name="Google Shape;2493;p38"/>
            <p:cNvCxnSpPr/>
            <p:nvPr/>
          </p:nvCxnSpPr>
          <p:spPr>
            <a:xfrm>
              <a:off x="331895" y="2895238"/>
              <a:ext cx="3700323" cy="0"/>
            </a:xfrm>
            <a:prstGeom prst="straightConnector1">
              <a:avLst/>
            </a:prstGeom>
            <a:noFill/>
            <a:ln cap="flat" cmpd="sng" w="25400">
              <a:solidFill>
                <a:schemeClr val="lt1"/>
              </a:solidFill>
              <a:prstDash val="solid"/>
              <a:miter lim="800000"/>
              <a:headEnd len="sm" w="sm" type="none"/>
              <a:tailEnd len="sm" w="sm" type="none"/>
            </a:ln>
          </p:spPr>
        </p:cxnSp>
        <p:cxnSp>
          <p:nvCxnSpPr>
            <p:cNvPr id="2494" name="Google Shape;2494;p38"/>
            <p:cNvCxnSpPr/>
            <p:nvPr/>
          </p:nvCxnSpPr>
          <p:spPr>
            <a:xfrm>
              <a:off x="331895" y="3957502"/>
              <a:ext cx="3700323" cy="0"/>
            </a:xfrm>
            <a:prstGeom prst="straightConnector1">
              <a:avLst/>
            </a:prstGeom>
            <a:noFill/>
            <a:ln cap="flat" cmpd="sng" w="25400">
              <a:solidFill>
                <a:schemeClr val="lt1"/>
              </a:solidFill>
              <a:prstDash val="solid"/>
              <a:miter lim="800000"/>
              <a:headEnd len="sm" w="sm" type="none"/>
              <a:tailEnd len="sm" w="sm" type="none"/>
            </a:ln>
          </p:spPr>
        </p:cxnSp>
        <p:cxnSp>
          <p:nvCxnSpPr>
            <p:cNvPr id="2495" name="Google Shape;2495;p38"/>
            <p:cNvCxnSpPr/>
            <p:nvPr/>
          </p:nvCxnSpPr>
          <p:spPr>
            <a:xfrm>
              <a:off x="331895" y="5019766"/>
              <a:ext cx="3700323" cy="0"/>
            </a:xfrm>
            <a:prstGeom prst="straightConnector1">
              <a:avLst/>
            </a:prstGeom>
            <a:noFill/>
            <a:ln cap="flat" cmpd="sng" w="25400">
              <a:solidFill>
                <a:schemeClr val="lt1"/>
              </a:solidFill>
              <a:prstDash val="solid"/>
              <a:miter lim="800000"/>
              <a:headEnd len="sm" w="sm" type="none"/>
              <a:tailEnd len="sm" w="sm" type="none"/>
            </a:ln>
          </p:spPr>
        </p:cxnSp>
      </p:grpSp>
      <p:sp>
        <p:nvSpPr>
          <p:cNvPr id="2496" name="Google Shape;2496;p38"/>
          <p:cNvSpPr/>
          <p:nvPr/>
        </p:nvSpPr>
        <p:spPr>
          <a:xfrm>
            <a:off x="8165522" y="1181669"/>
            <a:ext cx="3689700" cy="4597500"/>
          </a:xfrm>
          <a:prstGeom prst="roundRect">
            <a:avLst>
              <a:gd fmla="val 3768"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t/>
            </a:r>
            <a:endParaRPr sz="900">
              <a:solidFill>
                <a:schemeClr val="dk1"/>
              </a:solidFill>
              <a:latin typeface="Montserrat"/>
              <a:ea typeface="Montserrat"/>
              <a:cs typeface="Montserrat"/>
              <a:sym typeface="Montserrat"/>
            </a:endParaRPr>
          </a:p>
        </p:txBody>
      </p:sp>
      <p:sp>
        <p:nvSpPr>
          <p:cNvPr id="2497" name="Google Shape;2497;p38"/>
          <p:cNvSpPr/>
          <p:nvPr/>
        </p:nvSpPr>
        <p:spPr>
          <a:xfrm rot="-5400000">
            <a:off x="5965622" y="3189039"/>
            <a:ext cx="4790100" cy="390300"/>
          </a:xfrm>
          <a:prstGeom prst="round2SameRect">
            <a:avLst>
              <a:gd fmla="val 35535" name="adj1"/>
              <a:gd fmla="val 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98" name="Google Shape;2498;p38"/>
          <p:cNvSpPr/>
          <p:nvPr/>
        </p:nvSpPr>
        <p:spPr>
          <a:xfrm>
            <a:off x="4270147" y="1788805"/>
            <a:ext cx="3689700" cy="4472400"/>
          </a:xfrm>
          <a:prstGeom prst="roundRect">
            <a:avLst>
              <a:gd fmla="val 3768" name="adj"/>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t/>
            </a:r>
            <a:endParaRPr sz="900">
              <a:solidFill>
                <a:schemeClr val="dk1"/>
              </a:solidFill>
              <a:latin typeface="Montserrat"/>
              <a:ea typeface="Montserrat"/>
              <a:cs typeface="Montserrat"/>
              <a:sym typeface="Montserrat"/>
            </a:endParaRPr>
          </a:p>
        </p:txBody>
      </p:sp>
      <p:sp>
        <p:nvSpPr>
          <p:cNvPr id="2499" name="Google Shape;2499;p38"/>
          <p:cNvSpPr/>
          <p:nvPr/>
        </p:nvSpPr>
        <p:spPr>
          <a:xfrm rot="-5400000">
            <a:off x="2070247" y="3671051"/>
            <a:ext cx="4790100" cy="390300"/>
          </a:xfrm>
          <a:prstGeom prst="round2SameRect">
            <a:avLst>
              <a:gd fmla="val 35535" name="adj1"/>
              <a:gd fmla="val 0"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00" name="Google Shape;2500;p38"/>
          <p:cNvSpPr txBox="1"/>
          <p:nvPr/>
        </p:nvSpPr>
        <p:spPr>
          <a:xfrm rot="-5400000">
            <a:off x="4192768" y="2381740"/>
            <a:ext cx="545100" cy="323100"/>
          </a:xfrm>
          <a:prstGeom prst="rect">
            <a:avLst/>
          </a:prstGeom>
          <a:noFill/>
          <a:ln>
            <a:noFill/>
          </a:ln>
        </p:spPr>
        <p:txBody>
          <a:bodyPr anchorCtr="0" anchor="t" bIns="45700" lIns="137150" spcFirstLastPara="1" rIns="91425" wrap="square" tIns="45700">
            <a:spAutoFit/>
          </a:bodyPr>
          <a:lstStyle/>
          <a:p>
            <a:pPr indent="0" lvl="0" marL="0" marR="0" rtl="0" algn="ctr">
              <a:lnSpc>
                <a:spcPct val="100000"/>
              </a:lnSpc>
              <a:spcBef>
                <a:spcPts val="0"/>
              </a:spcBef>
              <a:spcAft>
                <a:spcPts val="0"/>
              </a:spcAft>
              <a:buClr>
                <a:schemeClr val="accent1"/>
              </a:buClr>
              <a:buSzPts val="1500"/>
              <a:buFont typeface="Montserrat"/>
              <a:buNone/>
            </a:pPr>
            <a:r>
              <a:rPr b="1" i="0" lang="en-US" sz="1500" u="none" cap="none" strike="noStrike">
                <a:solidFill>
                  <a:schemeClr val="accent1"/>
                </a:solidFill>
                <a:latin typeface="Poppins"/>
                <a:ea typeface="Poppins"/>
                <a:cs typeface="Poppins"/>
                <a:sym typeface="Poppins"/>
              </a:rPr>
              <a:t>Q1</a:t>
            </a:r>
            <a:endParaRPr>
              <a:latin typeface="Poppins"/>
              <a:ea typeface="Poppins"/>
              <a:cs typeface="Poppins"/>
              <a:sym typeface="Poppins"/>
            </a:endParaRPr>
          </a:p>
        </p:txBody>
      </p:sp>
      <p:sp>
        <p:nvSpPr>
          <p:cNvPr id="2501" name="Google Shape;2501;p38"/>
          <p:cNvSpPr txBox="1"/>
          <p:nvPr/>
        </p:nvSpPr>
        <p:spPr>
          <a:xfrm rot="-5400000">
            <a:off x="8088143" y="1899728"/>
            <a:ext cx="545100" cy="323100"/>
          </a:xfrm>
          <a:prstGeom prst="rect">
            <a:avLst/>
          </a:prstGeom>
          <a:noFill/>
          <a:ln>
            <a:noFill/>
          </a:ln>
        </p:spPr>
        <p:txBody>
          <a:bodyPr anchorCtr="0" anchor="t" bIns="45700" lIns="137150" spcFirstLastPara="1" rIns="91425" wrap="square" tIns="45700">
            <a:spAutoFit/>
          </a:bodyPr>
          <a:lstStyle/>
          <a:p>
            <a:pPr indent="0" lvl="0" marL="0" marR="0" rtl="0" algn="ctr">
              <a:lnSpc>
                <a:spcPct val="100000"/>
              </a:lnSpc>
              <a:spcBef>
                <a:spcPts val="0"/>
              </a:spcBef>
              <a:spcAft>
                <a:spcPts val="0"/>
              </a:spcAft>
              <a:buClr>
                <a:schemeClr val="accent1"/>
              </a:buClr>
              <a:buSzPts val="1500"/>
              <a:buFont typeface="Montserrat"/>
              <a:buNone/>
            </a:pPr>
            <a:r>
              <a:rPr b="1" i="0" lang="en-US" sz="1500" u="none" cap="none" strike="noStrike">
                <a:solidFill>
                  <a:schemeClr val="accent1"/>
                </a:solidFill>
                <a:latin typeface="Poppins"/>
                <a:ea typeface="Poppins"/>
                <a:cs typeface="Poppins"/>
                <a:sym typeface="Poppins"/>
              </a:rPr>
              <a:t>Q1</a:t>
            </a:r>
            <a:endParaRPr>
              <a:latin typeface="Poppins"/>
              <a:ea typeface="Poppins"/>
              <a:cs typeface="Poppins"/>
              <a:sym typeface="Poppins"/>
            </a:endParaRPr>
          </a:p>
        </p:txBody>
      </p:sp>
      <p:sp>
        <p:nvSpPr>
          <p:cNvPr id="2502" name="Google Shape;2502;p38"/>
          <p:cNvSpPr txBox="1"/>
          <p:nvPr/>
        </p:nvSpPr>
        <p:spPr>
          <a:xfrm rot="-5400000">
            <a:off x="8068942" y="2962027"/>
            <a:ext cx="583500" cy="323100"/>
          </a:xfrm>
          <a:prstGeom prst="rect">
            <a:avLst/>
          </a:prstGeom>
          <a:noFill/>
          <a:ln>
            <a:noFill/>
          </a:ln>
        </p:spPr>
        <p:txBody>
          <a:bodyPr anchorCtr="0" anchor="t" bIns="45700" lIns="137150" spcFirstLastPara="1" rIns="91425" wrap="square" tIns="45700">
            <a:spAutoFit/>
          </a:bodyPr>
          <a:lstStyle/>
          <a:p>
            <a:pPr indent="0" lvl="0" marL="0" marR="0" rtl="0" algn="ctr">
              <a:lnSpc>
                <a:spcPct val="100000"/>
              </a:lnSpc>
              <a:spcBef>
                <a:spcPts val="0"/>
              </a:spcBef>
              <a:spcAft>
                <a:spcPts val="0"/>
              </a:spcAft>
              <a:buClr>
                <a:schemeClr val="accent1"/>
              </a:buClr>
              <a:buSzPts val="1500"/>
              <a:buFont typeface="Montserrat"/>
              <a:buNone/>
            </a:pPr>
            <a:r>
              <a:rPr b="1" i="0" lang="en-US" sz="1500" u="none" cap="none" strike="noStrike">
                <a:solidFill>
                  <a:schemeClr val="accent1"/>
                </a:solidFill>
                <a:latin typeface="Poppins"/>
                <a:ea typeface="Poppins"/>
                <a:cs typeface="Poppins"/>
                <a:sym typeface="Poppins"/>
              </a:rPr>
              <a:t>Q2</a:t>
            </a:r>
            <a:endParaRPr>
              <a:latin typeface="Poppins"/>
              <a:ea typeface="Poppins"/>
              <a:cs typeface="Poppins"/>
              <a:sym typeface="Poppins"/>
            </a:endParaRPr>
          </a:p>
        </p:txBody>
      </p:sp>
      <p:sp>
        <p:nvSpPr>
          <p:cNvPr id="2503" name="Google Shape;2503;p38"/>
          <p:cNvSpPr txBox="1"/>
          <p:nvPr/>
        </p:nvSpPr>
        <p:spPr>
          <a:xfrm rot="-5400000">
            <a:off x="8068943" y="4024291"/>
            <a:ext cx="583500" cy="323100"/>
          </a:xfrm>
          <a:prstGeom prst="rect">
            <a:avLst/>
          </a:prstGeom>
          <a:noFill/>
          <a:ln>
            <a:noFill/>
          </a:ln>
        </p:spPr>
        <p:txBody>
          <a:bodyPr anchorCtr="0" anchor="t" bIns="45700" lIns="137150" spcFirstLastPara="1" rIns="91425" wrap="square" tIns="45700">
            <a:spAutoFit/>
          </a:bodyPr>
          <a:lstStyle/>
          <a:p>
            <a:pPr indent="0" lvl="0" marL="0" marR="0" rtl="0" algn="ctr">
              <a:lnSpc>
                <a:spcPct val="100000"/>
              </a:lnSpc>
              <a:spcBef>
                <a:spcPts val="0"/>
              </a:spcBef>
              <a:spcAft>
                <a:spcPts val="0"/>
              </a:spcAft>
              <a:buClr>
                <a:schemeClr val="accent1"/>
              </a:buClr>
              <a:buSzPts val="1500"/>
              <a:buFont typeface="Montserrat"/>
              <a:buNone/>
            </a:pPr>
            <a:r>
              <a:rPr b="1" i="0" lang="en-US" sz="1500" u="none" cap="none" strike="noStrike">
                <a:solidFill>
                  <a:schemeClr val="accent1"/>
                </a:solidFill>
                <a:latin typeface="Poppins"/>
                <a:ea typeface="Poppins"/>
                <a:cs typeface="Poppins"/>
                <a:sym typeface="Poppins"/>
              </a:rPr>
              <a:t>Q3</a:t>
            </a:r>
            <a:endParaRPr>
              <a:latin typeface="Poppins"/>
              <a:ea typeface="Poppins"/>
              <a:cs typeface="Poppins"/>
              <a:sym typeface="Poppins"/>
            </a:endParaRPr>
          </a:p>
        </p:txBody>
      </p:sp>
      <p:sp>
        <p:nvSpPr>
          <p:cNvPr id="2504" name="Google Shape;2504;p38"/>
          <p:cNvSpPr txBox="1"/>
          <p:nvPr/>
        </p:nvSpPr>
        <p:spPr>
          <a:xfrm rot="-5400000">
            <a:off x="8059344" y="5086573"/>
            <a:ext cx="602700" cy="323100"/>
          </a:xfrm>
          <a:prstGeom prst="rect">
            <a:avLst/>
          </a:prstGeom>
          <a:noFill/>
          <a:ln>
            <a:noFill/>
          </a:ln>
        </p:spPr>
        <p:txBody>
          <a:bodyPr anchorCtr="0" anchor="t" bIns="45700" lIns="137150" spcFirstLastPara="1" rIns="91425" wrap="square" tIns="45700">
            <a:spAutoFit/>
          </a:bodyPr>
          <a:lstStyle/>
          <a:p>
            <a:pPr indent="0" lvl="0" marL="0" marR="0" rtl="0" algn="ctr">
              <a:lnSpc>
                <a:spcPct val="100000"/>
              </a:lnSpc>
              <a:spcBef>
                <a:spcPts val="0"/>
              </a:spcBef>
              <a:spcAft>
                <a:spcPts val="0"/>
              </a:spcAft>
              <a:buClr>
                <a:schemeClr val="accent1"/>
              </a:buClr>
              <a:buSzPts val="1500"/>
              <a:buFont typeface="Montserrat"/>
              <a:buNone/>
            </a:pPr>
            <a:r>
              <a:rPr b="1" i="0" lang="en-US" sz="1500" u="none" cap="none" strike="noStrike">
                <a:solidFill>
                  <a:schemeClr val="accent1"/>
                </a:solidFill>
                <a:latin typeface="Poppins"/>
                <a:ea typeface="Poppins"/>
                <a:cs typeface="Poppins"/>
                <a:sym typeface="Poppins"/>
              </a:rPr>
              <a:t>Q4</a:t>
            </a:r>
            <a:endParaRPr>
              <a:latin typeface="Poppins"/>
              <a:ea typeface="Poppins"/>
              <a:cs typeface="Poppins"/>
              <a:sym typeface="Poppins"/>
            </a:endParaRPr>
          </a:p>
        </p:txBody>
      </p:sp>
      <p:grpSp>
        <p:nvGrpSpPr>
          <p:cNvPr id="2505" name="Google Shape;2505;p38"/>
          <p:cNvGrpSpPr/>
          <p:nvPr/>
        </p:nvGrpSpPr>
        <p:grpSpPr>
          <a:xfrm>
            <a:off x="8165520" y="2592449"/>
            <a:ext cx="390371" cy="2124528"/>
            <a:chOff x="331895" y="2895238"/>
            <a:chExt cx="3700200" cy="2124528"/>
          </a:xfrm>
        </p:grpSpPr>
        <p:cxnSp>
          <p:nvCxnSpPr>
            <p:cNvPr id="2506" name="Google Shape;2506;p38"/>
            <p:cNvCxnSpPr/>
            <p:nvPr/>
          </p:nvCxnSpPr>
          <p:spPr>
            <a:xfrm>
              <a:off x="331895" y="2895238"/>
              <a:ext cx="3700200" cy="0"/>
            </a:xfrm>
            <a:prstGeom prst="straightConnector1">
              <a:avLst/>
            </a:prstGeom>
            <a:noFill/>
            <a:ln cap="flat" cmpd="sng" w="25400">
              <a:solidFill>
                <a:schemeClr val="lt1"/>
              </a:solidFill>
              <a:prstDash val="solid"/>
              <a:miter lim="800000"/>
              <a:headEnd len="sm" w="sm" type="none"/>
              <a:tailEnd len="sm" w="sm" type="none"/>
            </a:ln>
          </p:spPr>
        </p:cxnSp>
        <p:cxnSp>
          <p:nvCxnSpPr>
            <p:cNvPr id="2507" name="Google Shape;2507;p38"/>
            <p:cNvCxnSpPr/>
            <p:nvPr/>
          </p:nvCxnSpPr>
          <p:spPr>
            <a:xfrm>
              <a:off x="331895" y="3957502"/>
              <a:ext cx="3700200" cy="0"/>
            </a:xfrm>
            <a:prstGeom prst="straightConnector1">
              <a:avLst/>
            </a:prstGeom>
            <a:noFill/>
            <a:ln cap="flat" cmpd="sng" w="25400">
              <a:solidFill>
                <a:schemeClr val="lt1"/>
              </a:solidFill>
              <a:prstDash val="solid"/>
              <a:miter lim="800000"/>
              <a:headEnd len="sm" w="sm" type="none"/>
              <a:tailEnd len="sm" w="sm" type="none"/>
            </a:ln>
          </p:spPr>
        </p:cxnSp>
        <p:cxnSp>
          <p:nvCxnSpPr>
            <p:cNvPr id="2508" name="Google Shape;2508;p38"/>
            <p:cNvCxnSpPr/>
            <p:nvPr/>
          </p:nvCxnSpPr>
          <p:spPr>
            <a:xfrm>
              <a:off x="331895" y="5019766"/>
              <a:ext cx="3700200" cy="0"/>
            </a:xfrm>
            <a:prstGeom prst="straightConnector1">
              <a:avLst/>
            </a:prstGeom>
            <a:noFill/>
            <a:ln cap="flat" cmpd="sng" w="25400">
              <a:solidFill>
                <a:schemeClr val="lt1"/>
              </a:solidFill>
              <a:prstDash val="solid"/>
              <a:miter lim="800000"/>
              <a:headEnd len="sm" w="sm" type="none"/>
              <a:tailEnd len="sm" w="sm" type="none"/>
            </a:ln>
          </p:spPr>
        </p:cxnSp>
      </p:grpSp>
      <p:sp>
        <p:nvSpPr>
          <p:cNvPr id="2509" name="Google Shape;2509;p38"/>
          <p:cNvSpPr txBox="1"/>
          <p:nvPr/>
        </p:nvSpPr>
        <p:spPr>
          <a:xfrm rot="-5400000">
            <a:off x="4173567" y="3444039"/>
            <a:ext cx="583500" cy="323100"/>
          </a:xfrm>
          <a:prstGeom prst="rect">
            <a:avLst/>
          </a:prstGeom>
          <a:noFill/>
          <a:ln>
            <a:noFill/>
          </a:ln>
        </p:spPr>
        <p:txBody>
          <a:bodyPr anchorCtr="0" anchor="t" bIns="45700" lIns="137150" spcFirstLastPara="1" rIns="91425" wrap="square" tIns="45700">
            <a:spAutoFit/>
          </a:bodyPr>
          <a:lstStyle/>
          <a:p>
            <a:pPr indent="0" lvl="0" marL="0" marR="0" rtl="0" algn="ctr">
              <a:lnSpc>
                <a:spcPct val="100000"/>
              </a:lnSpc>
              <a:spcBef>
                <a:spcPts val="0"/>
              </a:spcBef>
              <a:spcAft>
                <a:spcPts val="0"/>
              </a:spcAft>
              <a:buClr>
                <a:schemeClr val="accent1"/>
              </a:buClr>
              <a:buSzPts val="1500"/>
              <a:buFont typeface="Montserrat"/>
              <a:buNone/>
            </a:pPr>
            <a:r>
              <a:rPr b="1" i="0" lang="en-US" sz="1500" u="none" cap="none" strike="noStrike">
                <a:solidFill>
                  <a:schemeClr val="accent1"/>
                </a:solidFill>
                <a:latin typeface="Poppins"/>
                <a:ea typeface="Poppins"/>
                <a:cs typeface="Poppins"/>
                <a:sym typeface="Poppins"/>
              </a:rPr>
              <a:t>Q2</a:t>
            </a:r>
            <a:endParaRPr>
              <a:latin typeface="Poppins"/>
              <a:ea typeface="Poppins"/>
              <a:cs typeface="Poppins"/>
              <a:sym typeface="Poppins"/>
            </a:endParaRPr>
          </a:p>
        </p:txBody>
      </p:sp>
      <p:sp>
        <p:nvSpPr>
          <p:cNvPr id="2510" name="Google Shape;2510;p38"/>
          <p:cNvSpPr txBox="1"/>
          <p:nvPr/>
        </p:nvSpPr>
        <p:spPr>
          <a:xfrm rot="-5400000">
            <a:off x="4173568" y="4506303"/>
            <a:ext cx="583500" cy="323100"/>
          </a:xfrm>
          <a:prstGeom prst="rect">
            <a:avLst/>
          </a:prstGeom>
          <a:noFill/>
          <a:ln>
            <a:noFill/>
          </a:ln>
        </p:spPr>
        <p:txBody>
          <a:bodyPr anchorCtr="0" anchor="t" bIns="45700" lIns="137150" spcFirstLastPara="1" rIns="91425" wrap="square" tIns="45700">
            <a:spAutoFit/>
          </a:bodyPr>
          <a:lstStyle/>
          <a:p>
            <a:pPr indent="0" lvl="0" marL="0" marR="0" rtl="0" algn="ctr">
              <a:lnSpc>
                <a:spcPct val="100000"/>
              </a:lnSpc>
              <a:spcBef>
                <a:spcPts val="0"/>
              </a:spcBef>
              <a:spcAft>
                <a:spcPts val="0"/>
              </a:spcAft>
              <a:buClr>
                <a:schemeClr val="accent1"/>
              </a:buClr>
              <a:buSzPts val="1500"/>
              <a:buFont typeface="Montserrat"/>
              <a:buNone/>
            </a:pPr>
            <a:r>
              <a:rPr b="1" i="0" lang="en-US" sz="1500" u="none" cap="none" strike="noStrike">
                <a:solidFill>
                  <a:schemeClr val="accent1"/>
                </a:solidFill>
                <a:latin typeface="Poppins"/>
                <a:ea typeface="Poppins"/>
                <a:cs typeface="Poppins"/>
                <a:sym typeface="Poppins"/>
              </a:rPr>
              <a:t>Q3</a:t>
            </a:r>
            <a:endParaRPr>
              <a:latin typeface="Poppins"/>
              <a:ea typeface="Poppins"/>
              <a:cs typeface="Poppins"/>
              <a:sym typeface="Poppins"/>
            </a:endParaRPr>
          </a:p>
        </p:txBody>
      </p:sp>
      <p:sp>
        <p:nvSpPr>
          <p:cNvPr id="2511" name="Google Shape;2511;p38"/>
          <p:cNvSpPr txBox="1"/>
          <p:nvPr/>
        </p:nvSpPr>
        <p:spPr>
          <a:xfrm rot="-5400000">
            <a:off x="4163969" y="5568585"/>
            <a:ext cx="602700" cy="323100"/>
          </a:xfrm>
          <a:prstGeom prst="rect">
            <a:avLst/>
          </a:prstGeom>
          <a:noFill/>
          <a:ln>
            <a:noFill/>
          </a:ln>
        </p:spPr>
        <p:txBody>
          <a:bodyPr anchorCtr="0" anchor="t" bIns="45700" lIns="137150" spcFirstLastPara="1" rIns="91425" wrap="square" tIns="45700">
            <a:spAutoFit/>
          </a:bodyPr>
          <a:lstStyle/>
          <a:p>
            <a:pPr indent="0" lvl="0" marL="0" marR="0" rtl="0" algn="ctr">
              <a:lnSpc>
                <a:spcPct val="100000"/>
              </a:lnSpc>
              <a:spcBef>
                <a:spcPts val="0"/>
              </a:spcBef>
              <a:spcAft>
                <a:spcPts val="0"/>
              </a:spcAft>
              <a:buClr>
                <a:schemeClr val="accent1"/>
              </a:buClr>
              <a:buSzPts val="1500"/>
              <a:buFont typeface="Montserrat"/>
              <a:buNone/>
            </a:pPr>
            <a:r>
              <a:rPr b="1" i="0" lang="en-US" sz="1500" u="none" cap="none" strike="noStrike">
                <a:solidFill>
                  <a:schemeClr val="accent1"/>
                </a:solidFill>
                <a:latin typeface="Poppins"/>
                <a:ea typeface="Poppins"/>
                <a:cs typeface="Poppins"/>
                <a:sym typeface="Poppins"/>
              </a:rPr>
              <a:t>Q4</a:t>
            </a:r>
            <a:endParaRPr>
              <a:latin typeface="Poppins"/>
              <a:ea typeface="Poppins"/>
              <a:cs typeface="Poppins"/>
              <a:sym typeface="Poppins"/>
            </a:endParaRPr>
          </a:p>
        </p:txBody>
      </p:sp>
      <p:grpSp>
        <p:nvGrpSpPr>
          <p:cNvPr id="2512" name="Google Shape;2512;p38"/>
          <p:cNvGrpSpPr/>
          <p:nvPr/>
        </p:nvGrpSpPr>
        <p:grpSpPr>
          <a:xfrm>
            <a:off x="4270145" y="3074461"/>
            <a:ext cx="390384" cy="2124528"/>
            <a:chOff x="331895" y="2895238"/>
            <a:chExt cx="3700323" cy="2124528"/>
          </a:xfrm>
        </p:grpSpPr>
        <p:cxnSp>
          <p:nvCxnSpPr>
            <p:cNvPr id="2513" name="Google Shape;2513;p38"/>
            <p:cNvCxnSpPr/>
            <p:nvPr/>
          </p:nvCxnSpPr>
          <p:spPr>
            <a:xfrm>
              <a:off x="331895" y="2895238"/>
              <a:ext cx="3700323" cy="0"/>
            </a:xfrm>
            <a:prstGeom prst="straightConnector1">
              <a:avLst/>
            </a:prstGeom>
            <a:noFill/>
            <a:ln cap="flat" cmpd="sng" w="25400">
              <a:solidFill>
                <a:schemeClr val="lt1"/>
              </a:solidFill>
              <a:prstDash val="solid"/>
              <a:miter lim="800000"/>
              <a:headEnd len="sm" w="sm" type="none"/>
              <a:tailEnd len="sm" w="sm" type="none"/>
            </a:ln>
          </p:spPr>
        </p:cxnSp>
        <p:cxnSp>
          <p:nvCxnSpPr>
            <p:cNvPr id="2514" name="Google Shape;2514;p38"/>
            <p:cNvCxnSpPr/>
            <p:nvPr/>
          </p:nvCxnSpPr>
          <p:spPr>
            <a:xfrm>
              <a:off x="331895" y="3957502"/>
              <a:ext cx="3700323" cy="0"/>
            </a:xfrm>
            <a:prstGeom prst="straightConnector1">
              <a:avLst/>
            </a:prstGeom>
            <a:noFill/>
            <a:ln cap="flat" cmpd="sng" w="25400">
              <a:solidFill>
                <a:schemeClr val="lt1"/>
              </a:solidFill>
              <a:prstDash val="solid"/>
              <a:miter lim="800000"/>
              <a:headEnd len="sm" w="sm" type="none"/>
              <a:tailEnd len="sm" w="sm" type="none"/>
            </a:ln>
          </p:spPr>
        </p:cxnSp>
        <p:cxnSp>
          <p:nvCxnSpPr>
            <p:cNvPr id="2515" name="Google Shape;2515;p38"/>
            <p:cNvCxnSpPr/>
            <p:nvPr/>
          </p:nvCxnSpPr>
          <p:spPr>
            <a:xfrm>
              <a:off x="331895" y="5019766"/>
              <a:ext cx="3700323" cy="0"/>
            </a:xfrm>
            <a:prstGeom prst="straightConnector1">
              <a:avLst/>
            </a:prstGeom>
            <a:noFill/>
            <a:ln cap="flat" cmpd="sng" w="25400">
              <a:solidFill>
                <a:schemeClr val="lt1"/>
              </a:solidFill>
              <a:prstDash val="solid"/>
              <a:miter lim="800000"/>
              <a:headEnd len="sm" w="sm" type="none"/>
              <a:tailEnd len="sm" w="sm" type="none"/>
            </a:ln>
          </p:spPr>
        </p:cxnSp>
      </p:grpSp>
      <p:grpSp>
        <p:nvGrpSpPr>
          <p:cNvPr id="2516" name="Google Shape;2516;p38"/>
          <p:cNvGrpSpPr/>
          <p:nvPr/>
        </p:nvGrpSpPr>
        <p:grpSpPr>
          <a:xfrm>
            <a:off x="342617" y="989278"/>
            <a:ext cx="11501788" cy="1489938"/>
            <a:chOff x="342617" y="757871"/>
            <a:chExt cx="11501788" cy="1489938"/>
          </a:xfrm>
        </p:grpSpPr>
        <p:sp>
          <p:nvSpPr>
            <p:cNvPr id="2517" name="Google Shape;2517;p38"/>
            <p:cNvSpPr/>
            <p:nvPr/>
          </p:nvSpPr>
          <p:spPr>
            <a:xfrm>
              <a:off x="342617" y="838191"/>
              <a:ext cx="11501788" cy="1409618"/>
            </a:xfrm>
            <a:custGeom>
              <a:rect b="b" l="l" r="r" t="t"/>
              <a:pathLst>
                <a:path extrusionOk="0" h="1409618" w="11501788">
                  <a:moveTo>
                    <a:pt x="8014111" y="0"/>
                  </a:moveTo>
                  <a:lnTo>
                    <a:pt x="11206096" y="0"/>
                  </a:lnTo>
                  <a:cubicBezTo>
                    <a:pt x="11265522" y="0"/>
                    <a:pt x="11321832" y="25879"/>
                    <a:pt x="11360531" y="70808"/>
                  </a:cubicBezTo>
                  <a:lnTo>
                    <a:pt x="11432394" y="154313"/>
                  </a:lnTo>
                  <a:lnTo>
                    <a:pt x="11501788" y="154313"/>
                  </a:lnTo>
                  <a:lnTo>
                    <a:pt x="11501788" y="234948"/>
                  </a:lnTo>
                  <a:lnTo>
                    <a:pt x="11501788" y="285988"/>
                  </a:lnTo>
                  <a:lnTo>
                    <a:pt x="11501788" y="288825"/>
                  </a:lnTo>
                  <a:lnTo>
                    <a:pt x="11499343" y="288825"/>
                  </a:lnTo>
                  <a:lnTo>
                    <a:pt x="11433137" y="365661"/>
                  </a:lnTo>
                  <a:cubicBezTo>
                    <a:pt x="11378623" y="428921"/>
                    <a:pt x="11300507" y="466421"/>
                    <a:pt x="11217238" y="469417"/>
                  </a:cubicBezTo>
                  <a:cubicBezTo>
                    <a:pt x="11213525" y="469656"/>
                    <a:pt x="11209811" y="469776"/>
                    <a:pt x="11206096" y="469776"/>
                  </a:cubicBezTo>
                  <a:cubicBezTo>
                    <a:pt x="11206096" y="469776"/>
                    <a:pt x="8014111" y="469897"/>
                    <a:pt x="8014111" y="469897"/>
                  </a:cubicBezTo>
                  <a:cubicBezTo>
                    <a:pt x="8007402" y="469897"/>
                    <a:pt x="8000812" y="470375"/>
                    <a:pt x="7994222" y="470734"/>
                  </a:cubicBezTo>
                  <a:lnTo>
                    <a:pt x="7994103" y="470734"/>
                  </a:lnTo>
                  <a:cubicBezTo>
                    <a:pt x="7949773" y="474329"/>
                    <a:pt x="7907839" y="489904"/>
                    <a:pt x="7871657" y="516383"/>
                  </a:cubicBezTo>
                  <a:cubicBezTo>
                    <a:pt x="7830083" y="546814"/>
                    <a:pt x="7799771" y="588988"/>
                    <a:pt x="7784076" y="638109"/>
                  </a:cubicBezTo>
                  <a:cubicBezTo>
                    <a:pt x="7728124" y="813871"/>
                    <a:pt x="7569256" y="933443"/>
                    <a:pt x="7386065" y="939553"/>
                  </a:cubicBezTo>
                  <a:cubicBezTo>
                    <a:pt x="7381153" y="939673"/>
                    <a:pt x="7376240" y="939792"/>
                    <a:pt x="7371328" y="939792"/>
                  </a:cubicBezTo>
                  <a:lnTo>
                    <a:pt x="4130341" y="939792"/>
                  </a:lnTo>
                  <a:cubicBezTo>
                    <a:pt x="4127106" y="939792"/>
                    <a:pt x="4123751" y="939792"/>
                    <a:pt x="4120516" y="940032"/>
                  </a:cubicBezTo>
                  <a:lnTo>
                    <a:pt x="4110811" y="940631"/>
                  </a:lnTo>
                  <a:cubicBezTo>
                    <a:pt x="4066361" y="944105"/>
                    <a:pt x="4024188" y="959681"/>
                    <a:pt x="3987885" y="986279"/>
                  </a:cubicBezTo>
                  <a:cubicBezTo>
                    <a:pt x="3946312" y="1016711"/>
                    <a:pt x="3915999" y="1058884"/>
                    <a:pt x="3900305" y="1108006"/>
                  </a:cubicBezTo>
                  <a:cubicBezTo>
                    <a:pt x="3844354" y="1283768"/>
                    <a:pt x="3685484" y="1403338"/>
                    <a:pt x="3502295" y="1409449"/>
                  </a:cubicBezTo>
                  <a:cubicBezTo>
                    <a:pt x="3497383" y="1409568"/>
                    <a:pt x="3492471" y="1409689"/>
                    <a:pt x="3487558" y="1409568"/>
                  </a:cubicBezTo>
                  <a:lnTo>
                    <a:pt x="131432" y="1409568"/>
                  </a:lnTo>
                  <a:cubicBezTo>
                    <a:pt x="129036" y="1409568"/>
                    <a:pt x="126760" y="1409449"/>
                    <a:pt x="124483" y="1409449"/>
                  </a:cubicBezTo>
                  <a:cubicBezTo>
                    <a:pt x="55113" y="1405734"/>
                    <a:pt x="0" y="1348346"/>
                    <a:pt x="0" y="1278137"/>
                  </a:cubicBezTo>
                  <a:lnTo>
                    <a:pt x="0" y="1071224"/>
                  </a:lnTo>
                  <a:cubicBezTo>
                    <a:pt x="0" y="998619"/>
                    <a:pt x="58827" y="939792"/>
                    <a:pt x="131432" y="939792"/>
                  </a:cubicBezTo>
                  <a:lnTo>
                    <a:pt x="3487558" y="939792"/>
                  </a:lnTo>
                  <a:cubicBezTo>
                    <a:pt x="3561002" y="939792"/>
                    <a:pt x="3630252" y="916070"/>
                    <a:pt x="3686683" y="874854"/>
                  </a:cubicBezTo>
                  <a:cubicBezTo>
                    <a:pt x="3743114" y="833520"/>
                    <a:pt x="3786725" y="774814"/>
                    <a:pt x="3809009" y="704844"/>
                  </a:cubicBezTo>
                  <a:cubicBezTo>
                    <a:pt x="3853578" y="564906"/>
                    <a:pt x="3983453" y="469897"/>
                    <a:pt x="4130341" y="469897"/>
                  </a:cubicBezTo>
                  <a:lnTo>
                    <a:pt x="7371328" y="469897"/>
                  </a:lnTo>
                  <a:cubicBezTo>
                    <a:pt x="7518216" y="469897"/>
                    <a:pt x="7648210" y="374886"/>
                    <a:pt x="7692779" y="234948"/>
                  </a:cubicBezTo>
                  <a:cubicBezTo>
                    <a:pt x="7737349" y="95009"/>
                    <a:pt x="7867344" y="0"/>
                    <a:pt x="801411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nvGrpSpPr>
            <p:cNvPr id="2518" name="Google Shape;2518;p38"/>
            <p:cNvGrpSpPr/>
            <p:nvPr/>
          </p:nvGrpSpPr>
          <p:grpSpPr>
            <a:xfrm>
              <a:off x="342618" y="757871"/>
              <a:ext cx="11501787" cy="1413098"/>
              <a:chOff x="342618" y="757871"/>
              <a:chExt cx="11501787" cy="1413098"/>
            </a:xfrm>
          </p:grpSpPr>
          <p:sp>
            <p:nvSpPr>
              <p:cNvPr id="2519" name="Google Shape;2519;p38"/>
              <p:cNvSpPr/>
              <p:nvPr/>
            </p:nvSpPr>
            <p:spPr>
              <a:xfrm>
                <a:off x="342618" y="1701108"/>
                <a:ext cx="3487285" cy="469861"/>
              </a:xfrm>
              <a:custGeom>
                <a:rect b="b" l="l" r="r" t="t"/>
                <a:pathLst>
                  <a:path extrusionOk="0" h="353282" w="2622041">
                    <a:moveTo>
                      <a:pt x="2622042" y="95"/>
                    </a:moveTo>
                    <a:lnTo>
                      <a:pt x="2622042" y="353282"/>
                    </a:lnTo>
                    <a:lnTo>
                      <a:pt x="98870" y="353282"/>
                    </a:lnTo>
                    <a:cubicBezTo>
                      <a:pt x="44291" y="353282"/>
                      <a:pt x="0" y="308991"/>
                      <a:pt x="0" y="254413"/>
                    </a:cubicBezTo>
                    <a:lnTo>
                      <a:pt x="0" y="98869"/>
                    </a:lnTo>
                    <a:cubicBezTo>
                      <a:pt x="0" y="44291"/>
                      <a:pt x="44291" y="0"/>
                      <a:pt x="98870" y="0"/>
                    </a:cubicBezTo>
                    <a:lnTo>
                      <a:pt x="2622042"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20" name="Google Shape;2520;p38"/>
              <p:cNvSpPr/>
              <p:nvPr/>
            </p:nvSpPr>
            <p:spPr>
              <a:xfrm>
                <a:off x="8356992" y="757956"/>
                <a:ext cx="3487413" cy="469735"/>
              </a:xfrm>
              <a:custGeom>
                <a:rect b="b" l="l" r="r" t="t"/>
                <a:pathLst>
                  <a:path extrusionOk="0" h="353187" w="2622137">
                    <a:moveTo>
                      <a:pt x="0" y="0"/>
                    </a:moveTo>
                    <a:lnTo>
                      <a:pt x="2399824" y="0"/>
                    </a:lnTo>
                    <a:cubicBezTo>
                      <a:pt x="2444401" y="0"/>
                      <a:pt x="2486787" y="19431"/>
                      <a:pt x="2515934" y="53245"/>
                    </a:cubicBezTo>
                    <a:lnTo>
                      <a:pt x="2622137" y="176594"/>
                    </a:lnTo>
                    <a:lnTo>
                      <a:pt x="2515934" y="299942"/>
                    </a:lnTo>
                    <a:cubicBezTo>
                      <a:pt x="2486882" y="333756"/>
                      <a:pt x="2444496" y="353187"/>
                      <a:pt x="2399824" y="353187"/>
                    </a:cubicBezTo>
                    <a:lnTo>
                      <a:pt x="0" y="353187"/>
                    </a:lnTo>
                    <a:lnTo>
                      <a:pt x="0" y="0"/>
                    </a:ln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21" name="Google Shape;2521;p38"/>
              <p:cNvSpPr/>
              <p:nvPr/>
            </p:nvSpPr>
            <p:spPr>
              <a:xfrm>
                <a:off x="3827186" y="1228905"/>
                <a:ext cx="644338" cy="942064"/>
              </a:xfrm>
              <a:custGeom>
                <a:rect b="b" l="l" r="r" t="t"/>
                <a:pathLst>
                  <a:path extrusionOk="0" h="747140" w="511016">
                    <a:moveTo>
                      <a:pt x="511016" y="0"/>
                    </a:moveTo>
                    <a:lnTo>
                      <a:pt x="511016" y="373571"/>
                    </a:lnTo>
                    <a:cubicBezTo>
                      <a:pt x="452628" y="373571"/>
                      <a:pt x="397669" y="392430"/>
                      <a:pt x="352806" y="425196"/>
                    </a:cubicBezTo>
                    <a:cubicBezTo>
                      <a:pt x="307943" y="458057"/>
                      <a:pt x="273272" y="504730"/>
                      <a:pt x="255556" y="560356"/>
                    </a:cubicBezTo>
                    <a:cubicBezTo>
                      <a:pt x="220123" y="671608"/>
                      <a:pt x="116777" y="747141"/>
                      <a:pt x="0" y="747141"/>
                    </a:cubicBezTo>
                    <a:lnTo>
                      <a:pt x="0" y="373571"/>
                    </a:lnTo>
                    <a:cubicBezTo>
                      <a:pt x="58388" y="373571"/>
                      <a:pt x="113443" y="354711"/>
                      <a:pt x="158305" y="321945"/>
                    </a:cubicBezTo>
                    <a:cubicBezTo>
                      <a:pt x="203168" y="289084"/>
                      <a:pt x="237839" y="242411"/>
                      <a:pt x="255556" y="186785"/>
                    </a:cubicBezTo>
                    <a:cubicBezTo>
                      <a:pt x="290989" y="75533"/>
                      <a:pt x="394240" y="0"/>
                      <a:pt x="511016"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22" name="Google Shape;2522;p38"/>
              <p:cNvSpPr/>
              <p:nvPr/>
            </p:nvSpPr>
            <p:spPr>
              <a:xfrm>
                <a:off x="7720356" y="757871"/>
                <a:ext cx="644338" cy="942066"/>
              </a:xfrm>
              <a:custGeom>
                <a:rect b="b" l="l" r="r" t="t"/>
                <a:pathLst>
                  <a:path extrusionOk="0" h="747141" w="511016">
                    <a:moveTo>
                      <a:pt x="511016" y="0"/>
                    </a:moveTo>
                    <a:lnTo>
                      <a:pt x="511016" y="373571"/>
                    </a:lnTo>
                    <a:cubicBezTo>
                      <a:pt x="452724" y="373571"/>
                      <a:pt x="397669" y="392430"/>
                      <a:pt x="352806" y="425196"/>
                    </a:cubicBezTo>
                    <a:cubicBezTo>
                      <a:pt x="307943" y="458057"/>
                      <a:pt x="273272" y="504730"/>
                      <a:pt x="255556" y="560356"/>
                    </a:cubicBezTo>
                    <a:cubicBezTo>
                      <a:pt x="220123" y="671608"/>
                      <a:pt x="116777" y="747141"/>
                      <a:pt x="0" y="747141"/>
                    </a:cubicBezTo>
                    <a:lnTo>
                      <a:pt x="0" y="373571"/>
                    </a:lnTo>
                    <a:cubicBezTo>
                      <a:pt x="116777" y="373571"/>
                      <a:pt x="220123" y="298037"/>
                      <a:pt x="255556" y="186785"/>
                    </a:cubicBezTo>
                    <a:cubicBezTo>
                      <a:pt x="290989" y="75533"/>
                      <a:pt x="394335" y="0"/>
                      <a:pt x="511016"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sp>
            <p:nvSpPr>
              <p:cNvPr id="2523" name="Google Shape;2523;p38"/>
              <p:cNvSpPr/>
              <p:nvPr/>
            </p:nvSpPr>
            <p:spPr>
              <a:xfrm>
                <a:off x="4471523" y="1228905"/>
                <a:ext cx="3248831" cy="471032"/>
              </a:xfrm>
              <a:custGeom>
                <a:rect b="b" l="l" r="r" t="t"/>
                <a:pathLst>
                  <a:path extrusionOk="0" h="373570" w="2576607">
                    <a:moveTo>
                      <a:pt x="0" y="0"/>
                    </a:moveTo>
                    <a:lnTo>
                      <a:pt x="2576608" y="0"/>
                    </a:lnTo>
                    <a:lnTo>
                      <a:pt x="2576608" y="373571"/>
                    </a:lnTo>
                    <a:lnTo>
                      <a:pt x="0" y="373571"/>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Poppins"/>
                  <a:ea typeface="Poppins"/>
                  <a:cs typeface="Poppins"/>
                  <a:sym typeface="Poppins"/>
                </a:endParaRPr>
              </a:p>
            </p:txBody>
          </p:sp>
        </p:grpSp>
      </p:grpSp>
      <p:sp>
        <p:nvSpPr>
          <p:cNvPr id="2524" name="Google Shape;2524;p38"/>
          <p:cNvSpPr txBox="1"/>
          <p:nvPr/>
        </p:nvSpPr>
        <p:spPr>
          <a:xfrm>
            <a:off x="799857" y="2036319"/>
            <a:ext cx="2775000" cy="276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200"/>
              <a:buFont typeface="Montserrat SemiBold"/>
              <a:buNone/>
            </a:pPr>
            <a:r>
              <a:rPr b="1" lang="en-US" sz="1200" u="none" cap="none" strike="noStrike">
                <a:solidFill>
                  <a:srgbClr val="FFFFFF"/>
                </a:solidFill>
                <a:latin typeface="Poppins"/>
                <a:ea typeface="Poppins"/>
                <a:cs typeface="Poppins"/>
                <a:sym typeface="Poppins"/>
              </a:rPr>
              <a:t>FOUNDATION &amp; ACCELERATION</a:t>
            </a:r>
            <a:endParaRPr>
              <a:latin typeface="Poppins"/>
              <a:ea typeface="Poppins"/>
              <a:cs typeface="Poppins"/>
              <a:sym typeface="Poppins"/>
            </a:endParaRPr>
          </a:p>
        </p:txBody>
      </p:sp>
      <p:sp>
        <p:nvSpPr>
          <p:cNvPr id="2525" name="Google Shape;2525;p38"/>
          <p:cNvSpPr txBox="1"/>
          <p:nvPr/>
        </p:nvSpPr>
        <p:spPr>
          <a:xfrm>
            <a:off x="5056807" y="1569300"/>
            <a:ext cx="2116200" cy="276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200"/>
              <a:buFont typeface="Montserrat SemiBold"/>
              <a:buNone/>
            </a:pPr>
            <a:r>
              <a:rPr b="1" lang="en-US" sz="1200" u="none" cap="none" strike="noStrike">
                <a:solidFill>
                  <a:srgbClr val="FFFFFF"/>
                </a:solidFill>
                <a:latin typeface="Poppins"/>
                <a:ea typeface="Poppins"/>
                <a:cs typeface="Poppins"/>
                <a:sym typeface="Poppins"/>
              </a:rPr>
              <a:t>GROWTH &amp; EXPANSION</a:t>
            </a:r>
            <a:endParaRPr>
              <a:latin typeface="Poppins"/>
              <a:ea typeface="Poppins"/>
              <a:cs typeface="Poppins"/>
              <a:sym typeface="Poppins"/>
            </a:endParaRPr>
          </a:p>
        </p:txBody>
      </p:sp>
      <p:sp>
        <p:nvSpPr>
          <p:cNvPr id="2526" name="Google Shape;2526;p38"/>
          <p:cNvSpPr txBox="1"/>
          <p:nvPr/>
        </p:nvSpPr>
        <p:spPr>
          <a:xfrm>
            <a:off x="8328612" y="1087288"/>
            <a:ext cx="3363300" cy="276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200"/>
              <a:buFont typeface="Montserrat SemiBold"/>
              <a:buNone/>
            </a:pPr>
            <a:r>
              <a:rPr b="1" lang="en-US" sz="1200" u="none" cap="none" strike="noStrike">
                <a:solidFill>
                  <a:srgbClr val="FFFFFF"/>
                </a:solidFill>
                <a:latin typeface="Poppins"/>
                <a:ea typeface="Poppins"/>
                <a:cs typeface="Poppins"/>
                <a:sym typeface="Poppins"/>
              </a:rPr>
              <a:t>OPTIMIZATION &amp; MARKET LEADERSHIP</a:t>
            </a:r>
            <a:endParaRPr>
              <a:latin typeface="Poppins"/>
              <a:ea typeface="Poppins"/>
              <a:cs typeface="Poppins"/>
              <a:sym typeface="Poppins"/>
            </a:endParaRPr>
          </a:p>
        </p:txBody>
      </p:sp>
      <p:cxnSp>
        <p:nvCxnSpPr>
          <p:cNvPr id="2527" name="Google Shape;2527;p38"/>
          <p:cNvCxnSpPr/>
          <p:nvPr/>
        </p:nvCxnSpPr>
        <p:spPr>
          <a:xfrm>
            <a:off x="733017" y="3541480"/>
            <a:ext cx="3299100" cy="0"/>
          </a:xfrm>
          <a:prstGeom prst="straightConnector1">
            <a:avLst/>
          </a:prstGeom>
          <a:noFill/>
          <a:ln cap="rnd" cmpd="sng" w="9525">
            <a:solidFill>
              <a:schemeClr val="accent1">
                <a:alpha val="49803"/>
              </a:schemeClr>
            </a:solidFill>
            <a:prstDash val="dash"/>
            <a:miter lim="800000"/>
            <a:headEnd len="sm" w="sm" type="none"/>
            <a:tailEnd len="sm" w="sm" type="none"/>
          </a:ln>
        </p:spPr>
      </p:cxnSp>
      <p:cxnSp>
        <p:nvCxnSpPr>
          <p:cNvPr id="2528" name="Google Shape;2528;p38"/>
          <p:cNvCxnSpPr/>
          <p:nvPr/>
        </p:nvCxnSpPr>
        <p:spPr>
          <a:xfrm>
            <a:off x="733017" y="4603744"/>
            <a:ext cx="3299100" cy="0"/>
          </a:xfrm>
          <a:prstGeom prst="straightConnector1">
            <a:avLst/>
          </a:prstGeom>
          <a:noFill/>
          <a:ln cap="rnd" cmpd="sng" w="9525">
            <a:solidFill>
              <a:schemeClr val="accent1">
                <a:alpha val="49803"/>
              </a:schemeClr>
            </a:solidFill>
            <a:prstDash val="dash"/>
            <a:miter lim="800000"/>
            <a:headEnd len="sm" w="sm" type="none"/>
            <a:tailEnd len="sm" w="sm" type="none"/>
          </a:ln>
        </p:spPr>
      </p:cxnSp>
      <p:cxnSp>
        <p:nvCxnSpPr>
          <p:cNvPr id="2529" name="Google Shape;2529;p38"/>
          <p:cNvCxnSpPr/>
          <p:nvPr/>
        </p:nvCxnSpPr>
        <p:spPr>
          <a:xfrm>
            <a:off x="733017" y="5666008"/>
            <a:ext cx="3299100" cy="0"/>
          </a:xfrm>
          <a:prstGeom prst="straightConnector1">
            <a:avLst/>
          </a:prstGeom>
          <a:noFill/>
          <a:ln cap="rnd" cmpd="sng" w="9525">
            <a:solidFill>
              <a:schemeClr val="accent1">
                <a:alpha val="49803"/>
              </a:schemeClr>
            </a:solidFill>
            <a:prstDash val="dash"/>
            <a:miter lim="800000"/>
            <a:headEnd len="sm" w="sm" type="none"/>
            <a:tailEnd len="sm" w="sm" type="none"/>
          </a:ln>
        </p:spPr>
      </p:cxnSp>
      <p:sp>
        <p:nvSpPr>
          <p:cNvPr id="2530" name="Google Shape;2530;p38"/>
          <p:cNvSpPr/>
          <p:nvPr/>
        </p:nvSpPr>
        <p:spPr>
          <a:xfrm>
            <a:off x="853441" y="2890927"/>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Deploy core data integration platform</a:t>
            </a:r>
            <a:endParaRPr>
              <a:latin typeface="Poppins"/>
              <a:ea typeface="Poppins"/>
              <a:cs typeface="Poppins"/>
              <a:sym typeface="Poppins"/>
            </a:endParaRPr>
          </a:p>
        </p:txBody>
      </p:sp>
      <p:sp>
        <p:nvSpPr>
          <p:cNvPr id="2531" name="Google Shape;2531;p38"/>
          <p:cNvSpPr/>
          <p:nvPr/>
        </p:nvSpPr>
        <p:spPr>
          <a:xfrm>
            <a:off x="853441" y="2584156"/>
            <a:ext cx="3061500" cy="238800"/>
          </a:xfrm>
          <a:prstGeom prst="roundRect">
            <a:avLst>
              <a:gd fmla="val 21980"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Create enterprise AI governance</a:t>
            </a:r>
            <a:r>
              <a:rPr i="0" lang="en-US" sz="900" u="none" cap="none" strike="noStrike">
                <a:solidFill>
                  <a:srgbClr val="000000"/>
                </a:solidFill>
                <a:latin typeface="Poppins"/>
                <a:ea typeface="Poppins"/>
                <a:cs typeface="Poppins"/>
                <a:sym typeface="Poppins"/>
              </a:rPr>
              <a:t> board</a:t>
            </a:r>
            <a:endParaRPr i="0" sz="900" u="none" cap="none" strike="noStrike">
              <a:solidFill>
                <a:srgbClr val="000000"/>
              </a:solidFill>
              <a:latin typeface="Poppins"/>
              <a:ea typeface="Poppins"/>
              <a:cs typeface="Poppins"/>
              <a:sym typeface="Poppins"/>
            </a:endParaRPr>
          </a:p>
        </p:txBody>
      </p:sp>
      <p:sp>
        <p:nvSpPr>
          <p:cNvPr id="2532" name="Google Shape;2532;p38"/>
          <p:cNvSpPr/>
          <p:nvPr/>
        </p:nvSpPr>
        <p:spPr>
          <a:xfrm>
            <a:off x="853441" y="3197698"/>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Kick</a:t>
            </a:r>
            <a:r>
              <a:rPr i="0" lang="en-US" sz="900" u="none" cap="none" strike="noStrike">
                <a:solidFill>
                  <a:srgbClr val="000000"/>
                </a:solidFill>
                <a:latin typeface="Poppins"/>
                <a:ea typeface="Poppins"/>
                <a:cs typeface="Poppins"/>
                <a:sym typeface="Poppins"/>
              </a:rPr>
              <a:t> off initial AI pilots</a:t>
            </a:r>
            <a:endParaRPr i="0" sz="900" u="none" cap="none" strike="noStrike">
              <a:solidFill>
                <a:srgbClr val="000000"/>
              </a:solidFill>
              <a:latin typeface="Poppins"/>
              <a:ea typeface="Poppins"/>
              <a:cs typeface="Poppins"/>
              <a:sym typeface="Poppins"/>
            </a:endParaRPr>
          </a:p>
        </p:txBody>
      </p:sp>
      <p:sp>
        <p:nvSpPr>
          <p:cNvPr id="2533" name="Google Shape;2533;p38"/>
          <p:cNvSpPr/>
          <p:nvPr/>
        </p:nvSpPr>
        <p:spPr>
          <a:xfrm>
            <a:off x="853441" y="3953191"/>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Refine enterprise data quality standards</a:t>
            </a:r>
            <a:endParaRPr>
              <a:latin typeface="Poppins"/>
              <a:ea typeface="Poppins"/>
              <a:cs typeface="Poppins"/>
              <a:sym typeface="Poppins"/>
            </a:endParaRPr>
          </a:p>
        </p:txBody>
      </p:sp>
      <p:sp>
        <p:nvSpPr>
          <p:cNvPr id="2534" name="Google Shape;2534;p38"/>
          <p:cNvSpPr/>
          <p:nvPr/>
        </p:nvSpPr>
        <p:spPr>
          <a:xfrm>
            <a:off x="853441" y="3646420"/>
            <a:ext cx="3061500" cy="238800"/>
          </a:xfrm>
          <a:prstGeom prst="roundRect">
            <a:avLst>
              <a:gd fmla="val 21980"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Train staff</a:t>
            </a:r>
            <a:r>
              <a:rPr i="0" lang="en-US" sz="900" u="none" cap="none" strike="noStrike">
                <a:solidFill>
                  <a:srgbClr val="000000"/>
                </a:solidFill>
                <a:latin typeface="Poppins"/>
                <a:ea typeface="Poppins"/>
                <a:cs typeface="Poppins"/>
                <a:sym typeface="Poppins"/>
              </a:rPr>
              <a:t> in AI basics</a:t>
            </a:r>
            <a:endParaRPr i="0" sz="900" u="none" cap="none" strike="noStrike">
              <a:solidFill>
                <a:srgbClr val="000000"/>
              </a:solidFill>
              <a:latin typeface="Poppins"/>
              <a:ea typeface="Poppins"/>
              <a:cs typeface="Poppins"/>
              <a:sym typeface="Poppins"/>
            </a:endParaRPr>
          </a:p>
        </p:txBody>
      </p:sp>
      <p:sp>
        <p:nvSpPr>
          <p:cNvPr id="2535" name="Google Shape;2535;p38"/>
          <p:cNvSpPr/>
          <p:nvPr/>
        </p:nvSpPr>
        <p:spPr>
          <a:xfrm>
            <a:off x="853441" y="4259962"/>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Implement first machine learning models</a:t>
            </a:r>
            <a:endParaRPr>
              <a:latin typeface="Poppins"/>
              <a:ea typeface="Poppins"/>
              <a:cs typeface="Poppins"/>
              <a:sym typeface="Poppins"/>
            </a:endParaRPr>
          </a:p>
        </p:txBody>
      </p:sp>
      <p:sp>
        <p:nvSpPr>
          <p:cNvPr id="2536" name="Google Shape;2536;p38"/>
          <p:cNvSpPr/>
          <p:nvPr/>
        </p:nvSpPr>
        <p:spPr>
          <a:xfrm>
            <a:off x="853441" y="5015455"/>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Scale pilot solutions enterprise-wide</a:t>
            </a:r>
            <a:endParaRPr>
              <a:latin typeface="Poppins"/>
              <a:ea typeface="Poppins"/>
              <a:cs typeface="Poppins"/>
              <a:sym typeface="Poppins"/>
            </a:endParaRPr>
          </a:p>
        </p:txBody>
      </p:sp>
      <p:sp>
        <p:nvSpPr>
          <p:cNvPr id="2537" name="Google Shape;2537;p38"/>
          <p:cNvSpPr/>
          <p:nvPr/>
        </p:nvSpPr>
        <p:spPr>
          <a:xfrm>
            <a:off x="853441" y="4708684"/>
            <a:ext cx="3061500" cy="238800"/>
          </a:xfrm>
          <a:prstGeom prst="roundRect">
            <a:avLst>
              <a:gd fmla="val 21980"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Enhance enterprise AI security protocols</a:t>
            </a:r>
            <a:endParaRPr>
              <a:latin typeface="Poppins"/>
              <a:ea typeface="Poppins"/>
              <a:cs typeface="Poppins"/>
              <a:sym typeface="Poppins"/>
            </a:endParaRPr>
          </a:p>
        </p:txBody>
      </p:sp>
      <p:sp>
        <p:nvSpPr>
          <p:cNvPr id="2538" name="Google Shape;2538;p38"/>
          <p:cNvSpPr/>
          <p:nvPr/>
        </p:nvSpPr>
        <p:spPr>
          <a:xfrm>
            <a:off x="853441" y="5322226"/>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Foster an AI-driven decision</a:t>
            </a:r>
            <a:r>
              <a:rPr i="0" lang="en-US" sz="900" u="none" cap="none" strike="noStrike">
                <a:solidFill>
                  <a:srgbClr val="000000"/>
                </a:solidFill>
                <a:latin typeface="Poppins"/>
                <a:ea typeface="Poppins"/>
                <a:cs typeface="Poppins"/>
                <a:sym typeface="Poppins"/>
              </a:rPr>
              <a:t> culture</a:t>
            </a:r>
            <a:endParaRPr i="0" sz="900" u="none" cap="none" strike="noStrike">
              <a:solidFill>
                <a:srgbClr val="000000"/>
              </a:solidFill>
              <a:latin typeface="Poppins"/>
              <a:ea typeface="Poppins"/>
              <a:cs typeface="Poppins"/>
              <a:sym typeface="Poppins"/>
            </a:endParaRPr>
          </a:p>
        </p:txBody>
      </p:sp>
      <p:sp>
        <p:nvSpPr>
          <p:cNvPr id="2539" name="Google Shape;2539;p38"/>
          <p:cNvSpPr/>
          <p:nvPr/>
        </p:nvSpPr>
        <p:spPr>
          <a:xfrm>
            <a:off x="853441" y="6077719"/>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Optimize AI infrastructure</a:t>
            </a:r>
            <a:r>
              <a:rPr i="0" lang="en-US" sz="900" u="none" cap="none" strike="noStrike">
                <a:solidFill>
                  <a:srgbClr val="000000"/>
                </a:solidFill>
                <a:latin typeface="Poppins"/>
                <a:ea typeface="Poppins"/>
                <a:cs typeface="Poppins"/>
                <a:sym typeface="Poppins"/>
              </a:rPr>
              <a:t> for scaling</a:t>
            </a:r>
            <a:endParaRPr i="0" sz="900" u="none" cap="none" strike="noStrike">
              <a:solidFill>
                <a:srgbClr val="000000"/>
              </a:solidFill>
              <a:latin typeface="Poppins"/>
              <a:ea typeface="Poppins"/>
              <a:cs typeface="Poppins"/>
              <a:sym typeface="Poppins"/>
            </a:endParaRPr>
          </a:p>
        </p:txBody>
      </p:sp>
      <p:sp>
        <p:nvSpPr>
          <p:cNvPr id="2540" name="Google Shape;2540;p38"/>
          <p:cNvSpPr/>
          <p:nvPr/>
        </p:nvSpPr>
        <p:spPr>
          <a:xfrm>
            <a:off x="853441" y="5770948"/>
            <a:ext cx="3061500" cy="238800"/>
          </a:xfrm>
          <a:prstGeom prst="roundRect">
            <a:avLst>
              <a:gd fmla="val 21980"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Evaluate pilot ROI and outcomes</a:t>
            </a:r>
            <a:endParaRPr>
              <a:latin typeface="Poppins"/>
              <a:ea typeface="Poppins"/>
              <a:cs typeface="Poppins"/>
              <a:sym typeface="Poppins"/>
            </a:endParaRPr>
          </a:p>
        </p:txBody>
      </p:sp>
      <p:sp>
        <p:nvSpPr>
          <p:cNvPr id="2541" name="Google Shape;2541;p38"/>
          <p:cNvSpPr/>
          <p:nvPr/>
        </p:nvSpPr>
        <p:spPr>
          <a:xfrm>
            <a:off x="853441" y="6384490"/>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Plan next-phase expansions</a:t>
            </a:r>
            <a:endParaRPr>
              <a:latin typeface="Poppins"/>
              <a:ea typeface="Poppins"/>
              <a:cs typeface="Poppins"/>
              <a:sym typeface="Poppins"/>
            </a:endParaRPr>
          </a:p>
        </p:txBody>
      </p:sp>
      <p:cxnSp>
        <p:nvCxnSpPr>
          <p:cNvPr id="2542" name="Google Shape;2542;p38"/>
          <p:cNvCxnSpPr/>
          <p:nvPr/>
        </p:nvCxnSpPr>
        <p:spPr>
          <a:xfrm>
            <a:off x="8555924" y="2592449"/>
            <a:ext cx="3299100" cy="0"/>
          </a:xfrm>
          <a:prstGeom prst="straightConnector1">
            <a:avLst/>
          </a:prstGeom>
          <a:noFill/>
          <a:ln cap="rnd" cmpd="sng" w="9525">
            <a:solidFill>
              <a:schemeClr val="accent1">
                <a:alpha val="49803"/>
              </a:schemeClr>
            </a:solidFill>
            <a:prstDash val="dash"/>
            <a:miter lim="800000"/>
            <a:headEnd len="sm" w="sm" type="none"/>
            <a:tailEnd len="sm" w="sm" type="none"/>
          </a:ln>
        </p:spPr>
      </p:cxnSp>
      <p:cxnSp>
        <p:nvCxnSpPr>
          <p:cNvPr id="2543" name="Google Shape;2543;p38"/>
          <p:cNvCxnSpPr/>
          <p:nvPr/>
        </p:nvCxnSpPr>
        <p:spPr>
          <a:xfrm>
            <a:off x="8555924" y="3654713"/>
            <a:ext cx="3299100" cy="0"/>
          </a:xfrm>
          <a:prstGeom prst="straightConnector1">
            <a:avLst/>
          </a:prstGeom>
          <a:noFill/>
          <a:ln cap="rnd" cmpd="sng" w="9525">
            <a:solidFill>
              <a:schemeClr val="accent1">
                <a:alpha val="49803"/>
              </a:schemeClr>
            </a:solidFill>
            <a:prstDash val="dash"/>
            <a:miter lim="800000"/>
            <a:headEnd len="sm" w="sm" type="none"/>
            <a:tailEnd len="sm" w="sm" type="none"/>
          </a:ln>
        </p:spPr>
      </p:cxnSp>
      <p:cxnSp>
        <p:nvCxnSpPr>
          <p:cNvPr id="2544" name="Google Shape;2544;p38"/>
          <p:cNvCxnSpPr/>
          <p:nvPr/>
        </p:nvCxnSpPr>
        <p:spPr>
          <a:xfrm>
            <a:off x="8555924" y="4716977"/>
            <a:ext cx="3299100" cy="0"/>
          </a:xfrm>
          <a:prstGeom prst="straightConnector1">
            <a:avLst/>
          </a:prstGeom>
          <a:noFill/>
          <a:ln cap="rnd" cmpd="sng" w="9525">
            <a:solidFill>
              <a:schemeClr val="accent1">
                <a:alpha val="49803"/>
              </a:schemeClr>
            </a:solidFill>
            <a:prstDash val="dash"/>
            <a:miter lim="800000"/>
            <a:headEnd len="sm" w="sm" type="none"/>
            <a:tailEnd len="sm" w="sm" type="none"/>
          </a:ln>
        </p:spPr>
      </p:cxnSp>
      <p:cxnSp>
        <p:nvCxnSpPr>
          <p:cNvPr id="2545" name="Google Shape;2545;p38"/>
          <p:cNvCxnSpPr/>
          <p:nvPr/>
        </p:nvCxnSpPr>
        <p:spPr>
          <a:xfrm>
            <a:off x="4660549" y="3074461"/>
            <a:ext cx="3299100" cy="0"/>
          </a:xfrm>
          <a:prstGeom prst="straightConnector1">
            <a:avLst/>
          </a:prstGeom>
          <a:noFill/>
          <a:ln cap="rnd" cmpd="sng" w="9525">
            <a:solidFill>
              <a:schemeClr val="accent1">
                <a:alpha val="49803"/>
              </a:schemeClr>
            </a:solidFill>
            <a:prstDash val="dash"/>
            <a:miter lim="800000"/>
            <a:headEnd len="sm" w="sm" type="none"/>
            <a:tailEnd len="sm" w="sm" type="none"/>
          </a:ln>
        </p:spPr>
      </p:cxnSp>
      <p:cxnSp>
        <p:nvCxnSpPr>
          <p:cNvPr id="2546" name="Google Shape;2546;p38"/>
          <p:cNvCxnSpPr/>
          <p:nvPr/>
        </p:nvCxnSpPr>
        <p:spPr>
          <a:xfrm>
            <a:off x="4660549" y="4136725"/>
            <a:ext cx="3299100" cy="0"/>
          </a:xfrm>
          <a:prstGeom prst="straightConnector1">
            <a:avLst/>
          </a:prstGeom>
          <a:noFill/>
          <a:ln cap="rnd" cmpd="sng" w="9525">
            <a:solidFill>
              <a:schemeClr val="accent1">
                <a:alpha val="49803"/>
              </a:schemeClr>
            </a:solidFill>
            <a:prstDash val="dash"/>
            <a:miter lim="800000"/>
            <a:headEnd len="sm" w="sm" type="none"/>
            <a:tailEnd len="sm" w="sm" type="none"/>
          </a:ln>
        </p:spPr>
      </p:cxnSp>
      <p:cxnSp>
        <p:nvCxnSpPr>
          <p:cNvPr id="2547" name="Google Shape;2547;p38"/>
          <p:cNvCxnSpPr/>
          <p:nvPr/>
        </p:nvCxnSpPr>
        <p:spPr>
          <a:xfrm>
            <a:off x="4660549" y="5198989"/>
            <a:ext cx="3299100" cy="0"/>
          </a:xfrm>
          <a:prstGeom prst="straightConnector1">
            <a:avLst/>
          </a:prstGeom>
          <a:noFill/>
          <a:ln cap="rnd" cmpd="sng" w="9525">
            <a:solidFill>
              <a:schemeClr val="accent1">
                <a:alpha val="49803"/>
              </a:schemeClr>
            </a:solidFill>
            <a:prstDash val="dash"/>
            <a:miter lim="800000"/>
            <a:headEnd len="sm" w="sm" type="none"/>
            <a:tailEnd len="sm" w="sm" type="none"/>
          </a:ln>
        </p:spPr>
      </p:cxnSp>
      <p:sp>
        <p:nvSpPr>
          <p:cNvPr id="2548" name="Google Shape;2548;p38"/>
          <p:cNvSpPr/>
          <p:nvPr/>
        </p:nvSpPr>
        <p:spPr>
          <a:xfrm>
            <a:off x="8676348" y="1941896"/>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Optimize cloud-edge AI</a:t>
            </a:r>
            <a:r>
              <a:rPr i="0" lang="en-US" sz="900" u="none" cap="none" strike="noStrike">
                <a:solidFill>
                  <a:srgbClr val="000000"/>
                </a:solidFill>
                <a:latin typeface="Poppins"/>
                <a:ea typeface="Poppins"/>
                <a:cs typeface="Poppins"/>
                <a:sym typeface="Poppins"/>
              </a:rPr>
              <a:t> deployments</a:t>
            </a:r>
            <a:endParaRPr i="0" sz="900" u="none" cap="none" strike="noStrike">
              <a:solidFill>
                <a:srgbClr val="000000"/>
              </a:solidFill>
              <a:latin typeface="Poppins"/>
              <a:ea typeface="Poppins"/>
              <a:cs typeface="Poppins"/>
              <a:sym typeface="Poppins"/>
            </a:endParaRPr>
          </a:p>
        </p:txBody>
      </p:sp>
      <p:sp>
        <p:nvSpPr>
          <p:cNvPr id="2549" name="Google Shape;2549;p38"/>
          <p:cNvSpPr/>
          <p:nvPr/>
        </p:nvSpPr>
        <p:spPr>
          <a:xfrm>
            <a:off x="8676348" y="1635125"/>
            <a:ext cx="3061500" cy="238800"/>
          </a:xfrm>
          <a:prstGeom prst="roundRect">
            <a:avLst>
              <a:gd fmla="val 21980"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Launch advanced AI research initiatives</a:t>
            </a:r>
            <a:endParaRPr>
              <a:latin typeface="Poppins"/>
              <a:ea typeface="Poppins"/>
              <a:cs typeface="Poppins"/>
              <a:sym typeface="Poppins"/>
            </a:endParaRPr>
          </a:p>
        </p:txBody>
      </p:sp>
      <p:sp>
        <p:nvSpPr>
          <p:cNvPr id="2550" name="Google Shape;2550;p38"/>
          <p:cNvSpPr/>
          <p:nvPr/>
        </p:nvSpPr>
        <p:spPr>
          <a:xfrm>
            <a:off x="8676348" y="2248667"/>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Establish global</a:t>
            </a:r>
            <a:r>
              <a:rPr lang="en-US" sz="900">
                <a:solidFill>
                  <a:srgbClr val="000000"/>
                </a:solidFill>
                <a:latin typeface="Poppins"/>
                <a:ea typeface="Poppins"/>
                <a:cs typeface="Poppins"/>
                <a:sym typeface="Poppins"/>
              </a:rPr>
              <a:t> AI innovation hubs</a:t>
            </a:r>
            <a:endParaRPr i="0" sz="900" u="none" cap="none" strike="noStrike">
              <a:solidFill>
                <a:srgbClr val="000000"/>
              </a:solidFill>
              <a:latin typeface="Poppins"/>
              <a:ea typeface="Poppins"/>
              <a:cs typeface="Poppins"/>
              <a:sym typeface="Poppins"/>
            </a:endParaRPr>
          </a:p>
        </p:txBody>
      </p:sp>
      <p:sp>
        <p:nvSpPr>
          <p:cNvPr id="2551" name="Google Shape;2551;p38"/>
          <p:cNvSpPr/>
          <p:nvPr/>
        </p:nvSpPr>
        <p:spPr>
          <a:xfrm>
            <a:off x="8676348" y="3004160"/>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Streamline AI-driven process engineering</a:t>
            </a:r>
            <a:endParaRPr>
              <a:latin typeface="Poppins"/>
              <a:ea typeface="Poppins"/>
              <a:cs typeface="Poppins"/>
              <a:sym typeface="Poppins"/>
            </a:endParaRPr>
          </a:p>
        </p:txBody>
      </p:sp>
      <p:sp>
        <p:nvSpPr>
          <p:cNvPr id="2552" name="Google Shape;2552;p38"/>
          <p:cNvSpPr/>
          <p:nvPr/>
        </p:nvSpPr>
        <p:spPr>
          <a:xfrm>
            <a:off x="8676348" y="2697389"/>
            <a:ext cx="3061500" cy="238800"/>
          </a:xfrm>
          <a:prstGeom prst="roundRect">
            <a:avLst>
              <a:gd fmla="val 21980"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Adopt next-gen generative models</a:t>
            </a:r>
            <a:endParaRPr>
              <a:latin typeface="Poppins"/>
              <a:ea typeface="Poppins"/>
              <a:cs typeface="Poppins"/>
              <a:sym typeface="Poppins"/>
            </a:endParaRPr>
          </a:p>
        </p:txBody>
      </p:sp>
      <p:sp>
        <p:nvSpPr>
          <p:cNvPr id="2553" name="Google Shape;2553;p38"/>
          <p:cNvSpPr/>
          <p:nvPr/>
        </p:nvSpPr>
        <p:spPr>
          <a:xfrm>
            <a:off x="8676348" y="3310931"/>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Enhance AI leadership development programs</a:t>
            </a:r>
            <a:endParaRPr>
              <a:latin typeface="Poppins"/>
              <a:ea typeface="Poppins"/>
              <a:cs typeface="Poppins"/>
              <a:sym typeface="Poppins"/>
            </a:endParaRPr>
          </a:p>
        </p:txBody>
      </p:sp>
      <p:sp>
        <p:nvSpPr>
          <p:cNvPr id="2554" name="Google Shape;2554;p38"/>
          <p:cNvSpPr/>
          <p:nvPr/>
        </p:nvSpPr>
        <p:spPr>
          <a:xfrm>
            <a:off x="8676348" y="4066424"/>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Strengthen data privacy enforcement</a:t>
            </a:r>
            <a:endParaRPr>
              <a:latin typeface="Poppins"/>
              <a:ea typeface="Poppins"/>
              <a:cs typeface="Poppins"/>
              <a:sym typeface="Poppins"/>
            </a:endParaRPr>
          </a:p>
        </p:txBody>
      </p:sp>
      <p:sp>
        <p:nvSpPr>
          <p:cNvPr id="2555" name="Google Shape;2555;p38"/>
          <p:cNvSpPr/>
          <p:nvPr/>
        </p:nvSpPr>
        <p:spPr>
          <a:xfrm>
            <a:off x="8676348" y="3759653"/>
            <a:ext cx="3061500" cy="238800"/>
          </a:xfrm>
          <a:prstGeom prst="roundRect">
            <a:avLst>
              <a:gd fmla="val 21980"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Expand AI products into new markets</a:t>
            </a:r>
            <a:endParaRPr>
              <a:latin typeface="Poppins"/>
              <a:ea typeface="Poppins"/>
              <a:cs typeface="Poppins"/>
              <a:sym typeface="Poppins"/>
            </a:endParaRPr>
          </a:p>
        </p:txBody>
      </p:sp>
      <p:sp>
        <p:nvSpPr>
          <p:cNvPr id="2556" name="Google Shape;2556;p38"/>
          <p:cNvSpPr/>
          <p:nvPr/>
        </p:nvSpPr>
        <p:spPr>
          <a:xfrm>
            <a:off x="8676348" y="4373195"/>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Elevate brand with AI breakthroughs</a:t>
            </a:r>
            <a:endParaRPr i="0" sz="900" u="none" cap="none" strike="noStrike">
              <a:solidFill>
                <a:srgbClr val="000000"/>
              </a:solidFill>
              <a:latin typeface="Poppins"/>
              <a:ea typeface="Poppins"/>
              <a:cs typeface="Poppins"/>
              <a:sym typeface="Poppins"/>
            </a:endParaRPr>
          </a:p>
        </p:txBody>
      </p:sp>
      <p:sp>
        <p:nvSpPr>
          <p:cNvPr id="2557" name="Google Shape;2557;p38"/>
          <p:cNvSpPr/>
          <p:nvPr/>
        </p:nvSpPr>
        <p:spPr>
          <a:xfrm>
            <a:off x="8676348" y="5128688"/>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Publish industry-leading AI benchmarks</a:t>
            </a:r>
            <a:endParaRPr>
              <a:latin typeface="Poppins"/>
              <a:ea typeface="Poppins"/>
              <a:cs typeface="Poppins"/>
              <a:sym typeface="Poppins"/>
            </a:endParaRPr>
          </a:p>
        </p:txBody>
      </p:sp>
      <p:sp>
        <p:nvSpPr>
          <p:cNvPr id="2558" name="Google Shape;2558;p38"/>
          <p:cNvSpPr/>
          <p:nvPr/>
        </p:nvSpPr>
        <p:spPr>
          <a:xfrm>
            <a:off x="8676348" y="4821917"/>
            <a:ext cx="3061500" cy="238800"/>
          </a:xfrm>
          <a:prstGeom prst="roundRect">
            <a:avLst>
              <a:gd fmla="val 21980"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Consolidate gains into unified platform</a:t>
            </a:r>
            <a:endParaRPr>
              <a:latin typeface="Poppins"/>
              <a:ea typeface="Poppins"/>
              <a:cs typeface="Poppins"/>
              <a:sym typeface="Poppins"/>
            </a:endParaRPr>
          </a:p>
        </p:txBody>
      </p:sp>
      <p:sp>
        <p:nvSpPr>
          <p:cNvPr id="2559" name="Google Shape;2559;p38"/>
          <p:cNvSpPr/>
          <p:nvPr/>
        </p:nvSpPr>
        <p:spPr>
          <a:xfrm>
            <a:off x="8676348" y="5435459"/>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Finalize post-20XX strategic roadmap</a:t>
            </a:r>
            <a:endParaRPr>
              <a:latin typeface="Poppins"/>
              <a:ea typeface="Poppins"/>
              <a:cs typeface="Poppins"/>
              <a:sym typeface="Poppins"/>
            </a:endParaRPr>
          </a:p>
        </p:txBody>
      </p:sp>
      <p:sp>
        <p:nvSpPr>
          <p:cNvPr id="2560" name="Google Shape;2560;p38"/>
          <p:cNvSpPr/>
          <p:nvPr/>
        </p:nvSpPr>
        <p:spPr>
          <a:xfrm>
            <a:off x="4780973" y="2423908"/>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Launch personalized customer experience</a:t>
            </a:r>
            <a:endParaRPr>
              <a:latin typeface="Poppins"/>
              <a:ea typeface="Poppins"/>
              <a:cs typeface="Poppins"/>
              <a:sym typeface="Poppins"/>
            </a:endParaRPr>
          </a:p>
        </p:txBody>
      </p:sp>
      <p:sp>
        <p:nvSpPr>
          <p:cNvPr id="2561" name="Google Shape;2561;p38"/>
          <p:cNvSpPr/>
          <p:nvPr/>
        </p:nvSpPr>
        <p:spPr>
          <a:xfrm>
            <a:off x="4780973" y="2117137"/>
            <a:ext cx="3061500" cy="238800"/>
          </a:xfrm>
          <a:prstGeom prst="roundRect">
            <a:avLst>
              <a:gd fmla="val 21980"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Introduce advanced AI analytics suite</a:t>
            </a:r>
            <a:endParaRPr>
              <a:latin typeface="Poppins"/>
              <a:ea typeface="Poppins"/>
              <a:cs typeface="Poppins"/>
              <a:sym typeface="Poppins"/>
            </a:endParaRPr>
          </a:p>
        </p:txBody>
      </p:sp>
      <p:sp>
        <p:nvSpPr>
          <p:cNvPr id="2562" name="Google Shape;2562;p38"/>
          <p:cNvSpPr/>
          <p:nvPr/>
        </p:nvSpPr>
        <p:spPr>
          <a:xfrm>
            <a:off x="4780973" y="2730679"/>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Form</a:t>
            </a:r>
            <a:r>
              <a:rPr i="0" lang="en-US" sz="900" u="none" cap="none" strike="noStrike">
                <a:solidFill>
                  <a:srgbClr val="000000"/>
                </a:solidFill>
                <a:latin typeface="Poppins"/>
                <a:ea typeface="Poppins"/>
                <a:cs typeface="Poppins"/>
                <a:sym typeface="Poppins"/>
              </a:rPr>
              <a:t> strategic AI partnerships globally</a:t>
            </a:r>
            <a:endParaRPr i="0" sz="900" u="none" cap="none" strike="noStrike">
              <a:solidFill>
                <a:srgbClr val="000000"/>
              </a:solidFill>
              <a:latin typeface="Poppins"/>
              <a:ea typeface="Poppins"/>
              <a:cs typeface="Poppins"/>
              <a:sym typeface="Poppins"/>
            </a:endParaRPr>
          </a:p>
        </p:txBody>
      </p:sp>
      <p:sp>
        <p:nvSpPr>
          <p:cNvPr id="2563" name="Google Shape;2563;p38"/>
          <p:cNvSpPr/>
          <p:nvPr/>
        </p:nvSpPr>
        <p:spPr>
          <a:xfrm>
            <a:off x="4780973" y="3486172"/>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Expand chatbot support internationally</a:t>
            </a:r>
            <a:endParaRPr>
              <a:latin typeface="Poppins"/>
              <a:ea typeface="Poppins"/>
              <a:cs typeface="Poppins"/>
              <a:sym typeface="Poppins"/>
            </a:endParaRPr>
          </a:p>
        </p:txBody>
      </p:sp>
      <p:sp>
        <p:nvSpPr>
          <p:cNvPr id="2564" name="Google Shape;2564;p38"/>
          <p:cNvSpPr/>
          <p:nvPr/>
        </p:nvSpPr>
        <p:spPr>
          <a:xfrm>
            <a:off x="4780973" y="3179401"/>
            <a:ext cx="3061500" cy="238800"/>
          </a:xfrm>
          <a:prstGeom prst="roundRect">
            <a:avLst>
              <a:gd fmla="val 21980"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Roll out predictive sales forecasting</a:t>
            </a:r>
            <a:endParaRPr>
              <a:latin typeface="Poppins"/>
              <a:ea typeface="Poppins"/>
              <a:cs typeface="Poppins"/>
              <a:sym typeface="Poppins"/>
            </a:endParaRPr>
          </a:p>
        </p:txBody>
      </p:sp>
      <p:sp>
        <p:nvSpPr>
          <p:cNvPr id="2565" name="Google Shape;2565;p38"/>
          <p:cNvSpPr/>
          <p:nvPr/>
        </p:nvSpPr>
        <p:spPr>
          <a:xfrm>
            <a:off x="4780973" y="3792943"/>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Develop AI-driven</a:t>
            </a:r>
            <a:r>
              <a:rPr i="0" lang="en-US" sz="900" u="none" cap="none" strike="noStrike">
                <a:solidFill>
                  <a:srgbClr val="000000"/>
                </a:solidFill>
                <a:latin typeface="Poppins"/>
                <a:ea typeface="Poppins"/>
                <a:cs typeface="Poppins"/>
                <a:sym typeface="Poppins"/>
              </a:rPr>
              <a:t> fraud detection</a:t>
            </a:r>
            <a:endParaRPr i="0" sz="900" u="none" cap="none" strike="noStrike">
              <a:solidFill>
                <a:srgbClr val="000000"/>
              </a:solidFill>
              <a:latin typeface="Poppins"/>
              <a:ea typeface="Poppins"/>
              <a:cs typeface="Poppins"/>
              <a:sym typeface="Poppins"/>
            </a:endParaRPr>
          </a:p>
        </p:txBody>
      </p:sp>
      <p:sp>
        <p:nvSpPr>
          <p:cNvPr id="2566" name="Google Shape;2566;p38"/>
          <p:cNvSpPr/>
          <p:nvPr/>
        </p:nvSpPr>
        <p:spPr>
          <a:xfrm>
            <a:off x="4780973" y="4548436"/>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Deploy</a:t>
            </a:r>
            <a:r>
              <a:rPr i="0" lang="en-US" sz="900" u="none" cap="none" strike="noStrike">
                <a:solidFill>
                  <a:srgbClr val="000000"/>
                </a:solidFill>
                <a:latin typeface="Poppins"/>
                <a:ea typeface="Poppins"/>
                <a:cs typeface="Poppins"/>
                <a:sym typeface="Poppins"/>
              </a:rPr>
              <a:t> AI-enabled product features</a:t>
            </a:r>
            <a:endParaRPr i="0" sz="900" u="none" cap="none" strike="noStrike">
              <a:solidFill>
                <a:srgbClr val="000000"/>
              </a:solidFill>
              <a:latin typeface="Poppins"/>
              <a:ea typeface="Poppins"/>
              <a:cs typeface="Poppins"/>
              <a:sym typeface="Poppins"/>
            </a:endParaRPr>
          </a:p>
        </p:txBody>
      </p:sp>
      <p:sp>
        <p:nvSpPr>
          <p:cNvPr id="2567" name="Google Shape;2567;p38"/>
          <p:cNvSpPr/>
          <p:nvPr/>
        </p:nvSpPr>
        <p:spPr>
          <a:xfrm>
            <a:off x="4780973" y="4241665"/>
            <a:ext cx="3061500" cy="238800"/>
          </a:xfrm>
          <a:prstGeom prst="roundRect">
            <a:avLst>
              <a:gd fmla="val 21980"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Integration </a:t>
            </a:r>
            <a:r>
              <a:rPr lang="en-US" sz="900">
                <a:solidFill>
                  <a:srgbClr val="000000"/>
                </a:solidFill>
                <a:latin typeface="Poppins"/>
                <a:ea typeface="Poppins"/>
                <a:cs typeface="Poppins"/>
                <a:sym typeface="Poppins"/>
              </a:rPr>
              <a:t>IoT data with AI solutions</a:t>
            </a:r>
            <a:endParaRPr i="0" sz="900" u="none" cap="none" strike="noStrike">
              <a:solidFill>
                <a:srgbClr val="000000"/>
              </a:solidFill>
              <a:latin typeface="Poppins"/>
              <a:ea typeface="Poppins"/>
              <a:cs typeface="Poppins"/>
              <a:sym typeface="Poppins"/>
            </a:endParaRPr>
          </a:p>
        </p:txBody>
      </p:sp>
      <p:sp>
        <p:nvSpPr>
          <p:cNvPr id="2568" name="Google Shape;2568;p38"/>
          <p:cNvSpPr/>
          <p:nvPr/>
        </p:nvSpPr>
        <p:spPr>
          <a:xfrm>
            <a:off x="4780973" y="4855207"/>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Accelerate multi-region</a:t>
            </a:r>
            <a:r>
              <a:rPr i="0" lang="en-US" sz="900" u="none" cap="none" strike="noStrike">
                <a:solidFill>
                  <a:srgbClr val="000000"/>
                </a:solidFill>
                <a:latin typeface="Poppins"/>
                <a:ea typeface="Poppins"/>
                <a:cs typeface="Poppins"/>
                <a:sym typeface="Poppins"/>
              </a:rPr>
              <a:t> AI adoption</a:t>
            </a:r>
            <a:endParaRPr i="0" sz="900" u="none" cap="none" strike="noStrike">
              <a:solidFill>
                <a:srgbClr val="000000"/>
              </a:solidFill>
              <a:latin typeface="Poppins"/>
              <a:ea typeface="Poppins"/>
              <a:cs typeface="Poppins"/>
              <a:sym typeface="Poppins"/>
            </a:endParaRPr>
          </a:p>
        </p:txBody>
      </p:sp>
      <p:sp>
        <p:nvSpPr>
          <p:cNvPr id="2569" name="Google Shape;2569;p38"/>
          <p:cNvSpPr/>
          <p:nvPr/>
        </p:nvSpPr>
        <p:spPr>
          <a:xfrm>
            <a:off x="4780973" y="5610700"/>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lang="en-US" sz="900">
                <a:solidFill>
                  <a:srgbClr val="000000"/>
                </a:solidFill>
                <a:latin typeface="Poppins"/>
                <a:ea typeface="Poppins"/>
                <a:cs typeface="Poppins"/>
                <a:sym typeface="Poppins"/>
              </a:rPr>
              <a:t>Optimize AI-based marketing campaigns</a:t>
            </a:r>
            <a:endParaRPr i="0" sz="900" u="none" cap="none" strike="noStrike">
              <a:solidFill>
                <a:srgbClr val="000000"/>
              </a:solidFill>
              <a:latin typeface="Poppins"/>
              <a:ea typeface="Poppins"/>
              <a:cs typeface="Poppins"/>
              <a:sym typeface="Poppins"/>
            </a:endParaRPr>
          </a:p>
        </p:txBody>
      </p:sp>
      <p:sp>
        <p:nvSpPr>
          <p:cNvPr id="2570" name="Google Shape;2570;p38"/>
          <p:cNvSpPr/>
          <p:nvPr/>
        </p:nvSpPr>
        <p:spPr>
          <a:xfrm>
            <a:off x="4780973" y="5303929"/>
            <a:ext cx="3061500" cy="238800"/>
          </a:xfrm>
          <a:prstGeom prst="roundRect">
            <a:avLst>
              <a:gd fmla="val 21980"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Refine governance for global compliance</a:t>
            </a:r>
            <a:endParaRPr>
              <a:latin typeface="Poppins"/>
              <a:ea typeface="Poppins"/>
              <a:cs typeface="Poppins"/>
              <a:sym typeface="Poppins"/>
            </a:endParaRPr>
          </a:p>
        </p:txBody>
      </p:sp>
      <p:sp>
        <p:nvSpPr>
          <p:cNvPr id="2571" name="Google Shape;2571;p38"/>
          <p:cNvSpPr/>
          <p:nvPr/>
        </p:nvSpPr>
        <p:spPr>
          <a:xfrm>
            <a:off x="4780973" y="5917471"/>
            <a:ext cx="3061500" cy="238800"/>
          </a:xfrm>
          <a:prstGeom prst="roundRect">
            <a:avLst>
              <a:gd fmla="val 21864" name="adj"/>
            </a:avLst>
          </a:prstGeom>
          <a:solidFill>
            <a:srgbClr val="FFFFFF"/>
          </a:solidFill>
          <a:ln>
            <a:noFill/>
          </a:ln>
        </p:spPr>
        <p:txBody>
          <a:bodyPr anchorCtr="0" anchor="ctr" bIns="45700" lIns="45700" spcFirstLastPara="1" rIns="45700" wrap="square" tIns="18275">
            <a:noAutofit/>
          </a:bodyPr>
          <a:lstStyle/>
          <a:p>
            <a:pPr indent="0" lvl="0" marL="0" marR="0" rtl="0" algn="ctr">
              <a:lnSpc>
                <a:spcPct val="133333"/>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Evaluate mid-term expansion outcomes</a:t>
            </a:r>
            <a:endParaRPr i="0" sz="900" u="none" cap="none" strike="noStrike">
              <a:solidFill>
                <a:srgbClr val="000000"/>
              </a:solidFill>
              <a:latin typeface="Poppins"/>
              <a:ea typeface="Poppins"/>
              <a:cs typeface="Poppins"/>
              <a:sym typeface="Poppins"/>
            </a:endParaRPr>
          </a:p>
        </p:txBody>
      </p:sp>
      <p:sp>
        <p:nvSpPr>
          <p:cNvPr id="2572" name="Google Shape;2572;p38"/>
          <p:cNvSpPr txBox="1"/>
          <p:nvPr/>
        </p:nvSpPr>
        <p:spPr>
          <a:xfrm>
            <a:off x="9202250" y="567457"/>
            <a:ext cx="1616100" cy="4155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accent4"/>
              </a:buClr>
              <a:buSzPts val="3000"/>
              <a:buFont typeface="Montserrat"/>
              <a:buNone/>
            </a:pPr>
            <a:r>
              <a:rPr b="1" i="0" lang="en-US" sz="2100" u="none" cap="none" strike="noStrike">
                <a:solidFill>
                  <a:schemeClr val="dk1"/>
                </a:solidFill>
                <a:latin typeface="Poppins"/>
                <a:ea typeface="Poppins"/>
                <a:cs typeface="Poppins"/>
                <a:sym typeface="Poppins"/>
              </a:rPr>
              <a:t>YEAR 3</a:t>
            </a:r>
            <a:endParaRPr sz="500">
              <a:solidFill>
                <a:schemeClr val="dk1"/>
              </a:solidFill>
              <a:latin typeface="Poppins"/>
              <a:ea typeface="Poppins"/>
              <a:cs typeface="Poppins"/>
              <a:sym typeface="Poppins"/>
            </a:endParaRPr>
          </a:p>
        </p:txBody>
      </p:sp>
      <p:sp>
        <p:nvSpPr>
          <p:cNvPr id="2573" name="Google Shape;2573;p38"/>
          <p:cNvSpPr txBox="1"/>
          <p:nvPr/>
        </p:nvSpPr>
        <p:spPr>
          <a:xfrm>
            <a:off x="342627" y="852750"/>
            <a:ext cx="40740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E89C0"/>
              </a:buClr>
              <a:buSzPts val="2200"/>
              <a:buFont typeface="Montserrat SemiBold"/>
              <a:buNone/>
            </a:pPr>
            <a:r>
              <a:rPr lang="en-US" sz="2600">
                <a:solidFill>
                  <a:schemeClr val="dk1"/>
                </a:solidFill>
                <a:latin typeface="Poppins Light"/>
                <a:ea typeface="Poppins Light"/>
                <a:cs typeface="Poppins Light"/>
                <a:sym typeface="Poppins Light"/>
              </a:rPr>
              <a:t>Execution Timeline</a:t>
            </a:r>
            <a:endParaRPr sz="1800">
              <a:solidFill>
                <a:schemeClr val="dk1"/>
              </a:solidFill>
              <a:latin typeface="Poppins Light"/>
              <a:ea typeface="Poppins Light"/>
              <a:cs typeface="Poppins Light"/>
              <a:sym typeface="Poppins Light"/>
            </a:endParaRPr>
          </a:p>
        </p:txBody>
      </p:sp>
      <p:sp>
        <p:nvSpPr>
          <p:cNvPr id="2574" name="Google Shape;2574;p38"/>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8" name="Shape 2578"/>
        <p:cNvGrpSpPr/>
        <p:nvPr/>
      </p:nvGrpSpPr>
      <p:grpSpPr>
        <a:xfrm>
          <a:off x="0" y="0"/>
          <a:ext cx="0" cy="0"/>
          <a:chOff x="0" y="0"/>
          <a:chExt cx="0" cy="0"/>
        </a:xfrm>
      </p:grpSpPr>
      <p:sp>
        <p:nvSpPr>
          <p:cNvPr id="2579" name="Google Shape;2579;p39"/>
          <p:cNvSpPr/>
          <p:nvPr/>
        </p:nvSpPr>
        <p:spPr>
          <a:xfrm flipH="1" rot="-5400000">
            <a:off x="7551831" y="2549648"/>
            <a:ext cx="2103300" cy="1263900"/>
          </a:xfrm>
          <a:prstGeom prst="triangle">
            <a:avLst>
              <a:gd fmla="val 50000" name="adj"/>
            </a:avLst>
          </a:prstGeom>
          <a:solidFill>
            <a:srgbClr val="FFFFFF">
              <a:alpha val="298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2580" name="Google Shape;2580;p39"/>
          <p:cNvSpPr/>
          <p:nvPr/>
        </p:nvSpPr>
        <p:spPr>
          <a:xfrm rot="5400000">
            <a:off x="1482700" y="2535989"/>
            <a:ext cx="4211100" cy="1263900"/>
          </a:xfrm>
          <a:prstGeom prst="triangle">
            <a:avLst>
              <a:gd fmla="val 50000" name="adj"/>
            </a:avLst>
          </a:prstGeom>
          <a:solidFill>
            <a:srgbClr val="FFFFFF">
              <a:alpha val="298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2581" name="Google Shape;2581;p39"/>
          <p:cNvSpPr/>
          <p:nvPr/>
        </p:nvSpPr>
        <p:spPr>
          <a:xfrm>
            <a:off x="2173405" y="4814388"/>
            <a:ext cx="7845300" cy="881400"/>
          </a:xfrm>
          <a:prstGeom prst="triangle">
            <a:avLst>
              <a:gd fmla="val 50000" name="adj"/>
            </a:avLst>
          </a:prstGeom>
          <a:solidFill>
            <a:srgbClr val="FFFFFF">
              <a:alpha val="298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2582" name="Google Shape;2582;p39"/>
          <p:cNvSpPr/>
          <p:nvPr/>
        </p:nvSpPr>
        <p:spPr>
          <a:xfrm>
            <a:off x="4526093" y="1560878"/>
            <a:ext cx="3143400" cy="3143400"/>
          </a:xfrm>
          <a:prstGeom prst="roundRect">
            <a:avLst>
              <a:gd fmla="val 50000" name="adj"/>
            </a:avLst>
          </a:prstGeom>
          <a:solidFill>
            <a:schemeClr val="lt1"/>
          </a:solidFill>
          <a:ln>
            <a:noFill/>
          </a:ln>
        </p:spPr>
        <p:txBody>
          <a:bodyPr anchorCtr="0" anchor="b" bIns="73150" lIns="0" spcFirstLastPara="1" rIns="0" wrap="square" tIns="0">
            <a:noAutofit/>
          </a:bodyPr>
          <a:lstStyle/>
          <a:p>
            <a:pPr indent="0" lvl="0" marL="0" marR="0" rtl="0" algn="ctr">
              <a:lnSpc>
                <a:spcPct val="100000"/>
              </a:lnSpc>
              <a:spcBef>
                <a:spcPts val="0"/>
              </a:spcBef>
              <a:spcAft>
                <a:spcPts val="0"/>
              </a:spcAft>
              <a:buClr>
                <a:schemeClr val="lt1"/>
              </a:buClr>
              <a:buSzPts val="1300"/>
              <a:buFont typeface="Arial"/>
              <a:buNone/>
            </a:pPr>
            <a:r>
              <a:t/>
            </a:r>
            <a:endParaRPr i="0" sz="1300" u="none" cap="none" strike="noStrike">
              <a:solidFill>
                <a:srgbClr val="FFFFFF"/>
              </a:solidFill>
              <a:latin typeface="Poppins SemiBold"/>
              <a:ea typeface="Poppins SemiBold"/>
              <a:cs typeface="Poppins SemiBold"/>
              <a:sym typeface="Poppins SemiBold"/>
            </a:endParaRPr>
          </a:p>
        </p:txBody>
      </p:sp>
      <p:sp>
        <p:nvSpPr>
          <p:cNvPr id="2583" name="Google Shape;2583;p39"/>
          <p:cNvSpPr/>
          <p:nvPr/>
        </p:nvSpPr>
        <p:spPr>
          <a:xfrm>
            <a:off x="5367750" y="988420"/>
            <a:ext cx="1456500" cy="1456500"/>
          </a:xfrm>
          <a:prstGeom prst="ellipse">
            <a:avLst/>
          </a:prstGeom>
          <a:solidFill>
            <a:schemeClr val="dk1"/>
          </a:solidFill>
          <a:ln cap="flat" cmpd="sng" w="9525">
            <a:solidFill>
              <a:schemeClr val="lt1"/>
            </a:solidFill>
            <a:prstDash val="solid"/>
            <a:miter lim="800000"/>
            <a:headEnd len="sm" w="sm" type="none"/>
            <a:tailEnd len="sm" w="sm" type="none"/>
          </a:ln>
          <a:effectLst>
            <a:outerShdw blurRad="318894" rotWithShape="0" algn="tl" dir="2700000" dist="38100">
              <a:srgbClr val="000000">
                <a:alpha val="14901"/>
              </a:srgbClr>
            </a:outerShdw>
          </a:effectLst>
        </p:spPr>
        <p:txBody>
          <a:bodyPr anchorCtr="0" anchor="b" bIns="73150" lIns="0" spcFirstLastPara="1" rIns="0" wrap="square" tIns="0">
            <a:noAutofit/>
          </a:bodyPr>
          <a:lstStyle/>
          <a:p>
            <a:pPr indent="0" lvl="0" marL="0" marR="0" rtl="0" algn="ctr">
              <a:lnSpc>
                <a:spcPct val="100000"/>
              </a:lnSpc>
              <a:spcBef>
                <a:spcPts val="0"/>
              </a:spcBef>
              <a:spcAft>
                <a:spcPts val="0"/>
              </a:spcAft>
              <a:buClr>
                <a:schemeClr val="lt1"/>
              </a:buClr>
              <a:buSzPts val="1300"/>
              <a:buFont typeface="Arial"/>
              <a:buNone/>
            </a:pPr>
            <a:r>
              <a:t/>
            </a:r>
            <a:endParaRPr i="0" sz="1300" u="none" cap="none" strike="noStrike">
              <a:solidFill>
                <a:srgbClr val="FFFFFF"/>
              </a:solidFill>
              <a:latin typeface="Poppins SemiBold"/>
              <a:ea typeface="Poppins SemiBold"/>
              <a:cs typeface="Poppins SemiBold"/>
              <a:sym typeface="Poppins SemiBold"/>
            </a:endParaRPr>
          </a:p>
        </p:txBody>
      </p:sp>
      <p:sp>
        <p:nvSpPr>
          <p:cNvPr id="2584" name="Google Shape;2584;p39"/>
          <p:cNvSpPr/>
          <p:nvPr/>
        </p:nvSpPr>
        <p:spPr>
          <a:xfrm>
            <a:off x="3561866" y="2439619"/>
            <a:ext cx="1456500" cy="1456500"/>
          </a:xfrm>
          <a:prstGeom prst="ellipse">
            <a:avLst/>
          </a:prstGeom>
          <a:solidFill>
            <a:schemeClr val="dk1"/>
          </a:solidFill>
          <a:ln cap="flat" cmpd="sng" w="9525">
            <a:solidFill>
              <a:schemeClr val="lt1"/>
            </a:solidFill>
            <a:prstDash val="solid"/>
            <a:miter lim="800000"/>
            <a:headEnd len="sm" w="sm" type="none"/>
            <a:tailEnd len="sm" w="sm" type="none"/>
          </a:ln>
          <a:effectLst>
            <a:outerShdw blurRad="318894" rotWithShape="0" algn="tl" dir="2700000" dist="38100">
              <a:srgbClr val="000000">
                <a:alpha val="14901"/>
              </a:srgbClr>
            </a:outerShdw>
          </a:effectLst>
        </p:spPr>
        <p:txBody>
          <a:bodyPr anchorCtr="0" anchor="b" bIns="73150" lIns="0" spcFirstLastPara="1" rIns="0" wrap="square" tIns="0">
            <a:noAutofit/>
          </a:bodyPr>
          <a:lstStyle/>
          <a:p>
            <a:pPr indent="0" lvl="0" marL="0" marR="0" rtl="0" algn="ctr">
              <a:lnSpc>
                <a:spcPct val="100000"/>
              </a:lnSpc>
              <a:spcBef>
                <a:spcPts val="0"/>
              </a:spcBef>
              <a:spcAft>
                <a:spcPts val="0"/>
              </a:spcAft>
              <a:buClr>
                <a:schemeClr val="lt1"/>
              </a:buClr>
              <a:buSzPts val="1300"/>
              <a:buFont typeface="Arial"/>
              <a:buNone/>
            </a:pPr>
            <a:r>
              <a:t/>
            </a:r>
            <a:endParaRPr i="0" sz="1300" u="none" cap="none" strike="noStrike">
              <a:solidFill>
                <a:srgbClr val="FFFFFF"/>
              </a:solidFill>
              <a:latin typeface="Poppins SemiBold"/>
              <a:ea typeface="Poppins SemiBold"/>
              <a:cs typeface="Poppins SemiBold"/>
              <a:sym typeface="Poppins SemiBold"/>
            </a:endParaRPr>
          </a:p>
        </p:txBody>
      </p:sp>
      <p:sp>
        <p:nvSpPr>
          <p:cNvPr id="2585" name="Google Shape;2585;p39"/>
          <p:cNvSpPr/>
          <p:nvPr/>
        </p:nvSpPr>
        <p:spPr>
          <a:xfrm>
            <a:off x="7173636" y="2439620"/>
            <a:ext cx="1456500" cy="1456500"/>
          </a:xfrm>
          <a:prstGeom prst="ellipse">
            <a:avLst/>
          </a:prstGeom>
          <a:solidFill>
            <a:schemeClr val="dk1"/>
          </a:solidFill>
          <a:ln cap="flat" cmpd="sng" w="9525">
            <a:solidFill>
              <a:schemeClr val="lt1"/>
            </a:solidFill>
            <a:prstDash val="solid"/>
            <a:miter lim="800000"/>
            <a:headEnd len="sm" w="sm" type="none"/>
            <a:tailEnd len="sm" w="sm" type="none"/>
          </a:ln>
          <a:effectLst>
            <a:outerShdw blurRad="318894" rotWithShape="0" algn="tl" dir="2700000" dist="38100">
              <a:srgbClr val="000000">
                <a:alpha val="14901"/>
              </a:srgbClr>
            </a:outerShdw>
          </a:effectLst>
        </p:spPr>
        <p:txBody>
          <a:bodyPr anchorCtr="0" anchor="b" bIns="73150" lIns="0" spcFirstLastPara="1" rIns="0" wrap="square" tIns="0">
            <a:noAutofit/>
          </a:bodyPr>
          <a:lstStyle/>
          <a:p>
            <a:pPr indent="0" lvl="0" marL="0" marR="0" rtl="0" algn="ctr">
              <a:lnSpc>
                <a:spcPct val="100000"/>
              </a:lnSpc>
              <a:spcBef>
                <a:spcPts val="0"/>
              </a:spcBef>
              <a:spcAft>
                <a:spcPts val="0"/>
              </a:spcAft>
              <a:buClr>
                <a:schemeClr val="lt1"/>
              </a:buClr>
              <a:buSzPts val="1300"/>
              <a:buFont typeface="Arial"/>
              <a:buNone/>
            </a:pPr>
            <a:r>
              <a:t/>
            </a:r>
            <a:endParaRPr i="0" sz="1300" u="none" cap="none" strike="noStrike">
              <a:solidFill>
                <a:srgbClr val="FFFFFF"/>
              </a:solidFill>
              <a:latin typeface="Poppins SemiBold"/>
              <a:ea typeface="Poppins SemiBold"/>
              <a:cs typeface="Poppins SemiBold"/>
              <a:sym typeface="Poppins SemiBold"/>
            </a:endParaRPr>
          </a:p>
        </p:txBody>
      </p:sp>
      <p:sp>
        <p:nvSpPr>
          <p:cNvPr id="2586" name="Google Shape;2586;p39"/>
          <p:cNvSpPr/>
          <p:nvPr/>
        </p:nvSpPr>
        <p:spPr>
          <a:xfrm>
            <a:off x="5367750" y="3808001"/>
            <a:ext cx="1456500" cy="1456500"/>
          </a:xfrm>
          <a:prstGeom prst="ellipse">
            <a:avLst/>
          </a:prstGeom>
          <a:solidFill>
            <a:schemeClr val="dk1"/>
          </a:solidFill>
          <a:ln cap="flat" cmpd="sng" w="9525">
            <a:solidFill>
              <a:schemeClr val="lt1"/>
            </a:solidFill>
            <a:prstDash val="solid"/>
            <a:miter lim="800000"/>
            <a:headEnd len="sm" w="sm" type="none"/>
            <a:tailEnd len="sm" w="sm" type="none"/>
          </a:ln>
          <a:effectLst>
            <a:outerShdw blurRad="318894" rotWithShape="0" algn="tl" dir="2700000" dist="38100">
              <a:srgbClr val="000000">
                <a:alpha val="14901"/>
              </a:srgbClr>
            </a:outerShdw>
          </a:effectLst>
        </p:spPr>
        <p:txBody>
          <a:bodyPr anchorCtr="0" anchor="b" bIns="73150" lIns="0" spcFirstLastPara="1" rIns="0" wrap="square" tIns="0">
            <a:noAutofit/>
          </a:bodyPr>
          <a:lstStyle/>
          <a:p>
            <a:pPr indent="0" lvl="0" marL="0" marR="0" rtl="0" algn="ctr">
              <a:lnSpc>
                <a:spcPct val="100000"/>
              </a:lnSpc>
              <a:spcBef>
                <a:spcPts val="0"/>
              </a:spcBef>
              <a:spcAft>
                <a:spcPts val="0"/>
              </a:spcAft>
              <a:buClr>
                <a:schemeClr val="lt1"/>
              </a:buClr>
              <a:buSzPts val="1300"/>
              <a:buFont typeface="Arial"/>
              <a:buNone/>
            </a:pPr>
            <a:r>
              <a:t/>
            </a:r>
            <a:endParaRPr i="0" sz="1300" u="none" cap="none" strike="noStrike">
              <a:solidFill>
                <a:srgbClr val="FFFFFF"/>
              </a:solidFill>
              <a:latin typeface="Poppins SemiBold"/>
              <a:ea typeface="Poppins SemiBold"/>
              <a:cs typeface="Poppins SemiBold"/>
              <a:sym typeface="Poppins SemiBold"/>
            </a:endParaRPr>
          </a:p>
        </p:txBody>
      </p:sp>
      <p:sp>
        <p:nvSpPr>
          <p:cNvPr id="2587" name="Google Shape;2587;p39"/>
          <p:cNvSpPr/>
          <p:nvPr/>
        </p:nvSpPr>
        <p:spPr>
          <a:xfrm>
            <a:off x="4818674" y="2258343"/>
            <a:ext cx="2581200" cy="1771200"/>
          </a:xfrm>
          <a:prstGeom prst="rect">
            <a:avLst/>
          </a:prstGeom>
          <a:noFill/>
          <a:ln>
            <a:noFill/>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Clr>
                <a:srgbClr val="6E89C0"/>
              </a:buClr>
              <a:buSzPts val="1800"/>
              <a:buFont typeface="Montserrat SemiBold"/>
              <a:buNone/>
            </a:pPr>
            <a:r>
              <a:rPr lang="en-US" sz="2400">
                <a:solidFill>
                  <a:schemeClr val="dk1"/>
                </a:solidFill>
                <a:latin typeface="Poppins Light"/>
                <a:ea typeface="Poppins Light"/>
                <a:cs typeface="Poppins Light"/>
                <a:sym typeface="Poppins Light"/>
              </a:rPr>
              <a:t>Ai Strategy</a:t>
            </a:r>
            <a:endParaRPr sz="2000">
              <a:solidFill>
                <a:schemeClr val="dk1"/>
              </a:solidFill>
              <a:latin typeface="Poppins Light"/>
              <a:ea typeface="Poppins Light"/>
              <a:cs typeface="Poppins Light"/>
              <a:sym typeface="Poppins Light"/>
            </a:endParaRPr>
          </a:p>
          <a:p>
            <a:pPr indent="0" lvl="0" marL="0" marR="0" rtl="0" algn="ctr">
              <a:lnSpc>
                <a:spcPct val="115000"/>
              </a:lnSpc>
              <a:spcBef>
                <a:spcPts val="0"/>
              </a:spcBef>
              <a:spcAft>
                <a:spcPts val="0"/>
              </a:spcAft>
              <a:buClr>
                <a:srgbClr val="6E89C0"/>
              </a:buClr>
              <a:buSzPts val="1400"/>
              <a:buFont typeface="Montserrat SemiBold"/>
              <a:buNone/>
            </a:pPr>
            <a:r>
              <a:rPr i="0" lang="en-US" sz="1400" u="none" cap="none" strike="noStrike">
                <a:solidFill>
                  <a:schemeClr val="dk1"/>
                </a:solidFill>
                <a:latin typeface="Poppins SemiBold"/>
                <a:ea typeface="Poppins SemiBold"/>
                <a:cs typeface="Poppins SemiBold"/>
                <a:sym typeface="Poppins SemiBold"/>
              </a:rPr>
              <a:t>IMPLEMENTATION</a:t>
            </a:r>
            <a:endParaRPr>
              <a:solidFill>
                <a:schemeClr val="dk1"/>
              </a:solidFill>
              <a:latin typeface="Poppins"/>
              <a:ea typeface="Poppins"/>
              <a:cs typeface="Poppins"/>
              <a:sym typeface="Poppins"/>
            </a:endParaRPr>
          </a:p>
          <a:p>
            <a:pPr indent="0" lvl="0" marL="0" marR="0" rtl="0" algn="ctr">
              <a:lnSpc>
                <a:spcPct val="115000"/>
              </a:lnSpc>
              <a:spcBef>
                <a:spcPts val="0"/>
              </a:spcBef>
              <a:spcAft>
                <a:spcPts val="0"/>
              </a:spcAft>
              <a:buClr>
                <a:srgbClr val="6E89C0"/>
              </a:buClr>
              <a:buSzPts val="1400"/>
              <a:buFont typeface="Montserrat SemiBold"/>
              <a:buNone/>
            </a:pPr>
            <a:r>
              <a:rPr i="0" lang="en-US" sz="1400" u="none" cap="none" strike="noStrike">
                <a:solidFill>
                  <a:schemeClr val="dk1"/>
                </a:solidFill>
                <a:latin typeface="Poppins SemiBold"/>
                <a:ea typeface="Poppins SemiBold"/>
                <a:cs typeface="Poppins SemiBold"/>
                <a:sym typeface="Poppins SemiBold"/>
              </a:rPr>
              <a:t>CYCLE</a:t>
            </a:r>
            <a:endParaRPr>
              <a:solidFill>
                <a:schemeClr val="dk1"/>
              </a:solidFill>
              <a:latin typeface="Poppins"/>
              <a:ea typeface="Poppins"/>
              <a:cs typeface="Poppins"/>
              <a:sym typeface="Poppins"/>
            </a:endParaRPr>
          </a:p>
        </p:txBody>
      </p:sp>
      <p:sp>
        <p:nvSpPr>
          <p:cNvPr id="2588" name="Google Shape;2588;p39"/>
          <p:cNvSpPr txBox="1"/>
          <p:nvPr/>
        </p:nvSpPr>
        <p:spPr>
          <a:xfrm>
            <a:off x="5404671" y="1382706"/>
            <a:ext cx="1383600" cy="449400"/>
          </a:xfrm>
          <a:prstGeom prst="rect">
            <a:avLst/>
          </a:prstGeom>
          <a:noFill/>
          <a:ln>
            <a:noFill/>
          </a:ln>
        </p:spPr>
        <p:txBody>
          <a:bodyPr anchorCtr="0" anchor="t" bIns="45700" lIns="91425" spcFirstLastPara="1" rIns="91425" wrap="square" tIns="18275">
            <a:spAutoFit/>
          </a:bodyPr>
          <a:lstStyle/>
          <a:p>
            <a:pPr indent="0" lvl="0" marL="0" marR="0" rtl="0" algn="ctr">
              <a:lnSpc>
                <a:spcPct val="15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BUSINESS</a:t>
            </a:r>
            <a:endParaRPr>
              <a:latin typeface="Poppins"/>
              <a:ea typeface="Poppins"/>
              <a:cs typeface="Poppins"/>
              <a:sym typeface="Poppins"/>
            </a:endParaRPr>
          </a:p>
          <a:p>
            <a:pPr indent="0" lvl="0" marL="0" marR="0" rtl="0" algn="ctr">
              <a:lnSpc>
                <a:spcPct val="15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UNDERSTANDING</a:t>
            </a:r>
            <a:endParaRPr>
              <a:latin typeface="Poppins"/>
              <a:ea typeface="Poppins"/>
              <a:cs typeface="Poppins"/>
              <a:sym typeface="Poppins"/>
            </a:endParaRPr>
          </a:p>
        </p:txBody>
      </p:sp>
      <p:sp>
        <p:nvSpPr>
          <p:cNvPr id="2589" name="Google Shape;2589;p39"/>
          <p:cNvSpPr txBox="1"/>
          <p:nvPr/>
        </p:nvSpPr>
        <p:spPr>
          <a:xfrm>
            <a:off x="3751739" y="2848658"/>
            <a:ext cx="1075800" cy="449400"/>
          </a:xfrm>
          <a:prstGeom prst="rect">
            <a:avLst/>
          </a:prstGeom>
          <a:noFill/>
          <a:ln>
            <a:noFill/>
          </a:ln>
        </p:spPr>
        <p:txBody>
          <a:bodyPr anchorCtr="0" anchor="t" bIns="45700" lIns="91425" spcFirstLastPara="1" rIns="91425" wrap="square" tIns="18275">
            <a:spAutoFit/>
          </a:bodyPr>
          <a:lstStyle/>
          <a:p>
            <a:pPr indent="0" lvl="0" marL="0" marR="0" rtl="0" algn="ctr">
              <a:lnSpc>
                <a:spcPct val="15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DATA</a:t>
            </a:r>
            <a:endParaRPr>
              <a:latin typeface="Poppins"/>
              <a:ea typeface="Poppins"/>
              <a:cs typeface="Poppins"/>
              <a:sym typeface="Poppins"/>
            </a:endParaRPr>
          </a:p>
          <a:p>
            <a:pPr indent="0" lvl="0" marL="0" marR="0" rtl="0" algn="ctr">
              <a:lnSpc>
                <a:spcPct val="15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ACQUISITION</a:t>
            </a:r>
            <a:endParaRPr>
              <a:latin typeface="Poppins"/>
              <a:ea typeface="Poppins"/>
              <a:cs typeface="Poppins"/>
              <a:sym typeface="Poppins"/>
            </a:endParaRPr>
          </a:p>
        </p:txBody>
      </p:sp>
      <p:sp>
        <p:nvSpPr>
          <p:cNvPr id="2590" name="Google Shape;2590;p39"/>
          <p:cNvSpPr txBox="1"/>
          <p:nvPr/>
        </p:nvSpPr>
        <p:spPr>
          <a:xfrm>
            <a:off x="5491970" y="4228055"/>
            <a:ext cx="1223400" cy="449400"/>
          </a:xfrm>
          <a:prstGeom prst="rect">
            <a:avLst/>
          </a:prstGeom>
          <a:noFill/>
          <a:ln>
            <a:noFill/>
          </a:ln>
        </p:spPr>
        <p:txBody>
          <a:bodyPr anchorCtr="0" anchor="t" bIns="45700" lIns="91425" spcFirstLastPara="1" rIns="91425" wrap="square" tIns="18275">
            <a:spAutoFit/>
          </a:bodyPr>
          <a:lstStyle/>
          <a:p>
            <a:pPr indent="0" lvl="0" marL="0" marR="0" rtl="0" algn="ctr">
              <a:lnSpc>
                <a:spcPct val="15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MODEL</a:t>
            </a:r>
            <a:endParaRPr>
              <a:latin typeface="Poppins"/>
              <a:ea typeface="Poppins"/>
              <a:cs typeface="Poppins"/>
              <a:sym typeface="Poppins"/>
            </a:endParaRPr>
          </a:p>
          <a:p>
            <a:pPr indent="0" lvl="0" marL="0" marR="0" rtl="0" algn="ctr">
              <a:lnSpc>
                <a:spcPct val="15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DEVELOPMENT</a:t>
            </a:r>
            <a:endParaRPr>
              <a:latin typeface="Poppins"/>
              <a:ea typeface="Poppins"/>
              <a:cs typeface="Poppins"/>
              <a:sym typeface="Poppins"/>
            </a:endParaRPr>
          </a:p>
        </p:txBody>
      </p:sp>
      <p:sp>
        <p:nvSpPr>
          <p:cNvPr id="2591" name="Google Shape;2591;p39"/>
          <p:cNvSpPr txBox="1"/>
          <p:nvPr/>
        </p:nvSpPr>
        <p:spPr>
          <a:xfrm>
            <a:off x="7340845" y="2944840"/>
            <a:ext cx="1128900" cy="218400"/>
          </a:xfrm>
          <a:prstGeom prst="rect">
            <a:avLst/>
          </a:prstGeom>
          <a:noFill/>
          <a:ln>
            <a:noFill/>
          </a:ln>
        </p:spPr>
        <p:txBody>
          <a:bodyPr anchorCtr="0" anchor="t" bIns="45700" lIns="91425" spcFirstLastPara="1" rIns="91425" wrap="square" tIns="18275">
            <a:spAutoFit/>
          </a:bodyPr>
          <a:lstStyle/>
          <a:p>
            <a:pPr indent="0" lvl="0" marL="0" marR="0" rtl="0" algn="l">
              <a:lnSpc>
                <a:spcPct val="150000"/>
              </a:lnSpc>
              <a:spcBef>
                <a:spcPts val="0"/>
              </a:spcBef>
              <a:spcAft>
                <a:spcPts val="0"/>
              </a:spcAft>
              <a:buClr>
                <a:srgbClr val="FFFFFF"/>
              </a:buClr>
              <a:buSzPts val="1000"/>
              <a:buFont typeface="Montserrat SemiBold"/>
              <a:buNone/>
            </a:pPr>
            <a:r>
              <a:rPr i="0" lang="en-US" sz="1000" u="none" cap="none" strike="noStrike">
                <a:solidFill>
                  <a:srgbClr val="FFFFFF"/>
                </a:solidFill>
                <a:latin typeface="Poppins SemiBold"/>
                <a:ea typeface="Poppins SemiBold"/>
                <a:cs typeface="Poppins SemiBold"/>
                <a:sym typeface="Poppins SemiBold"/>
              </a:rPr>
              <a:t>DEPLOYMENT</a:t>
            </a:r>
            <a:endParaRPr>
              <a:latin typeface="Poppins"/>
              <a:ea typeface="Poppins"/>
              <a:cs typeface="Poppins"/>
              <a:sym typeface="Poppins"/>
            </a:endParaRPr>
          </a:p>
        </p:txBody>
      </p:sp>
      <p:grpSp>
        <p:nvGrpSpPr>
          <p:cNvPr id="2592" name="Google Shape;2592;p39"/>
          <p:cNvGrpSpPr/>
          <p:nvPr/>
        </p:nvGrpSpPr>
        <p:grpSpPr>
          <a:xfrm>
            <a:off x="598898" y="1200252"/>
            <a:ext cx="2451835" cy="886109"/>
            <a:chOff x="598898" y="667077"/>
            <a:chExt cx="2451835" cy="886109"/>
          </a:xfrm>
        </p:grpSpPr>
        <p:sp>
          <p:nvSpPr>
            <p:cNvPr id="2593" name="Google Shape;2593;p39"/>
            <p:cNvSpPr/>
            <p:nvPr/>
          </p:nvSpPr>
          <p:spPr>
            <a:xfrm>
              <a:off x="598899" y="667078"/>
              <a:ext cx="2451834" cy="886108"/>
            </a:xfrm>
            <a:prstGeom prst="roundRect">
              <a:avLst>
                <a:gd fmla="val 12747" name="adj"/>
              </a:avLst>
            </a:prstGeom>
            <a:gradFill>
              <a:gsLst>
                <a:gs pos="0">
                  <a:srgbClr val="FFFFFF">
                    <a:alpha val="0"/>
                  </a:srgbClr>
                </a:gs>
                <a:gs pos="100000">
                  <a:schemeClr val="lt1"/>
                </a:gs>
              </a:gsLst>
              <a:lin ang="5400000" scaled="0"/>
            </a:gra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i="0" sz="1000" u="none" cap="none" strike="noStrike">
                <a:solidFill>
                  <a:srgbClr val="324973"/>
                </a:solidFill>
                <a:latin typeface="Poppins SemiBold"/>
                <a:ea typeface="Poppins SemiBold"/>
                <a:cs typeface="Poppins SemiBold"/>
                <a:sym typeface="Poppins SemiBold"/>
              </a:endParaRPr>
            </a:p>
          </p:txBody>
        </p:sp>
        <p:sp>
          <p:nvSpPr>
            <p:cNvPr id="2594" name="Google Shape;2594;p39"/>
            <p:cNvSpPr/>
            <p:nvPr/>
          </p:nvSpPr>
          <p:spPr>
            <a:xfrm>
              <a:off x="598898" y="667077"/>
              <a:ext cx="2451834" cy="278175"/>
            </a:xfrm>
            <a:prstGeom prst="round2SameRect">
              <a:avLst>
                <a:gd fmla="val 42502" name="adj1"/>
                <a:gd fmla="val 0" name="adj2"/>
              </a:avLst>
            </a:prstGeom>
            <a:solidFill>
              <a:schemeClr val="accent3">
                <a:alpha val="29803"/>
              </a:schemeClr>
            </a:solidFill>
            <a:ln>
              <a:noFill/>
            </a:ln>
          </p:spPr>
          <p:txBody>
            <a:bodyPr anchorCtr="0" anchor="ctr" bIns="27425" lIns="91425" spcFirstLastPara="1" rIns="91425" wrap="square" tIns="0">
              <a:noAutofit/>
            </a:bodyPr>
            <a:lstStyle/>
            <a:p>
              <a:pPr indent="0" lvl="0" marL="0" marR="0" rtl="0" algn="ctr">
                <a:lnSpc>
                  <a:spcPct val="100000"/>
                </a:lnSpc>
                <a:spcBef>
                  <a:spcPts val="0"/>
                </a:spcBef>
                <a:spcAft>
                  <a:spcPts val="0"/>
                </a:spcAft>
                <a:buClr>
                  <a:srgbClr val="000000"/>
                </a:buClr>
                <a:buSzPts val="1000"/>
                <a:buFont typeface="Montserrat SemiBold"/>
                <a:buNone/>
              </a:pPr>
              <a:r>
                <a:rPr i="0" lang="en-US" sz="1000" u="none" cap="none" strike="noStrike">
                  <a:solidFill>
                    <a:srgbClr val="000000"/>
                  </a:solidFill>
                  <a:latin typeface="Poppins SemiBold"/>
                  <a:ea typeface="Poppins SemiBold"/>
                  <a:cs typeface="Poppins SemiBold"/>
                  <a:sym typeface="Poppins SemiBold"/>
                </a:rPr>
                <a:t>DATA COLLECTION</a:t>
              </a:r>
              <a:endParaRPr>
                <a:latin typeface="Poppins"/>
                <a:ea typeface="Poppins"/>
                <a:cs typeface="Poppins"/>
                <a:sym typeface="Poppins"/>
              </a:endParaRPr>
            </a:p>
          </p:txBody>
        </p:sp>
      </p:grpSp>
      <p:sp>
        <p:nvSpPr>
          <p:cNvPr id="2595" name="Google Shape;2595;p39"/>
          <p:cNvSpPr txBox="1"/>
          <p:nvPr/>
        </p:nvSpPr>
        <p:spPr>
          <a:xfrm>
            <a:off x="666021" y="1550877"/>
            <a:ext cx="2317500" cy="390300"/>
          </a:xfrm>
          <a:prstGeom prst="rect">
            <a:avLst/>
          </a:prstGeom>
          <a:noFill/>
          <a:ln>
            <a:noFill/>
          </a:ln>
        </p:spPr>
        <p:txBody>
          <a:bodyPr anchorCtr="0" anchor="ctr"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On premise/ Cloud database/ Data lakes small and big data</a:t>
            </a:r>
            <a:endParaRPr>
              <a:latin typeface="Poppins"/>
              <a:ea typeface="Poppins"/>
              <a:cs typeface="Poppins"/>
              <a:sym typeface="Poppins"/>
            </a:endParaRPr>
          </a:p>
        </p:txBody>
      </p:sp>
      <p:grpSp>
        <p:nvGrpSpPr>
          <p:cNvPr id="2596" name="Google Shape;2596;p39"/>
          <p:cNvGrpSpPr/>
          <p:nvPr/>
        </p:nvGrpSpPr>
        <p:grpSpPr>
          <a:xfrm>
            <a:off x="598898" y="2211271"/>
            <a:ext cx="2451835" cy="886109"/>
            <a:chOff x="598898" y="1678096"/>
            <a:chExt cx="2451835" cy="886109"/>
          </a:xfrm>
        </p:grpSpPr>
        <p:sp>
          <p:nvSpPr>
            <p:cNvPr id="2597" name="Google Shape;2597;p39"/>
            <p:cNvSpPr/>
            <p:nvPr/>
          </p:nvSpPr>
          <p:spPr>
            <a:xfrm>
              <a:off x="598899" y="1678097"/>
              <a:ext cx="2451834" cy="886108"/>
            </a:xfrm>
            <a:prstGeom prst="roundRect">
              <a:avLst>
                <a:gd fmla="val 12747" name="adj"/>
              </a:avLst>
            </a:prstGeom>
            <a:gradFill>
              <a:gsLst>
                <a:gs pos="0">
                  <a:srgbClr val="FFFFFF">
                    <a:alpha val="0"/>
                  </a:srgbClr>
                </a:gs>
                <a:gs pos="100000">
                  <a:schemeClr val="lt1"/>
                </a:gs>
              </a:gsLst>
              <a:lin ang="5400000" scaled="0"/>
            </a:gra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i="0" sz="1000" u="none" cap="none" strike="noStrike">
                <a:solidFill>
                  <a:srgbClr val="324973"/>
                </a:solidFill>
                <a:latin typeface="Poppins SemiBold"/>
                <a:ea typeface="Poppins SemiBold"/>
                <a:cs typeface="Poppins SemiBold"/>
                <a:sym typeface="Poppins SemiBold"/>
              </a:endParaRPr>
            </a:p>
          </p:txBody>
        </p:sp>
        <p:sp>
          <p:nvSpPr>
            <p:cNvPr id="2598" name="Google Shape;2598;p39"/>
            <p:cNvSpPr/>
            <p:nvPr/>
          </p:nvSpPr>
          <p:spPr>
            <a:xfrm>
              <a:off x="598898" y="1678096"/>
              <a:ext cx="2451834" cy="278175"/>
            </a:xfrm>
            <a:prstGeom prst="round2SameRect">
              <a:avLst>
                <a:gd fmla="val 42502" name="adj1"/>
                <a:gd fmla="val 0" name="adj2"/>
              </a:avLst>
            </a:prstGeom>
            <a:solidFill>
              <a:schemeClr val="accent3">
                <a:alpha val="29803"/>
              </a:schemeClr>
            </a:solidFill>
            <a:ln>
              <a:noFill/>
            </a:ln>
          </p:spPr>
          <p:txBody>
            <a:bodyPr anchorCtr="0" anchor="ctr" bIns="27425" lIns="91425" spcFirstLastPara="1" rIns="91425" wrap="square" tIns="0">
              <a:noAutofit/>
            </a:bodyPr>
            <a:lstStyle/>
            <a:p>
              <a:pPr indent="0" lvl="0" marL="0" marR="0" rtl="0" algn="ctr">
                <a:lnSpc>
                  <a:spcPct val="100000"/>
                </a:lnSpc>
                <a:spcBef>
                  <a:spcPts val="0"/>
                </a:spcBef>
                <a:spcAft>
                  <a:spcPts val="0"/>
                </a:spcAft>
                <a:buClr>
                  <a:srgbClr val="000000"/>
                </a:buClr>
                <a:buSzPts val="1000"/>
                <a:buFont typeface="Montserrat SemiBold"/>
                <a:buNone/>
              </a:pPr>
              <a:r>
                <a:rPr i="0" lang="en-US" sz="1000" u="none" cap="none" strike="noStrike">
                  <a:solidFill>
                    <a:srgbClr val="000000"/>
                  </a:solidFill>
                  <a:latin typeface="Poppins SemiBold"/>
                  <a:ea typeface="Poppins SemiBold"/>
                  <a:cs typeface="Poppins SemiBold"/>
                  <a:sym typeface="Poppins SemiBold"/>
                </a:rPr>
                <a:t>DATA PIPELINE</a:t>
              </a:r>
              <a:endParaRPr>
                <a:latin typeface="Poppins"/>
                <a:ea typeface="Poppins"/>
                <a:cs typeface="Poppins"/>
                <a:sym typeface="Poppins"/>
              </a:endParaRPr>
            </a:p>
          </p:txBody>
        </p:sp>
      </p:grpSp>
      <p:sp>
        <p:nvSpPr>
          <p:cNvPr id="2599" name="Google Shape;2599;p39"/>
          <p:cNvSpPr txBox="1"/>
          <p:nvPr/>
        </p:nvSpPr>
        <p:spPr>
          <a:xfrm>
            <a:off x="666021" y="2561896"/>
            <a:ext cx="2317500" cy="390300"/>
          </a:xfrm>
          <a:prstGeom prst="rect">
            <a:avLst/>
          </a:prstGeom>
          <a:noFill/>
          <a:ln>
            <a:noFill/>
          </a:ln>
        </p:spPr>
        <p:txBody>
          <a:bodyPr anchorCtr="0" anchor="ctr"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Offline training pipeline streaming/ batch processing</a:t>
            </a:r>
            <a:endParaRPr>
              <a:latin typeface="Poppins"/>
              <a:ea typeface="Poppins"/>
              <a:cs typeface="Poppins"/>
              <a:sym typeface="Poppins"/>
            </a:endParaRPr>
          </a:p>
        </p:txBody>
      </p:sp>
      <p:grpSp>
        <p:nvGrpSpPr>
          <p:cNvPr id="2600" name="Google Shape;2600;p39"/>
          <p:cNvGrpSpPr/>
          <p:nvPr/>
        </p:nvGrpSpPr>
        <p:grpSpPr>
          <a:xfrm>
            <a:off x="598898" y="3222290"/>
            <a:ext cx="2451835" cy="886109"/>
            <a:chOff x="598898" y="2689115"/>
            <a:chExt cx="2451835" cy="886109"/>
          </a:xfrm>
        </p:grpSpPr>
        <p:sp>
          <p:nvSpPr>
            <p:cNvPr id="2601" name="Google Shape;2601;p39"/>
            <p:cNvSpPr/>
            <p:nvPr/>
          </p:nvSpPr>
          <p:spPr>
            <a:xfrm>
              <a:off x="598899" y="2689116"/>
              <a:ext cx="2451834" cy="886108"/>
            </a:xfrm>
            <a:prstGeom prst="roundRect">
              <a:avLst>
                <a:gd fmla="val 12747" name="adj"/>
              </a:avLst>
            </a:prstGeom>
            <a:gradFill>
              <a:gsLst>
                <a:gs pos="0">
                  <a:srgbClr val="FFFFFF">
                    <a:alpha val="0"/>
                  </a:srgbClr>
                </a:gs>
                <a:gs pos="100000">
                  <a:schemeClr val="lt1"/>
                </a:gs>
              </a:gsLst>
              <a:lin ang="5400000" scaled="0"/>
            </a:gra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i="0" sz="1000" u="none" cap="none" strike="noStrike">
                <a:solidFill>
                  <a:srgbClr val="324973"/>
                </a:solidFill>
                <a:latin typeface="Poppins SemiBold"/>
                <a:ea typeface="Poppins SemiBold"/>
                <a:cs typeface="Poppins SemiBold"/>
                <a:sym typeface="Poppins SemiBold"/>
              </a:endParaRPr>
            </a:p>
          </p:txBody>
        </p:sp>
        <p:sp>
          <p:nvSpPr>
            <p:cNvPr id="2602" name="Google Shape;2602;p39"/>
            <p:cNvSpPr/>
            <p:nvPr/>
          </p:nvSpPr>
          <p:spPr>
            <a:xfrm>
              <a:off x="598898" y="2689115"/>
              <a:ext cx="2451834" cy="278175"/>
            </a:xfrm>
            <a:prstGeom prst="round2SameRect">
              <a:avLst>
                <a:gd fmla="val 42502" name="adj1"/>
                <a:gd fmla="val 0" name="adj2"/>
              </a:avLst>
            </a:prstGeom>
            <a:solidFill>
              <a:schemeClr val="dk1"/>
            </a:solidFill>
            <a:ln>
              <a:noFill/>
            </a:ln>
          </p:spPr>
          <p:txBody>
            <a:bodyPr anchorCtr="0" anchor="ctr" bIns="27425" lIns="91425" spcFirstLastPara="1" rIns="91425" wrap="square" tIns="0">
              <a:noAutofit/>
            </a:bodyPr>
            <a:lstStyle/>
            <a:p>
              <a:pPr indent="0" lvl="0" marL="0" marR="0" rtl="0" algn="ctr">
                <a:lnSpc>
                  <a:spcPct val="100000"/>
                </a:lnSpc>
                <a:spcBef>
                  <a:spcPts val="0"/>
                </a:spcBef>
                <a:spcAft>
                  <a:spcPts val="0"/>
                </a:spcAft>
                <a:buClr>
                  <a:srgbClr val="000000"/>
                </a:buClr>
                <a:buSzPts val="1000"/>
                <a:buFont typeface="Montserrat SemiBold"/>
                <a:buNone/>
              </a:pPr>
              <a:r>
                <a:rPr i="0" lang="en-US" sz="1000" u="none" cap="none" strike="noStrike">
                  <a:solidFill>
                    <a:schemeClr val="lt1"/>
                  </a:solidFill>
                  <a:latin typeface="Poppins SemiBold"/>
                  <a:ea typeface="Poppins SemiBold"/>
                  <a:cs typeface="Poppins SemiBold"/>
                  <a:sym typeface="Poppins SemiBold"/>
                </a:rPr>
                <a:t>DATA VALIDATION, CLEANUP</a:t>
              </a:r>
              <a:endParaRPr>
                <a:solidFill>
                  <a:schemeClr val="lt1"/>
                </a:solidFill>
                <a:latin typeface="Poppins"/>
                <a:ea typeface="Poppins"/>
                <a:cs typeface="Poppins"/>
                <a:sym typeface="Poppins"/>
              </a:endParaRPr>
            </a:p>
          </p:txBody>
        </p:sp>
      </p:grpSp>
      <p:sp>
        <p:nvSpPr>
          <p:cNvPr id="2603" name="Google Shape;2603;p39"/>
          <p:cNvSpPr txBox="1"/>
          <p:nvPr/>
        </p:nvSpPr>
        <p:spPr>
          <a:xfrm>
            <a:off x="666021" y="3656271"/>
            <a:ext cx="2317500" cy="230700"/>
          </a:xfrm>
          <a:prstGeom prst="rect">
            <a:avLst/>
          </a:prstGeom>
          <a:noFill/>
          <a:ln>
            <a:noFill/>
          </a:ln>
        </p:spPr>
        <p:txBody>
          <a:bodyPr anchorCtr="0" anchor="ctr"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Missing values transformation</a:t>
            </a:r>
            <a:endParaRPr>
              <a:latin typeface="Poppins"/>
              <a:ea typeface="Poppins"/>
              <a:cs typeface="Poppins"/>
              <a:sym typeface="Poppins"/>
            </a:endParaRPr>
          </a:p>
        </p:txBody>
      </p:sp>
      <p:grpSp>
        <p:nvGrpSpPr>
          <p:cNvPr id="2604" name="Google Shape;2604;p39"/>
          <p:cNvGrpSpPr/>
          <p:nvPr/>
        </p:nvGrpSpPr>
        <p:grpSpPr>
          <a:xfrm>
            <a:off x="598898" y="4233309"/>
            <a:ext cx="2451835" cy="886109"/>
            <a:chOff x="598898" y="3700134"/>
            <a:chExt cx="2451835" cy="886109"/>
          </a:xfrm>
        </p:grpSpPr>
        <p:sp>
          <p:nvSpPr>
            <p:cNvPr id="2605" name="Google Shape;2605;p39"/>
            <p:cNvSpPr/>
            <p:nvPr/>
          </p:nvSpPr>
          <p:spPr>
            <a:xfrm>
              <a:off x="598899" y="3700135"/>
              <a:ext cx="2451834" cy="886108"/>
            </a:xfrm>
            <a:prstGeom prst="roundRect">
              <a:avLst>
                <a:gd fmla="val 12747" name="adj"/>
              </a:avLst>
            </a:prstGeom>
            <a:gradFill>
              <a:gsLst>
                <a:gs pos="0">
                  <a:srgbClr val="FFFFFF">
                    <a:alpha val="0"/>
                  </a:srgbClr>
                </a:gs>
                <a:gs pos="100000">
                  <a:schemeClr val="lt1"/>
                </a:gs>
              </a:gsLst>
              <a:lin ang="5400000" scaled="0"/>
            </a:gra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i="0" sz="1000" u="none" cap="none" strike="noStrike">
                <a:solidFill>
                  <a:srgbClr val="324973"/>
                </a:solidFill>
                <a:latin typeface="Poppins SemiBold"/>
                <a:ea typeface="Poppins SemiBold"/>
                <a:cs typeface="Poppins SemiBold"/>
                <a:sym typeface="Poppins SemiBold"/>
              </a:endParaRPr>
            </a:p>
          </p:txBody>
        </p:sp>
        <p:sp>
          <p:nvSpPr>
            <p:cNvPr id="2606" name="Google Shape;2606;p39"/>
            <p:cNvSpPr/>
            <p:nvPr/>
          </p:nvSpPr>
          <p:spPr>
            <a:xfrm>
              <a:off x="598898" y="3700134"/>
              <a:ext cx="2451834" cy="278175"/>
            </a:xfrm>
            <a:prstGeom prst="round2SameRect">
              <a:avLst>
                <a:gd fmla="val 42502" name="adj1"/>
                <a:gd fmla="val 0" name="adj2"/>
              </a:avLst>
            </a:prstGeom>
            <a:solidFill>
              <a:schemeClr val="dk1"/>
            </a:solidFill>
            <a:ln>
              <a:noFill/>
            </a:ln>
          </p:spPr>
          <p:txBody>
            <a:bodyPr anchorCtr="0" anchor="ctr" bIns="27425" lIns="91425" spcFirstLastPara="1" rIns="91425" wrap="square" tIns="0">
              <a:noAutofit/>
            </a:bodyPr>
            <a:lstStyle/>
            <a:p>
              <a:pPr indent="0" lvl="0" marL="0" marR="0" rtl="0" algn="ctr">
                <a:lnSpc>
                  <a:spcPct val="100000"/>
                </a:lnSpc>
                <a:spcBef>
                  <a:spcPts val="0"/>
                </a:spcBef>
                <a:spcAft>
                  <a:spcPts val="0"/>
                </a:spcAft>
                <a:buClr>
                  <a:srgbClr val="000000"/>
                </a:buClr>
                <a:buSzPts val="1000"/>
                <a:buFont typeface="Montserrat SemiBold"/>
                <a:buNone/>
              </a:pPr>
              <a:r>
                <a:rPr i="0" lang="en-US" sz="1000" u="none" cap="none" strike="noStrike">
                  <a:solidFill>
                    <a:schemeClr val="lt1"/>
                  </a:solidFill>
                  <a:latin typeface="Poppins SemiBold"/>
                  <a:ea typeface="Poppins SemiBold"/>
                  <a:cs typeface="Poppins SemiBold"/>
                  <a:sym typeface="Poppins SemiBold"/>
                </a:rPr>
                <a:t>DATA EXPLORATION, ANALYSIS</a:t>
              </a:r>
              <a:endParaRPr>
                <a:solidFill>
                  <a:schemeClr val="lt1"/>
                </a:solidFill>
                <a:latin typeface="Poppins"/>
                <a:ea typeface="Poppins"/>
                <a:cs typeface="Poppins"/>
                <a:sym typeface="Poppins"/>
              </a:endParaRPr>
            </a:p>
          </p:txBody>
        </p:sp>
      </p:grpSp>
      <p:sp>
        <p:nvSpPr>
          <p:cNvPr id="2607" name="Google Shape;2607;p39"/>
          <p:cNvSpPr txBox="1"/>
          <p:nvPr/>
        </p:nvSpPr>
        <p:spPr>
          <a:xfrm>
            <a:off x="666021" y="4667290"/>
            <a:ext cx="2317500" cy="230700"/>
          </a:xfrm>
          <a:prstGeom prst="rect">
            <a:avLst/>
          </a:prstGeom>
          <a:noFill/>
          <a:ln>
            <a:noFill/>
          </a:ln>
        </p:spPr>
        <p:txBody>
          <a:bodyPr anchorCtr="0" anchor="ctr"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Visualization</a:t>
            </a:r>
            <a:endParaRPr>
              <a:latin typeface="Poppins"/>
              <a:ea typeface="Poppins"/>
              <a:cs typeface="Poppins"/>
              <a:sym typeface="Poppins"/>
            </a:endParaRPr>
          </a:p>
        </p:txBody>
      </p:sp>
      <p:grpSp>
        <p:nvGrpSpPr>
          <p:cNvPr id="2608" name="Google Shape;2608;p39"/>
          <p:cNvGrpSpPr/>
          <p:nvPr/>
        </p:nvGrpSpPr>
        <p:grpSpPr>
          <a:xfrm>
            <a:off x="2278578" y="5617467"/>
            <a:ext cx="2451835" cy="886109"/>
            <a:chOff x="2278578" y="5084292"/>
            <a:chExt cx="2451835" cy="886109"/>
          </a:xfrm>
        </p:grpSpPr>
        <p:sp>
          <p:nvSpPr>
            <p:cNvPr id="2609" name="Google Shape;2609;p39"/>
            <p:cNvSpPr/>
            <p:nvPr/>
          </p:nvSpPr>
          <p:spPr>
            <a:xfrm>
              <a:off x="2278579" y="5084293"/>
              <a:ext cx="2451834" cy="886108"/>
            </a:xfrm>
            <a:prstGeom prst="roundRect">
              <a:avLst>
                <a:gd fmla="val 12747" name="adj"/>
              </a:avLst>
            </a:prstGeom>
            <a:gradFill>
              <a:gsLst>
                <a:gs pos="0">
                  <a:srgbClr val="FFFFFF">
                    <a:alpha val="0"/>
                  </a:srgbClr>
                </a:gs>
                <a:gs pos="100000">
                  <a:schemeClr val="lt1"/>
                </a:gs>
              </a:gsLst>
              <a:lin ang="5400000" scaled="0"/>
            </a:gra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i="0" sz="1000" u="none" cap="none" strike="noStrike">
                <a:solidFill>
                  <a:srgbClr val="324973"/>
                </a:solidFill>
                <a:latin typeface="Poppins SemiBold"/>
                <a:ea typeface="Poppins SemiBold"/>
                <a:cs typeface="Poppins SemiBold"/>
                <a:sym typeface="Poppins SemiBold"/>
              </a:endParaRPr>
            </a:p>
          </p:txBody>
        </p:sp>
        <p:sp>
          <p:nvSpPr>
            <p:cNvPr id="2610" name="Google Shape;2610;p39"/>
            <p:cNvSpPr/>
            <p:nvPr/>
          </p:nvSpPr>
          <p:spPr>
            <a:xfrm>
              <a:off x="2278578" y="5084292"/>
              <a:ext cx="2451834" cy="278175"/>
            </a:xfrm>
            <a:prstGeom prst="round2SameRect">
              <a:avLst>
                <a:gd fmla="val 42502" name="adj1"/>
                <a:gd fmla="val 0" name="adj2"/>
              </a:avLst>
            </a:prstGeom>
            <a:solidFill>
              <a:schemeClr val="dk1"/>
            </a:solidFill>
            <a:ln>
              <a:noFill/>
            </a:ln>
          </p:spPr>
          <p:txBody>
            <a:bodyPr anchorCtr="0" anchor="ctr" bIns="27425" lIns="91425" spcFirstLastPara="1" rIns="91425" wrap="square" tIns="0">
              <a:noAutofit/>
            </a:bodyPr>
            <a:lstStyle/>
            <a:p>
              <a:pPr indent="0" lvl="0" marL="0" marR="0" rtl="0" algn="ctr">
                <a:lnSpc>
                  <a:spcPct val="100000"/>
                </a:lnSpc>
                <a:spcBef>
                  <a:spcPts val="0"/>
                </a:spcBef>
                <a:spcAft>
                  <a:spcPts val="0"/>
                </a:spcAft>
                <a:buClr>
                  <a:srgbClr val="000000"/>
                </a:buClr>
                <a:buSzPts val="1000"/>
                <a:buFont typeface="Montserrat SemiBold"/>
                <a:buNone/>
              </a:pPr>
              <a:r>
                <a:rPr i="0" lang="en-US" sz="1000" u="none" cap="none" strike="noStrike">
                  <a:solidFill>
                    <a:schemeClr val="lt1"/>
                  </a:solidFill>
                  <a:latin typeface="Poppins SemiBold"/>
                  <a:ea typeface="Poppins SemiBold"/>
                  <a:cs typeface="Poppins SemiBold"/>
                  <a:sym typeface="Poppins SemiBold"/>
                </a:rPr>
                <a:t>FEATURE ENGINEERING</a:t>
              </a:r>
              <a:endParaRPr>
                <a:solidFill>
                  <a:schemeClr val="lt1"/>
                </a:solidFill>
                <a:latin typeface="Poppins"/>
                <a:ea typeface="Poppins"/>
                <a:cs typeface="Poppins"/>
                <a:sym typeface="Poppins"/>
              </a:endParaRPr>
            </a:p>
          </p:txBody>
        </p:sp>
      </p:grpSp>
      <p:sp>
        <p:nvSpPr>
          <p:cNvPr id="2611" name="Google Shape;2611;p39"/>
          <p:cNvSpPr txBox="1"/>
          <p:nvPr/>
        </p:nvSpPr>
        <p:spPr>
          <a:xfrm>
            <a:off x="2345701" y="5968092"/>
            <a:ext cx="2317500" cy="390300"/>
          </a:xfrm>
          <a:prstGeom prst="rect">
            <a:avLst/>
          </a:prstGeom>
          <a:noFill/>
          <a:ln>
            <a:noFill/>
          </a:ln>
        </p:spPr>
        <p:txBody>
          <a:bodyPr anchorCtr="0" anchor="ctr"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Transform, binning temporal, text, image data feature selection</a:t>
            </a:r>
            <a:endParaRPr>
              <a:latin typeface="Poppins"/>
              <a:ea typeface="Poppins"/>
              <a:cs typeface="Poppins"/>
              <a:sym typeface="Poppins"/>
            </a:endParaRPr>
          </a:p>
        </p:txBody>
      </p:sp>
      <p:grpSp>
        <p:nvGrpSpPr>
          <p:cNvPr id="2612" name="Google Shape;2612;p39"/>
          <p:cNvGrpSpPr/>
          <p:nvPr/>
        </p:nvGrpSpPr>
        <p:grpSpPr>
          <a:xfrm>
            <a:off x="4870083" y="5617467"/>
            <a:ext cx="2451835" cy="886109"/>
            <a:chOff x="4870083" y="5084292"/>
            <a:chExt cx="2451835" cy="886109"/>
          </a:xfrm>
        </p:grpSpPr>
        <p:sp>
          <p:nvSpPr>
            <p:cNvPr id="2613" name="Google Shape;2613;p39"/>
            <p:cNvSpPr/>
            <p:nvPr/>
          </p:nvSpPr>
          <p:spPr>
            <a:xfrm>
              <a:off x="4870084" y="5084293"/>
              <a:ext cx="2451834" cy="886108"/>
            </a:xfrm>
            <a:prstGeom prst="roundRect">
              <a:avLst>
                <a:gd fmla="val 12747" name="adj"/>
              </a:avLst>
            </a:prstGeom>
            <a:gradFill>
              <a:gsLst>
                <a:gs pos="0">
                  <a:srgbClr val="FFFFFF">
                    <a:alpha val="0"/>
                  </a:srgbClr>
                </a:gs>
                <a:gs pos="100000">
                  <a:schemeClr val="lt1"/>
                </a:gs>
              </a:gsLst>
              <a:lin ang="5400000" scaled="0"/>
            </a:gra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i="0" sz="1000" u="none" cap="none" strike="noStrike">
                <a:solidFill>
                  <a:srgbClr val="324973"/>
                </a:solidFill>
                <a:latin typeface="Poppins SemiBold"/>
                <a:ea typeface="Poppins SemiBold"/>
                <a:cs typeface="Poppins SemiBold"/>
                <a:sym typeface="Poppins SemiBold"/>
              </a:endParaRPr>
            </a:p>
          </p:txBody>
        </p:sp>
        <p:sp>
          <p:nvSpPr>
            <p:cNvPr id="2614" name="Google Shape;2614;p39"/>
            <p:cNvSpPr/>
            <p:nvPr/>
          </p:nvSpPr>
          <p:spPr>
            <a:xfrm>
              <a:off x="4870083" y="5084292"/>
              <a:ext cx="2451834" cy="278175"/>
            </a:xfrm>
            <a:prstGeom prst="round2SameRect">
              <a:avLst>
                <a:gd fmla="val 42502" name="adj1"/>
                <a:gd fmla="val 0" name="adj2"/>
              </a:avLst>
            </a:prstGeom>
            <a:solidFill>
              <a:schemeClr val="dk1"/>
            </a:solidFill>
            <a:ln>
              <a:noFill/>
            </a:ln>
          </p:spPr>
          <p:txBody>
            <a:bodyPr anchorCtr="0" anchor="ctr" bIns="27425" lIns="91425" spcFirstLastPara="1" rIns="91425" wrap="square" tIns="0">
              <a:noAutofit/>
            </a:bodyPr>
            <a:lstStyle/>
            <a:p>
              <a:pPr indent="0" lvl="0" marL="0" marR="0" rtl="0" algn="ctr">
                <a:lnSpc>
                  <a:spcPct val="100000"/>
                </a:lnSpc>
                <a:spcBef>
                  <a:spcPts val="0"/>
                </a:spcBef>
                <a:spcAft>
                  <a:spcPts val="0"/>
                </a:spcAft>
                <a:buClr>
                  <a:srgbClr val="000000"/>
                </a:buClr>
                <a:buSzPts val="1000"/>
                <a:buFont typeface="Montserrat SemiBold"/>
                <a:buNone/>
              </a:pPr>
              <a:r>
                <a:rPr i="0" lang="en-US" sz="1000" u="none" cap="none" strike="noStrike">
                  <a:solidFill>
                    <a:schemeClr val="lt1"/>
                  </a:solidFill>
                  <a:latin typeface="Poppins SemiBold"/>
                  <a:ea typeface="Poppins SemiBold"/>
                  <a:cs typeface="Poppins SemiBold"/>
                  <a:sym typeface="Poppins SemiBold"/>
                </a:rPr>
                <a:t>MODEL TRAINING</a:t>
              </a:r>
              <a:endParaRPr>
                <a:solidFill>
                  <a:schemeClr val="lt1"/>
                </a:solidFill>
                <a:latin typeface="Poppins"/>
                <a:ea typeface="Poppins"/>
                <a:cs typeface="Poppins"/>
                <a:sym typeface="Poppins"/>
              </a:endParaRPr>
            </a:p>
          </p:txBody>
        </p:sp>
      </p:grpSp>
      <p:sp>
        <p:nvSpPr>
          <p:cNvPr id="2615" name="Google Shape;2615;p39"/>
          <p:cNvSpPr txBox="1"/>
          <p:nvPr/>
        </p:nvSpPr>
        <p:spPr>
          <a:xfrm>
            <a:off x="5066028" y="5884736"/>
            <a:ext cx="2059800" cy="549600"/>
          </a:xfrm>
          <a:prstGeom prst="rect">
            <a:avLst/>
          </a:prstGeom>
          <a:noFill/>
          <a:ln>
            <a:noFill/>
          </a:ln>
        </p:spPr>
        <p:txBody>
          <a:bodyPr anchorCtr="0" anchor="ctr"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Algorithms, ensemble, parameter tuning retraining model execution pipeline</a:t>
            </a:r>
            <a:endParaRPr>
              <a:latin typeface="Poppins"/>
              <a:ea typeface="Poppins"/>
              <a:cs typeface="Poppins"/>
              <a:sym typeface="Poppins"/>
            </a:endParaRPr>
          </a:p>
        </p:txBody>
      </p:sp>
      <p:grpSp>
        <p:nvGrpSpPr>
          <p:cNvPr id="2616" name="Google Shape;2616;p39"/>
          <p:cNvGrpSpPr/>
          <p:nvPr/>
        </p:nvGrpSpPr>
        <p:grpSpPr>
          <a:xfrm>
            <a:off x="7457590" y="5617467"/>
            <a:ext cx="2451835" cy="886109"/>
            <a:chOff x="7457590" y="5084292"/>
            <a:chExt cx="2451835" cy="886109"/>
          </a:xfrm>
        </p:grpSpPr>
        <p:sp>
          <p:nvSpPr>
            <p:cNvPr id="2617" name="Google Shape;2617;p39"/>
            <p:cNvSpPr/>
            <p:nvPr/>
          </p:nvSpPr>
          <p:spPr>
            <a:xfrm>
              <a:off x="7457591" y="5084293"/>
              <a:ext cx="2451834" cy="886108"/>
            </a:xfrm>
            <a:prstGeom prst="roundRect">
              <a:avLst>
                <a:gd fmla="val 12747" name="adj"/>
              </a:avLst>
            </a:prstGeom>
            <a:gradFill>
              <a:gsLst>
                <a:gs pos="0">
                  <a:srgbClr val="FFFFFF">
                    <a:alpha val="0"/>
                  </a:srgbClr>
                </a:gs>
                <a:gs pos="100000">
                  <a:schemeClr val="lt1"/>
                </a:gs>
              </a:gsLst>
              <a:lin ang="5400000" scaled="0"/>
            </a:gra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i="0" sz="1000" u="none" cap="none" strike="noStrike">
                <a:solidFill>
                  <a:srgbClr val="324973"/>
                </a:solidFill>
                <a:latin typeface="Poppins SemiBold"/>
                <a:ea typeface="Poppins SemiBold"/>
                <a:cs typeface="Poppins SemiBold"/>
                <a:sym typeface="Poppins SemiBold"/>
              </a:endParaRPr>
            </a:p>
          </p:txBody>
        </p:sp>
        <p:sp>
          <p:nvSpPr>
            <p:cNvPr id="2618" name="Google Shape;2618;p39"/>
            <p:cNvSpPr/>
            <p:nvPr/>
          </p:nvSpPr>
          <p:spPr>
            <a:xfrm>
              <a:off x="7457590" y="5084292"/>
              <a:ext cx="2451834" cy="278175"/>
            </a:xfrm>
            <a:prstGeom prst="round2SameRect">
              <a:avLst>
                <a:gd fmla="val 42502" name="adj1"/>
                <a:gd fmla="val 0" name="adj2"/>
              </a:avLst>
            </a:prstGeom>
            <a:solidFill>
              <a:schemeClr val="dk1"/>
            </a:solidFill>
            <a:ln>
              <a:noFill/>
            </a:ln>
          </p:spPr>
          <p:txBody>
            <a:bodyPr anchorCtr="0" anchor="ctr" bIns="27425" lIns="91425" spcFirstLastPara="1" rIns="91425" wrap="square" tIns="0">
              <a:noAutofit/>
            </a:bodyPr>
            <a:lstStyle/>
            <a:p>
              <a:pPr indent="0" lvl="0" marL="0" marR="0" rtl="0" algn="ctr">
                <a:lnSpc>
                  <a:spcPct val="100000"/>
                </a:lnSpc>
                <a:spcBef>
                  <a:spcPts val="0"/>
                </a:spcBef>
                <a:spcAft>
                  <a:spcPts val="0"/>
                </a:spcAft>
                <a:buClr>
                  <a:srgbClr val="000000"/>
                </a:buClr>
                <a:buSzPts val="1000"/>
                <a:buFont typeface="Montserrat SemiBold"/>
                <a:buNone/>
              </a:pPr>
              <a:r>
                <a:rPr i="0" lang="en-US" sz="1000" u="none" cap="none" strike="noStrike">
                  <a:solidFill>
                    <a:schemeClr val="lt1"/>
                  </a:solidFill>
                  <a:latin typeface="Poppins SemiBold"/>
                  <a:ea typeface="Poppins SemiBold"/>
                  <a:cs typeface="Poppins SemiBold"/>
                  <a:sym typeface="Poppins SemiBold"/>
                </a:rPr>
                <a:t>MODEL TRAINING</a:t>
              </a:r>
              <a:endParaRPr>
                <a:solidFill>
                  <a:schemeClr val="lt1"/>
                </a:solidFill>
                <a:latin typeface="Poppins"/>
                <a:ea typeface="Poppins"/>
                <a:cs typeface="Poppins"/>
                <a:sym typeface="Poppins"/>
              </a:endParaRPr>
            </a:p>
          </p:txBody>
        </p:sp>
      </p:grpSp>
      <p:sp>
        <p:nvSpPr>
          <p:cNvPr id="2619" name="Google Shape;2619;p39"/>
          <p:cNvSpPr txBox="1"/>
          <p:nvPr/>
        </p:nvSpPr>
        <p:spPr>
          <a:xfrm>
            <a:off x="7524713" y="5968092"/>
            <a:ext cx="2317500" cy="390300"/>
          </a:xfrm>
          <a:prstGeom prst="rect">
            <a:avLst/>
          </a:prstGeom>
          <a:noFill/>
          <a:ln>
            <a:noFill/>
          </a:ln>
        </p:spPr>
        <p:txBody>
          <a:bodyPr anchorCtr="0" anchor="ctr"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Cross validation</a:t>
            </a:r>
            <a:endParaRPr>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 Validation metrics</a:t>
            </a:r>
            <a:endParaRPr>
              <a:latin typeface="Poppins"/>
              <a:ea typeface="Poppins"/>
              <a:cs typeface="Poppins"/>
              <a:sym typeface="Poppins"/>
            </a:endParaRPr>
          </a:p>
        </p:txBody>
      </p:sp>
      <p:sp>
        <p:nvSpPr>
          <p:cNvPr id="2620" name="Google Shape;2620;p39"/>
          <p:cNvSpPr/>
          <p:nvPr/>
        </p:nvSpPr>
        <p:spPr>
          <a:xfrm>
            <a:off x="9143549" y="1737264"/>
            <a:ext cx="294261" cy="294261"/>
          </a:xfrm>
          <a:custGeom>
            <a:rect b="b" l="l" r="r" t="t"/>
            <a:pathLst>
              <a:path extrusionOk="0" h="373665" w="373665">
                <a:moveTo>
                  <a:pt x="186785" y="0"/>
                </a:moveTo>
                <a:cubicBezTo>
                  <a:pt x="62294" y="0"/>
                  <a:pt x="0" y="62294"/>
                  <a:pt x="0" y="186785"/>
                </a:cubicBezTo>
                <a:cubicBezTo>
                  <a:pt x="0" y="311277"/>
                  <a:pt x="62294" y="373666"/>
                  <a:pt x="186785" y="373666"/>
                </a:cubicBezTo>
                <a:cubicBezTo>
                  <a:pt x="311277" y="373666"/>
                  <a:pt x="373666" y="311372"/>
                  <a:pt x="373666" y="186785"/>
                </a:cubicBezTo>
                <a:cubicBezTo>
                  <a:pt x="373666" y="62198"/>
                  <a:pt x="311372" y="0"/>
                  <a:pt x="186785"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000000"/>
              </a:solidFill>
              <a:latin typeface="Poppins"/>
              <a:ea typeface="Poppins"/>
              <a:cs typeface="Poppins"/>
              <a:sym typeface="Poppins"/>
            </a:endParaRPr>
          </a:p>
        </p:txBody>
      </p:sp>
      <p:sp>
        <p:nvSpPr>
          <p:cNvPr id="2621" name="Google Shape;2621;p39"/>
          <p:cNvSpPr/>
          <p:nvPr/>
        </p:nvSpPr>
        <p:spPr>
          <a:xfrm>
            <a:off x="9221732" y="1815370"/>
            <a:ext cx="138017" cy="137979"/>
          </a:xfrm>
          <a:custGeom>
            <a:rect b="b" l="l" r="r" t="t"/>
            <a:pathLst>
              <a:path extrusionOk="0" h="175212" w="175260">
                <a:moveTo>
                  <a:pt x="168735" y="137970"/>
                </a:moveTo>
                <a:cubicBezTo>
                  <a:pt x="177213" y="146542"/>
                  <a:pt x="177213" y="160353"/>
                  <a:pt x="168735" y="168831"/>
                </a:cubicBezTo>
                <a:cubicBezTo>
                  <a:pt x="164449" y="173117"/>
                  <a:pt x="158829" y="175212"/>
                  <a:pt x="153305" y="175212"/>
                </a:cubicBezTo>
                <a:cubicBezTo>
                  <a:pt x="147780" y="175212"/>
                  <a:pt x="142161" y="173117"/>
                  <a:pt x="137970" y="168831"/>
                </a:cubicBezTo>
                <a:lnTo>
                  <a:pt x="87582" y="118443"/>
                </a:lnTo>
                <a:lnTo>
                  <a:pt x="37195" y="168831"/>
                </a:lnTo>
                <a:cubicBezTo>
                  <a:pt x="32909" y="173117"/>
                  <a:pt x="27384" y="175212"/>
                  <a:pt x="21765" y="175212"/>
                </a:cubicBezTo>
                <a:cubicBezTo>
                  <a:pt x="16145" y="175212"/>
                  <a:pt x="10620" y="173117"/>
                  <a:pt x="6429" y="168831"/>
                </a:cubicBezTo>
                <a:cubicBezTo>
                  <a:pt x="-2143" y="160353"/>
                  <a:pt x="-2143" y="146542"/>
                  <a:pt x="6429" y="137970"/>
                </a:cubicBezTo>
                <a:lnTo>
                  <a:pt x="56817" y="87582"/>
                </a:lnTo>
                <a:lnTo>
                  <a:pt x="6429" y="37290"/>
                </a:lnTo>
                <a:cubicBezTo>
                  <a:pt x="-2143" y="28718"/>
                  <a:pt x="-2143" y="15002"/>
                  <a:pt x="6429" y="6429"/>
                </a:cubicBezTo>
                <a:cubicBezTo>
                  <a:pt x="14907" y="-2143"/>
                  <a:pt x="28718" y="-2143"/>
                  <a:pt x="37195" y="6429"/>
                </a:cubicBezTo>
                <a:lnTo>
                  <a:pt x="87582" y="56817"/>
                </a:lnTo>
                <a:lnTo>
                  <a:pt x="137970" y="6429"/>
                </a:lnTo>
                <a:cubicBezTo>
                  <a:pt x="146542" y="-2143"/>
                  <a:pt x="160353" y="-2143"/>
                  <a:pt x="168831" y="6429"/>
                </a:cubicBezTo>
                <a:cubicBezTo>
                  <a:pt x="177403" y="15002"/>
                  <a:pt x="177403" y="28718"/>
                  <a:pt x="168831" y="37290"/>
                </a:cubicBezTo>
                <a:lnTo>
                  <a:pt x="118443" y="87582"/>
                </a:lnTo>
                <a:lnTo>
                  <a:pt x="168735" y="13797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000000"/>
              </a:solidFill>
              <a:latin typeface="Poppins"/>
              <a:ea typeface="Poppins"/>
              <a:cs typeface="Poppins"/>
              <a:sym typeface="Poppins"/>
            </a:endParaRPr>
          </a:p>
        </p:txBody>
      </p:sp>
      <p:sp>
        <p:nvSpPr>
          <p:cNvPr id="2622" name="Google Shape;2622;p39"/>
          <p:cNvSpPr txBox="1"/>
          <p:nvPr/>
        </p:nvSpPr>
        <p:spPr>
          <a:xfrm>
            <a:off x="9413473" y="1696061"/>
            <a:ext cx="980400" cy="39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E98285"/>
              </a:buClr>
              <a:buSzPts val="900"/>
              <a:buFont typeface="Montserrat Medium"/>
              <a:buNone/>
            </a:pPr>
            <a:r>
              <a:rPr i="0" lang="en-US" sz="900" u="none" cap="none" strike="noStrike">
                <a:solidFill>
                  <a:schemeClr val="dk1"/>
                </a:solidFill>
                <a:latin typeface="Poppins Medium"/>
                <a:ea typeface="Poppins Medium"/>
                <a:cs typeface="Poppins Medium"/>
                <a:sym typeface="Poppins Medium"/>
              </a:rPr>
              <a:t>VALIDATION FAILED</a:t>
            </a:r>
            <a:endParaRPr>
              <a:solidFill>
                <a:schemeClr val="dk1"/>
              </a:solidFill>
              <a:latin typeface="Poppins"/>
              <a:ea typeface="Poppins"/>
              <a:cs typeface="Poppins"/>
              <a:sym typeface="Poppins"/>
            </a:endParaRPr>
          </a:p>
        </p:txBody>
      </p:sp>
      <p:sp>
        <p:nvSpPr>
          <p:cNvPr id="2623" name="Google Shape;2623;p39"/>
          <p:cNvSpPr/>
          <p:nvPr/>
        </p:nvSpPr>
        <p:spPr>
          <a:xfrm>
            <a:off x="10118621" y="4416437"/>
            <a:ext cx="1259100" cy="278100"/>
          </a:xfrm>
          <a:prstGeom prst="rect">
            <a:avLst/>
          </a:prstGeom>
          <a:noFill/>
          <a:ln>
            <a:noFill/>
          </a:ln>
        </p:spPr>
        <p:txBody>
          <a:bodyPr anchorCtr="0" anchor="ctr" bIns="27425" lIns="91425" spcFirstLastPara="1" rIns="91425" wrap="square" tIns="0">
            <a:noAutofit/>
          </a:bodyPr>
          <a:lstStyle/>
          <a:p>
            <a:pPr indent="0" lvl="0" marL="0" marR="0" rtl="0" algn="r">
              <a:lnSpc>
                <a:spcPct val="100000"/>
              </a:lnSpc>
              <a:spcBef>
                <a:spcPts val="0"/>
              </a:spcBef>
              <a:spcAft>
                <a:spcPts val="0"/>
              </a:spcAft>
              <a:buClr>
                <a:srgbClr val="595959"/>
              </a:buClr>
              <a:buSzPts val="1000"/>
              <a:buFont typeface="Montserrat Medium"/>
              <a:buNone/>
            </a:pPr>
            <a:r>
              <a:rPr i="0" lang="en-US" sz="1000" u="none" cap="none" strike="noStrike">
                <a:solidFill>
                  <a:srgbClr val="595959"/>
                </a:solidFill>
                <a:latin typeface="Poppins Medium"/>
                <a:ea typeface="Poppins Medium"/>
                <a:cs typeface="Poppins Medium"/>
                <a:sym typeface="Poppins Medium"/>
              </a:rPr>
              <a:t>Data Engineer</a:t>
            </a:r>
            <a:endParaRPr>
              <a:latin typeface="Poppins"/>
              <a:ea typeface="Poppins"/>
              <a:cs typeface="Poppins"/>
              <a:sym typeface="Poppins"/>
            </a:endParaRPr>
          </a:p>
        </p:txBody>
      </p:sp>
      <p:sp>
        <p:nvSpPr>
          <p:cNvPr id="2624" name="Google Shape;2624;p39"/>
          <p:cNvSpPr/>
          <p:nvPr/>
        </p:nvSpPr>
        <p:spPr>
          <a:xfrm>
            <a:off x="11397948" y="4457409"/>
            <a:ext cx="193500" cy="196200"/>
          </a:xfrm>
          <a:prstGeom prst="ellipse">
            <a:avLst/>
          </a:prstGeom>
          <a:solidFill>
            <a:schemeClr val="accent3">
              <a:alpha val="29803"/>
            </a:schemeClr>
          </a:solidFill>
          <a:ln>
            <a:noFill/>
          </a:ln>
        </p:spPr>
        <p:txBody>
          <a:bodyPr anchorCtr="0" anchor="ctr" bIns="27425" lIns="91425" spcFirstLastPara="1" rIns="91425" wrap="square" tIns="0">
            <a:noAutofit/>
          </a:bodyPr>
          <a:lstStyle/>
          <a:p>
            <a:pPr indent="0" lvl="0" marL="0" marR="0" rtl="0" algn="l">
              <a:lnSpc>
                <a:spcPct val="100000"/>
              </a:lnSpc>
              <a:spcBef>
                <a:spcPts val="0"/>
              </a:spcBef>
              <a:spcAft>
                <a:spcPts val="0"/>
              </a:spcAft>
              <a:buClr>
                <a:schemeClr val="lt1"/>
              </a:buClr>
              <a:buSzPts val="1000"/>
              <a:buFont typeface="Arial"/>
              <a:buNone/>
            </a:pPr>
            <a:r>
              <a:t/>
            </a:r>
            <a:endParaRPr i="0" sz="1000" u="none" cap="none" strike="noStrike">
              <a:solidFill>
                <a:srgbClr val="000000"/>
              </a:solidFill>
              <a:latin typeface="Poppins SemiBold"/>
              <a:ea typeface="Poppins SemiBold"/>
              <a:cs typeface="Poppins SemiBold"/>
              <a:sym typeface="Poppins SemiBold"/>
            </a:endParaRPr>
          </a:p>
        </p:txBody>
      </p:sp>
      <p:sp>
        <p:nvSpPr>
          <p:cNvPr id="2625" name="Google Shape;2625;p39"/>
          <p:cNvSpPr/>
          <p:nvPr/>
        </p:nvSpPr>
        <p:spPr>
          <a:xfrm>
            <a:off x="10230889" y="4677867"/>
            <a:ext cx="1146600" cy="278100"/>
          </a:xfrm>
          <a:prstGeom prst="rect">
            <a:avLst/>
          </a:prstGeom>
          <a:noFill/>
          <a:ln>
            <a:noFill/>
          </a:ln>
        </p:spPr>
        <p:txBody>
          <a:bodyPr anchorCtr="0" anchor="ctr" bIns="27425" lIns="91425" spcFirstLastPara="1" rIns="91425" wrap="square" tIns="0">
            <a:noAutofit/>
          </a:bodyPr>
          <a:lstStyle/>
          <a:p>
            <a:pPr indent="0" lvl="0" marL="0" marR="0" rtl="0" algn="r">
              <a:lnSpc>
                <a:spcPct val="100000"/>
              </a:lnSpc>
              <a:spcBef>
                <a:spcPts val="0"/>
              </a:spcBef>
              <a:spcAft>
                <a:spcPts val="0"/>
              </a:spcAft>
              <a:buClr>
                <a:srgbClr val="595959"/>
              </a:buClr>
              <a:buSzPts val="1000"/>
              <a:buFont typeface="Montserrat Medium"/>
              <a:buNone/>
            </a:pPr>
            <a:r>
              <a:rPr i="0" lang="en-US" sz="1000" u="none" cap="none" strike="noStrike">
                <a:solidFill>
                  <a:srgbClr val="595959"/>
                </a:solidFill>
                <a:latin typeface="Poppins Medium"/>
                <a:ea typeface="Poppins Medium"/>
                <a:cs typeface="Poppins Medium"/>
                <a:sym typeface="Poppins Medium"/>
              </a:rPr>
              <a:t>Data Scientist</a:t>
            </a:r>
            <a:endParaRPr>
              <a:latin typeface="Poppins"/>
              <a:ea typeface="Poppins"/>
              <a:cs typeface="Poppins"/>
              <a:sym typeface="Poppins"/>
            </a:endParaRPr>
          </a:p>
        </p:txBody>
      </p:sp>
      <p:sp>
        <p:nvSpPr>
          <p:cNvPr id="2626" name="Google Shape;2626;p39"/>
          <p:cNvSpPr/>
          <p:nvPr/>
        </p:nvSpPr>
        <p:spPr>
          <a:xfrm>
            <a:off x="11397948" y="4718839"/>
            <a:ext cx="193500" cy="196200"/>
          </a:xfrm>
          <a:prstGeom prst="ellipse">
            <a:avLst/>
          </a:prstGeom>
          <a:solidFill>
            <a:schemeClr val="dk1"/>
          </a:solidFill>
          <a:ln>
            <a:noFill/>
          </a:ln>
        </p:spPr>
        <p:txBody>
          <a:bodyPr anchorCtr="0" anchor="ctr" bIns="27425" lIns="91425" spcFirstLastPara="1" rIns="91425" wrap="square" tIns="0">
            <a:noAutofit/>
          </a:bodyPr>
          <a:lstStyle/>
          <a:p>
            <a:pPr indent="0" lvl="0" marL="0" marR="0" rtl="0" algn="l">
              <a:lnSpc>
                <a:spcPct val="100000"/>
              </a:lnSpc>
              <a:spcBef>
                <a:spcPts val="0"/>
              </a:spcBef>
              <a:spcAft>
                <a:spcPts val="0"/>
              </a:spcAft>
              <a:buClr>
                <a:schemeClr val="lt1"/>
              </a:buClr>
              <a:buSzPts val="1000"/>
              <a:buFont typeface="Arial"/>
              <a:buNone/>
            </a:pPr>
            <a:r>
              <a:t/>
            </a:r>
            <a:endParaRPr i="0" sz="1000" u="none" cap="none" strike="noStrike">
              <a:solidFill>
                <a:srgbClr val="000000"/>
              </a:solidFill>
              <a:latin typeface="Poppins SemiBold"/>
              <a:ea typeface="Poppins SemiBold"/>
              <a:cs typeface="Poppins SemiBold"/>
              <a:sym typeface="Poppins SemiBold"/>
            </a:endParaRPr>
          </a:p>
        </p:txBody>
      </p:sp>
      <p:sp>
        <p:nvSpPr>
          <p:cNvPr id="2627" name="Google Shape;2627;p39"/>
          <p:cNvSpPr/>
          <p:nvPr/>
        </p:nvSpPr>
        <p:spPr>
          <a:xfrm>
            <a:off x="9930012" y="4939298"/>
            <a:ext cx="1447500" cy="278100"/>
          </a:xfrm>
          <a:prstGeom prst="rect">
            <a:avLst/>
          </a:prstGeom>
          <a:noFill/>
          <a:ln>
            <a:noFill/>
          </a:ln>
        </p:spPr>
        <p:txBody>
          <a:bodyPr anchorCtr="0" anchor="ctr" bIns="27425" lIns="91425" spcFirstLastPara="1" rIns="91425" wrap="square" tIns="0">
            <a:noAutofit/>
          </a:bodyPr>
          <a:lstStyle/>
          <a:p>
            <a:pPr indent="0" lvl="0" marL="0" marR="0" rtl="0" algn="r">
              <a:lnSpc>
                <a:spcPct val="100000"/>
              </a:lnSpc>
              <a:spcBef>
                <a:spcPts val="0"/>
              </a:spcBef>
              <a:spcAft>
                <a:spcPts val="0"/>
              </a:spcAft>
              <a:buClr>
                <a:srgbClr val="595959"/>
              </a:buClr>
              <a:buSzPts val="1000"/>
              <a:buFont typeface="Montserrat Medium"/>
              <a:buNone/>
            </a:pPr>
            <a:r>
              <a:rPr i="0" lang="en-US" sz="1000" u="none" cap="none" strike="noStrike">
                <a:solidFill>
                  <a:srgbClr val="595959"/>
                </a:solidFill>
                <a:latin typeface="Poppins Medium"/>
                <a:ea typeface="Poppins Medium"/>
                <a:cs typeface="Poppins Medium"/>
                <a:sym typeface="Poppins Medium"/>
              </a:rPr>
              <a:t>Product Engineer</a:t>
            </a:r>
            <a:endParaRPr>
              <a:latin typeface="Poppins"/>
              <a:ea typeface="Poppins"/>
              <a:cs typeface="Poppins"/>
              <a:sym typeface="Poppins"/>
            </a:endParaRPr>
          </a:p>
        </p:txBody>
      </p:sp>
      <p:sp>
        <p:nvSpPr>
          <p:cNvPr id="2628" name="Google Shape;2628;p39"/>
          <p:cNvSpPr/>
          <p:nvPr/>
        </p:nvSpPr>
        <p:spPr>
          <a:xfrm>
            <a:off x="11397948" y="4980270"/>
            <a:ext cx="193500" cy="196200"/>
          </a:xfrm>
          <a:prstGeom prst="ellipse">
            <a:avLst/>
          </a:prstGeom>
          <a:solidFill>
            <a:srgbClr val="7B7B7B">
              <a:alpha val="29803"/>
            </a:srgbClr>
          </a:solidFill>
          <a:ln>
            <a:noFill/>
          </a:ln>
        </p:spPr>
        <p:txBody>
          <a:bodyPr anchorCtr="0" anchor="ctr" bIns="27425" lIns="91425" spcFirstLastPara="1" rIns="91425" wrap="square" tIns="0">
            <a:noAutofit/>
          </a:bodyPr>
          <a:lstStyle/>
          <a:p>
            <a:pPr indent="0" lvl="0" marL="0" marR="0" rtl="0" algn="l">
              <a:lnSpc>
                <a:spcPct val="100000"/>
              </a:lnSpc>
              <a:spcBef>
                <a:spcPts val="0"/>
              </a:spcBef>
              <a:spcAft>
                <a:spcPts val="0"/>
              </a:spcAft>
              <a:buClr>
                <a:schemeClr val="lt1"/>
              </a:buClr>
              <a:buSzPts val="1000"/>
              <a:buFont typeface="Arial"/>
              <a:buNone/>
            </a:pPr>
            <a:r>
              <a:t/>
            </a:r>
            <a:endParaRPr i="0" sz="1000" u="none" cap="none" strike="noStrike">
              <a:solidFill>
                <a:srgbClr val="000000"/>
              </a:solidFill>
              <a:latin typeface="Poppins SemiBold"/>
              <a:ea typeface="Poppins SemiBold"/>
              <a:cs typeface="Poppins SemiBold"/>
              <a:sym typeface="Poppins SemiBold"/>
            </a:endParaRPr>
          </a:p>
        </p:txBody>
      </p:sp>
      <p:sp>
        <p:nvSpPr>
          <p:cNvPr id="2629" name="Google Shape;2629;p39"/>
          <p:cNvSpPr/>
          <p:nvPr/>
        </p:nvSpPr>
        <p:spPr>
          <a:xfrm rot="10800000">
            <a:off x="4085079" y="1121121"/>
            <a:ext cx="4023300" cy="4023300"/>
          </a:xfrm>
          <a:prstGeom prst="arc">
            <a:avLst>
              <a:gd fmla="val 17353840" name="adj1"/>
              <a:gd fmla="val 20035660" name="adj2"/>
            </a:avLst>
          </a:prstGeom>
          <a:noFill/>
          <a:ln cap="flat" cmpd="sng" w="19050">
            <a:solidFill>
              <a:srgbClr val="BEB8B8"/>
            </a:solidFill>
            <a:prstDash val="solid"/>
            <a:miter lim="800000"/>
            <a:headEnd len="lg" w="lg" type="stealth"/>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i="0" sz="1800" u="none" cap="none" strike="noStrike">
              <a:solidFill>
                <a:srgbClr val="000000"/>
              </a:solidFill>
              <a:latin typeface="Poppins"/>
              <a:ea typeface="Poppins"/>
              <a:cs typeface="Poppins"/>
              <a:sym typeface="Poppins"/>
            </a:endParaRPr>
          </a:p>
        </p:txBody>
      </p:sp>
      <p:sp>
        <p:nvSpPr>
          <p:cNvPr id="2630" name="Google Shape;2630;p39"/>
          <p:cNvSpPr/>
          <p:nvPr/>
        </p:nvSpPr>
        <p:spPr>
          <a:xfrm rot="5400000">
            <a:off x="4085078" y="1121061"/>
            <a:ext cx="4023300" cy="4023300"/>
          </a:xfrm>
          <a:prstGeom prst="arc">
            <a:avLst>
              <a:gd fmla="val 17738767" name="adj1"/>
              <a:gd fmla="val 20357652" name="adj2"/>
            </a:avLst>
          </a:prstGeom>
          <a:noFill/>
          <a:ln cap="flat" cmpd="sng" w="19050">
            <a:solidFill>
              <a:srgbClr val="BEB8B8"/>
            </a:solidFill>
            <a:prstDash val="solid"/>
            <a:miter lim="800000"/>
            <a:headEnd len="lg" w="lg" type="stealth"/>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i="0" sz="1800" u="none" cap="none" strike="noStrike">
              <a:solidFill>
                <a:srgbClr val="000000"/>
              </a:solidFill>
              <a:latin typeface="Poppins"/>
              <a:ea typeface="Poppins"/>
              <a:cs typeface="Poppins"/>
              <a:sym typeface="Poppins"/>
            </a:endParaRPr>
          </a:p>
        </p:txBody>
      </p:sp>
      <p:sp>
        <p:nvSpPr>
          <p:cNvPr id="2631" name="Google Shape;2631;p39"/>
          <p:cNvSpPr/>
          <p:nvPr/>
        </p:nvSpPr>
        <p:spPr>
          <a:xfrm>
            <a:off x="4085018" y="1121061"/>
            <a:ext cx="4023300" cy="4023300"/>
          </a:xfrm>
          <a:prstGeom prst="arc">
            <a:avLst>
              <a:gd fmla="val 17524735" name="adj1"/>
              <a:gd fmla="val 20158747" name="adj2"/>
            </a:avLst>
          </a:prstGeom>
          <a:noFill/>
          <a:ln cap="rnd" cmpd="sng" w="15875">
            <a:solidFill>
              <a:schemeClr val="dk1"/>
            </a:solidFill>
            <a:prstDash val="dash"/>
            <a:miter lim="800000"/>
            <a:headEnd len="lg" w="lg" type="stealth"/>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i="0" sz="1800" u="none" cap="none" strike="noStrike">
              <a:solidFill>
                <a:srgbClr val="000000"/>
              </a:solidFill>
              <a:latin typeface="Poppins"/>
              <a:ea typeface="Poppins"/>
              <a:cs typeface="Poppins"/>
              <a:sym typeface="Poppins"/>
            </a:endParaRPr>
          </a:p>
        </p:txBody>
      </p:sp>
      <p:sp>
        <p:nvSpPr>
          <p:cNvPr id="2632" name="Google Shape;2632;p39"/>
          <p:cNvSpPr/>
          <p:nvPr/>
        </p:nvSpPr>
        <p:spPr>
          <a:xfrm rot="-5400000">
            <a:off x="4085018" y="1121121"/>
            <a:ext cx="4023300" cy="4023300"/>
          </a:xfrm>
          <a:prstGeom prst="arc">
            <a:avLst>
              <a:gd fmla="val 17568094" name="adj1"/>
              <a:gd fmla="val 20321928" name="adj2"/>
            </a:avLst>
          </a:prstGeom>
          <a:noFill/>
          <a:ln cap="flat" cmpd="sng" w="19050">
            <a:solidFill>
              <a:srgbClr val="BEB8B8"/>
            </a:solidFill>
            <a:prstDash val="solid"/>
            <a:miter lim="800000"/>
            <a:headEnd len="lg" w="lg" type="stealth"/>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i="0" sz="1800" u="none" cap="none" strike="noStrike">
              <a:solidFill>
                <a:srgbClr val="000000"/>
              </a:solidFill>
              <a:latin typeface="Poppins"/>
              <a:ea typeface="Poppins"/>
              <a:cs typeface="Poppins"/>
              <a:sym typeface="Poppins"/>
            </a:endParaRPr>
          </a:p>
        </p:txBody>
      </p:sp>
      <p:grpSp>
        <p:nvGrpSpPr>
          <p:cNvPr id="2633" name="Google Shape;2633;p39"/>
          <p:cNvGrpSpPr/>
          <p:nvPr/>
        </p:nvGrpSpPr>
        <p:grpSpPr>
          <a:xfrm>
            <a:off x="9139626" y="2211271"/>
            <a:ext cx="2451835" cy="886109"/>
            <a:chOff x="9139626" y="1678096"/>
            <a:chExt cx="2451835" cy="886109"/>
          </a:xfrm>
        </p:grpSpPr>
        <p:sp>
          <p:nvSpPr>
            <p:cNvPr id="2634" name="Google Shape;2634;p39"/>
            <p:cNvSpPr/>
            <p:nvPr/>
          </p:nvSpPr>
          <p:spPr>
            <a:xfrm>
              <a:off x="9139627" y="1678097"/>
              <a:ext cx="2451834" cy="886108"/>
            </a:xfrm>
            <a:prstGeom prst="roundRect">
              <a:avLst>
                <a:gd fmla="val 12747" name="adj"/>
              </a:avLst>
            </a:prstGeom>
            <a:gradFill>
              <a:gsLst>
                <a:gs pos="0">
                  <a:srgbClr val="FFFFFF">
                    <a:alpha val="0"/>
                  </a:srgbClr>
                </a:gs>
                <a:gs pos="100000">
                  <a:schemeClr val="lt1"/>
                </a:gs>
              </a:gsLst>
              <a:lin ang="5400000" scaled="0"/>
            </a:gra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i="0" sz="1000" u="none" cap="none" strike="noStrike">
                <a:solidFill>
                  <a:srgbClr val="324973"/>
                </a:solidFill>
                <a:latin typeface="Poppins SemiBold"/>
                <a:ea typeface="Poppins SemiBold"/>
                <a:cs typeface="Poppins SemiBold"/>
                <a:sym typeface="Poppins SemiBold"/>
              </a:endParaRPr>
            </a:p>
          </p:txBody>
        </p:sp>
        <p:sp>
          <p:nvSpPr>
            <p:cNvPr id="2635" name="Google Shape;2635;p39"/>
            <p:cNvSpPr/>
            <p:nvPr/>
          </p:nvSpPr>
          <p:spPr>
            <a:xfrm>
              <a:off x="9139626" y="1678096"/>
              <a:ext cx="2451834" cy="278175"/>
            </a:xfrm>
            <a:prstGeom prst="round2SameRect">
              <a:avLst>
                <a:gd fmla="val 42502" name="adj1"/>
                <a:gd fmla="val 0" name="adj2"/>
              </a:avLst>
            </a:prstGeom>
            <a:solidFill>
              <a:srgbClr val="7B7B7B">
                <a:alpha val="29803"/>
              </a:srgbClr>
            </a:solidFill>
            <a:ln>
              <a:noFill/>
            </a:ln>
          </p:spPr>
          <p:txBody>
            <a:bodyPr anchorCtr="0" anchor="ctr" bIns="27425" lIns="91425" spcFirstLastPara="1" rIns="91425" wrap="square" tIns="0">
              <a:noAutofit/>
            </a:bodyPr>
            <a:lstStyle/>
            <a:p>
              <a:pPr indent="0" lvl="0" marL="0" marR="0" rtl="0" algn="ctr">
                <a:lnSpc>
                  <a:spcPct val="100000"/>
                </a:lnSpc>
                <a:spcBef>
                  <a:spcPts val="0"/>
                </a:spcBef>
                <a:spcAft>
                  <a:spcPts val="0"/>
                </a:spcAft>
                <a:buClr>
                  <a:srgbClr val="000000"/>
                </a:buClr>
                <a:buSzPts val="1000"/>
                <a:buFont typeface="Montserrat SemiBold"/>
                <a:buNone/>
              </a:pPr>
              <a:r>
                <a:rPr i="0" lang="en-US" sz="1000" u="none" cap="none" strike="noStrike">
                  <a:solidFill>
                    <a:srgbClr val="000000"/>
                  </a:solidFill>
                  <a:latin typeface="Poppins SemiBold"/>
                  <a:ea typeface="Poppins SemiBold"/>
                  <a:cs typeface="Poppins SemiBold"/>
                  <a:sym typeface="Poppins SemiBold"/>
                </a:rPr>
                <a:t>VALIDATION</a:t>
              </a:r>
              <a:endParaRPr>
                <a:latin typeface="Poppins"/>
                <a:ea typeface="Poppins"/>
                <a:cs typeface="Poppins"/>
                <a:sym typeface="Poppins"/>
              </a:endParaRPr>
            </a:p>
          </p:txBody>
        </p:sp>
      </p:grpSp>
      <p:sp>
        <p:nvSpPr>
          <p:cNvPr id="2636" name="Google Shape;2636;p39"/>
          <p:cNvSpPr txBox="1"/>
          <p:nvPr/>
        </p:nvSpPr>
        <p:spPr>
          <a:xfrm>
            <a:off x="9655857" y="2578065"/>
            <a:ext cx="1419300" cy="390300"/>
          </a:xfrm>
          <a:prstGeom prst="rect">
            <a:avLst/>
          </a:prstGeom>
          <a:noFill/>
          <a:ln>
            <a:noFill/>
          </a:ln>
        </p:spPr>
        <p:txBody>
          <a:bodyPr anchorCtr="0" anchor="ctr"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Validation metrics above threshold?</a:t>
            </a:r>
            <a:endParaRPr>
              <a:latin typeface="Poppins"/>
              <a:ea typeface="Poppins"/>
              <a:cs typeface="Poppins"/>
              <a:sym typeface="Poppins"/>
            </a:endParaRPr>
          </a:p>
        </p:txBody>
      </p:sp>
      <p:grpSp>
        <p:nvGrpSpPr>
          <p:cNvPr id="2637" name="Google Shape;2637;p39"/>
          <p:cNvGrpSpPr/>
          <p:nvPr/>
        </p:nvGrpSpPr>
        <p:grpSpPr>
          <a:xfrm>
            <a:off x="9139626" y="3222290"/>
            <a:ext cx="2451835" cy="886109"/>
            <a:chOff x="9139626" y="2689115"/>
            <a:chExt cx="2451835" cy="886109"/>
          </a:xfrm>
        </p:grpSpPr>
        <p:sp>
          <p:nvSpPr>
            <p:cNvPr id="2638" name="Google Shape;2638;p39"/>
            <p:cNvSpPr/>
            <p:nvPr/>
          </p:nvSpPr>
          <p:spPr>
            <a:xfrm>
              <a:off x="9139627" y="2689116"/>
              <a:ext cx="2451834" cy="886108"/>
            </a:xfrm>
            <a:prstGeom prst="roundRect">
              <a:avLst>
                <a:gd fmla="val 12747" name="adj"/>
              </a:avLst>
            </a:prstGeom>
            <a:gradFill>
              <a:gsLst>
                <a:gs pos="0">
                  <a:srgbClr val="FFFFFF">
                    <a:alpha val="0"/>
                  </a:srgbClr>
                </a:gs>
                <a:gs pos="100000">
                  <a:schemeClr val="lt1"/>
                </a:gs>
              </a:gsLst>
              <a:lin ang="5400000" scaled="0"/>
            </a:gra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i="0" sz="1000" u="none" cap="none" strike="noStrike">
                <a:solidFill>
                  <a:srgbClr val="324973"/>
                </a:solidFill>
                <a:latin typeface="Poppins SemiBold"/>
                <a:ea typeface="Poppins SemiBold"/>
                <a:cs typeface="Poppins SemiBold"/>
                <a:sym typeface="Poppins SemiBold"/>
              </a:endParaRPr>
            </a:p>
          </p:txBody>
        </p:sp>
        <p:sp>
          <p:nvSpPr>
            <p:cNvPr id="2639" name="Google Shape;2639;p39"/>
            <p:cNvSpPr/>
            <p:nvPr/>
          </p:nvSpPr>
          <p:spPr>
            <a:xfrm>
              <a:off x="9139626" y="2689115"/>
              <a:ext cx="2451834" cy="278175"/>
            </a:xfrm>
            <a:prstGeom prst="round2SameRect">
              <a:avLst>
                <a:gd fmla="val 42502" name="adj1"/>
                <a:gd fmla="val 0" name="adj2"/>
              </a:avLst>
            </a:prstGeom>
            <a:solidFill>
              <a:srgbClr val="7B7B7B">
                <a:alpha val="29803"/>
              </a:srgbClr>
            </a:solidFill>
            <a:ln>
              <a:noFill/>
            </a:ln>
          </p:spPr>
          <p:txBody>
            <a:bodyPr anchorCtr="0" anchor="ctr" bIns="27425" lIns="91425" spcFirstLastPara="1" rIns="91425" wrap="square" tIns="0">
              <a:noAutofit/>
            </a:bodyPr>
            <a:lstStyle/>
            <a:p>
              <a:pPr indent="0" lvl="0" marL="0" marR="0" rtl="0" algn="ctr">
                <a:lnSpc>
                  <a:spcPct val="100000"/>
                </a:lnSpc>
                <a:spcBef>
                  <a:spcPts val="0"/>
                </a:spcBef>
                <a:spcAft>
                  <a:spcPts val="0"/>
                </a:spcAft>
                <a:buClr>
                  <a:srgbClr val="000000"/>
                </a:buClr>
                <a:buSzPts val="1000"/>
                <a:buFont typeface="Montserrat SemiBold"/>
                <a:buNone/>
              </a:pPr>
              <a:r>
                <a:rPr i="0" lang="en-US" sz="1000" u="none" cap="none" strike="noStrike">
                  <a:solidFill>
                    <a:srgbClr val="000000"/>
                  </a:solidFill>
                  <a:latin typeface="Poppins SemiBold"/>
                  <a:ea typeface="Poppins SemiBold"/>
                  <a:cs typeface="Poppins SemiBold"/>
                  <a:sym typeface="Poppins SemiBold"/>
                </a:rPr>
                <a:t>PRODUCT INTEGRATION</a:t>
              </a:r>
              <a:endParaRPr>
                <a:latin typeface="Poppins"/>
                <a:ea typeface="Poppins"/>
                <a:cs typeface="Poppins"/>
                <a:sym typeface="Poppins"/>
              </a:endParaRPr>
            </a:p>
          </p:txBody>
        </p:sp>
      </p:grpSp>
      <p:sp>
        <p:nvSpPr>
          <p:cNvPr id="2640" name="Google Shape;2640;p39"/>
          <p:cNvSpPr txBox="1"/>
          <p:nvPr/>
        </p:nvSpPr>
        <p:spPr>
          <a:xfrm>
            <a:off x="9206749" y="3572947"/>
            <a:ext cx="2317500" cy="390300"/>
          </a:xfrm>
          <a:prstGeom prst="rect">
            <a:avLst/>
          </a:prstGeom>
          <a:noFill/>
          <a:ln>
            <a:noFill/>
          </a:ln>
        </p:spPr>
        <p:txBody>
          <a:bodyPr anchorCtr="0" anchor="ctr"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900"/>
              <a:buFont typeface="Montserrat"/>
              <a:buNone/>
            </a:pPr>
            <a:r>
              <a:rPr i="0" lang="en-US" sz="900" u="none" cap="none" strike="noStrike">
                <a:solidFill>
                  <a:srgbClr val="000000"/>
                </a:solidFill>
                <a:latin typeface="Poppins"/>
                <a:ea typeface="Poppins"/>
                <a:cs typeface="Poppins"/>
                <a:sym typeface="Poppins"/>
              </a:rPr>
              <a:t>Model API; Feature integration; Model versioning</a:t>
            </a:r>
            <a:endParaRPr>
              <a:latin typeface="Poppins"/>
              <a:ea typeface="Poppins"/>
              <a:cs typeface="Poppins"/>
              <a:sym typeface="Poppins"/>
            </a:endParaRPr>
          </a:p>
        </p:txBody>
      </p:sp>
      <p:sp>
        <p:nvSpPr>
          <p:cNvPr id="2641" name="Google Shape;2641;p39"/>
          <p:cNvSpPr/>
          <p:nvPr/>
        </p:nvSpPr>
        <p:spPr>
          <a:xfrm>
            <a:off x="10498935" y="1737264"/>
            <a:ext cx="294261" cy="294261"/>
          </a:xfrm>
          <a:custGeom>
            <a:rect b="b" l="l" r="r" t="t"/>
            <a:pathLst>
              <a:path extrusionOk="0" h="373665" w="373665">
                <a:moveTo>
                  <a:pt x="189262" y="0"/>
                </a:moveTo>
                <a:lnTo>
                  <a:pt x="184404" y="0"/>
                </a:lnTo>
                <a:cubicBezTo>
                  <a:pt x="62294" y="762"/>
                  <a:pt x="857" y="62294"/>
                  <a:pt x="0" y="184404"/>
                </a:cubicBezTo>
                <a:lnTo>
                  <a:pt x="0" y="189262"/>
                </a:lnTo>
                <a:cubicBezTo>
                  <a:pt x="857" y="311372"/>
                  <a:pt x="62294" y="372904"/>
                  <a:pt x="184404" y="373666"/>
                </a:cubicBezTo>
                <a:lnTo>
                  <a:pt x="189262" y="373666"/>
                </a:lnTo>
                <a:cubicBezTo>
                  <a:pt x="312230" y="372904"/>
                  <a:pt x="373666" y="310610"/>
                  <a:pt x="373666" y="186785"/>
                </a:cubicBezTo>
                <a:cubicBezTo>
                  <a:pt x="373666" y="62960"/>
                  <a:pt x="312230" y="762"/>
                  <a:pt x="189262"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000000"/>
              </a:solidFill>
              <a:latin typeface="Poppins"/>
              <a:ea typeface="Poppins"/>
              <a:cs typeface="Poppins"/>
              <a:sym typeface="Poppins"/>
            </a:endParaRPr>
          </a:p>
        </p:txBody>
      </p:sp>
      <p:sp>
        <p:nvSpPr>
          <p:cNvPr id="2642" name="Google Shape;2642;p39"/>
          <p:cNvSpPr/>
          <p:nvPr/>
        </p:nvSpPr>
        <p:spPr>
          <a:xfrm>
            <a:off x="10559307" y="1819158"/>
            <a:ext cx="173627" cy="130441"/>
          </a:xfrm>
          <a:custGeom>
            <a:rect b="b" l="l" r="r" t="t"/>
            <a:pathLst>
              <a:path extrusionOk="0" h="165639" w="220479">
                <a:moveTo>
                  <a:pt x="213836" y="38386"/>
                </a:moveTo>
                <a:lnTo>
                  <a:pt x="93155" y="159068"/>
                </a:lnTo>
                <a:lnTo>
                  <a:pt x="93059" y="159068"/>
                </a:lnTo>
                <a:cubicBezTo>
                  <a:pt x="88868" y="163259"/>
                  <a:pt x="83153" y="165640"/>
                  <a:pt x="77248" y="165640"/>
                </a:cubicBezTo>
                <a:cubicBezTo>
                  <a:pt x="71342" y="165640"/>
                  <a:pt x="65532" y="163259"/>
                  <a:pt x="61341" y="159068"/>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5" y="15335"/>
                  <a:pt x="222695" y="29623"/>
                  <a:pt x="213836" y="383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i="0" sz="1800" u="none" cap="none" strike="noStrike">
              <a:solidFill>
                <a:srgbClr val="000000"/>
              </a:solidFill>
              <a:latin typeface="Poppins"/>
              <a:ea typeface="Poppins"/>
              <a:cs typeface="Poppins"/>
              <a:sym typeface="Poppins"/>
            </a:endParaRPr>
          </a:p>
        </p:txBody>
      </p:sp>
      <p:sp>
        <p:nvSpPr>
          <p:cNvPr id="2643" name="Google Shape;2643;p39"/>
          <p:cNvSpPr txBox="1"/>
          <p:nvPr/>
        </p:nvSpPr>
        <p:spPr>
          <a:xfrm>
            <a:off x="10768859" y="1696061"/>
            <a:ext cx="980400" cy="390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41B893"/>
              </a:buClr>
              <a:buSzPts val="900"/>
              <a:buFont typeface="Montserrat Medium"/>
              <a:buNone/>
            </a:pPr>
            <a:r>
              <a:rPr i="0" lang="en-US" sz="900" u="none" cap="none" strike="noStrike">
                <a:solidFill>
                  <a:schemeClr val="accent5"/>
                </a:solidFill>
                <a:latin typeface="Poppins Medium"/>
                <a:ea typeface="Poppins Medium"/>
                <a:cs typeface="Poppins Medium"/>
                <a:sym typeface="Poppins Medium"/>
              </a:rPr>
              <a:t>VALIDATION PASSED</a:t>
            </a:r>
            <a:endParaRPr>
              <a:solidFill>
                <a:schemeClr val="accent5"/>
              </a:solidFill>
              <a:latin typeface="Poppins"/>
              <a:ea typeface="Poppins"/>
              <a:cs typeface="Poppins"/>
              <a:sym typeface="Poppins"/>
            </a:endParaRPr>
          </a:p>
        </p:txBody>
      </p:sp>
      <p:sp>
        <p:nvSpPr>
          <p:cNvPr id="2644" name="Google Shape;2644;p39"/>
          <p:cNvSpPr/>
          <p:nvPr/>
        </p:nvSpPr>
        <p:spPr>
          <a:xfrm>
            <a:off x="5910728" y="2054571"/>
            <a:ext cx="373500" cy="373500"/>
          </a:xfrm>
          <a:prstGeom prst="ellipse">
            <a:avLst/>
          </a:prstGeom>
          <a:solidFill>
            <a:schemeClr val="lt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324973"/>
              </a:buClr>
              <a:buSzPts val="1400"/>
              <a:buFont typeface="Montserrat Medium"/>
              <a:buNone/>
            </a:pPr>
            <a:r>
              <a:rPr i="0" lang="en-US" sz="1400" u="none" cap="none" strike="noStrike">
                <a:solidFill>
                  <a:srgbClr val="324973"/>
                </a:solidFill>
                <a:latin typeface="Poppins Medium"/>
                <a:ea typeface="Poppins Medium"/>
                <a:cs typeface="Poppins Medium"/>
                <a:sym typeface="Poppins Medium"/>
              </a:rPr>
              <a:t>1</a:t>
            </a:r>
            <a:endParaRPr>
              <a:latin typeface="Poppins"/>
              <a:ea typeface="Poppins"/>
              <a:cs typeface="Poppins"/>
              <a:sym typeface="Poppins"/>
            </a:endParaRPr>
          </a:p>
        </p:txBody>
      </p:sp>
      <p:sp>
        <p:nvSpPr>
          <p:cNvPr id="2645" name="Google Shape;2645;p39"/>
          <p:cNvSpPr/>
          <p:nvPr/>
        </p:nvSpPr>
        <p:spPr>
          <a:xfrm>
            <a:off x="4105733" y="3505771"/>
            <a:ext cx="373500" cy="373500"/>
          </a:xfrm>
          <a:prstGeom prst="ellipse">
            <a:avLst/>
          </a:prstGeom>
          <a:solidFill>
            <a:schemeClr val="lt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324973"/>
              </a:buClr>
              <a:buSzPts val="1400"/>
              <a:buFont typeface="Montserrat Medium"/>
              <a:buNone/>
            </a:pPr>
            <a:r>
              <a:rPr i="0" lang="en-US" sz="1400" u="none" cap="none" strike="noStrike">
                <a:solidFill>
                  <a:srgbClr val="324973"/>
                </a:solidFill>
                <a:latin typeface="Poppins Medium"/>
                <a:ea typeface="Poppins Medium"/>
                <a:cs typeface="Poppins Medium"/>
                <a:sym typeface="Poppins Medium"/>
              </a:rPr>
              <a:t>2</a:t>
            </a:r>
            <a:endParaRPr>
              <a:latin typeface="Poppins"/>
              <a:ea typeface="Poppins"/>
              <a:cs typeface="Poppins"/>
              <a:sym typeface="Poppins"/>
            </a:endParaRPr>
          </a:p>
        </p:txBody>
      </p:sp>
      <p:sp>
        <p:nvSpPr>
          <p:cNvPr id="2646" name="Google Shape;2646;p39"/>
          <p:cNvSpPr/>
          <p:nvPr/>
        </p:nvSpPr>
        <p:spPr>
          <a:xfrm>
            <a:off x="5910728" y="4874152"/>
            <a:ext cx="373500" cy="373500"/>
          </a:xfrm>
          <a:prstGeom prst="ellipse">
            <a:avLst/>
          </a:prstGeom>
          <a:solidFill>
            <a:schemeClr val="lt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324973"/>
              </a:buClr>
              <a:buSzPts val="1400"/>
              <a:buFont typeface="Montserrat Medium"/>
              <a:buNone/>
            </a:pPr>
            <a:r>
              <a:rPr i="0" lang="en-US" sz="1400" u="none" cap="none" strike="noStrike">
                <a:solidFill>
                  <a:srgbClr val="324973"/>
                </a:solidFill>
                <a:latin typeface="Poppins Medium"/>
                <a:ea typeface="Poppins Medium"/>
                <a:cs typeface="Poppins Medium"/>
                <a:sym typeface="Poppins Medium"/>
              </a:rPr>
              <a:t>3</a:t>
            </a:r>
            <a:endParaRPr>
              <a:latin typeface="Poppins"/>
              <a:ea typeface="Poppins"/>
              <a:cs typeface="Poppins"/>
              <a:sym typeface="Poppins"/>
            </a:endParaRPr>
          </a:p>
        </p:txBody>
      </p:sp>
      <p:sp>
        <p:nvSpPr>
          <p:cNvPr id="2647" name="Google Shape;2647;p39"/>
          <p:cNvSpPr/>
          <p:nvPr/>
        </p:nvSpPr>
        <p:spPr>
          <a:xfrm>
            <a:off x="7715074" y="3505771"/>
            <a:ext cx="373500" cy="373500"/>
          </a:xfrm>
          <a:prstGeom prst="ellipse">
            <a:avLst/>
          </a:prstGeom>
          <a:solidFill>
            <a:schemeClr val="lt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324973"/>
              </a:buClr>
              <a:buSzPts val="1400"/>
              <a:buFont typeface="Montserrat Medium"/>
              <a:buNone/>
            </a:pPr>
            <a:r>
              <a:rPr i="0" lang="en-US" sz="1400" u="none" cap="none" strike="noStrike">
                <a:solidFill>
                  <a:srgbClr val="324973"/>
                </a:solidFill>
                <a:latin typeface="Poppins Medium"/>
                <a:ea typeface="Poppins Medium"/>
                <a:cs typeface="Poppins Medium"/>
                <a:sym typeface="Poppins Medium"/>
              </a:rPr>
              <a:t>4</a:t>
            </a:r>
            <a:endParaRPr>
              <a:latin typeface="Poppins"/>
              <a:ea typeface="Poppins"/>
              <a:cs typeface="Poppins"/>
              <a:sym typeface="Poppins"/>
            </a:endParaRPr>
          </a:p>
        </p:txBody>
      </p:sp>
      <p:sp>
        <p:nvSpPr>
          <p:cNvPr id="2648" name="Google Shape;2648;p39"/>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3" name="Shape 2653"/>
        <p:cNvGrpSpPr/>
        <p:nvPr/>
      </p:nvGrpSpPr>
      <p:grpSpPr>
        <a:xfrm>
          <a:off x="0" y="0"/>
          <a:ext cx="0" cy="0"/>
          <a:chOff x="0" y="0"/>
          <a:chExt cx="0" cy="0"/>
        </a:xfrm>
      </p:grpSpPr>
      <p:sp>
        <p:nvSpPr>
          <p:cNvPr id="2654" name="Google Shape;2654;p40"/>
          <p:cNvSpPr/>
          <p:nvPr/>
        </p:nvSpPr>
        <p:spPr>
          <a:xfrm>
            <a:off x="8988700" y="5633925"/>
            <a:ext cx="2305800" cy="8442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655" name="Google Shape;2655;p40"/>
          <p:cNvSpPr/>
          <p:nvPr/>
        </p:nvSpPr>
        <p:spPr>
          <a:xfrm>
            <a:off x="6616025" y="5633925"/>
            <a:ext cx="2305800" cy="8442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656" name="Google Shape;2656;p40"/>
          <p:cNvSpPr/>
          <p:nvPr/>
        </p:nvSpPr>
        <p:spPr>
          <a:xfrm>
            <a:off x="2239350" y="5633925"/>
            <a:ext cx="4309800" cy="844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a:ea typeface="Poppins"/>
              <a:cs typeface="Poppins"/>
              <a:sym typeface="Poppins"/>
            </a:endParaRPr>
          </a:p>
        </p:txBody>
      </p:sp>
      <p:sp>
        <p:nvSpPr>
          <p:cNvPr id="2657" name="Google Shape;2657;p40"/>
          <p:cNvSpPr txBox="1"/>
          <p:nvPr/>
        </p:nvSpPr>
        <p:spPr>
          <a:xfrm>
            <a:off x="1438925" y="884338"/>
            <a:ext cx="94869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E89C0"/>
              </a:buClr>
              <a:buSzPts val="1800"/>
              <a:buFont typeface="Montserrat SemiBold"/>
              <a:buNone/>
            </a:pPr>
            <a:r>
              <a:rPr lang="en-US" sz="2900">
                <a:solidFill>
                  <a:schemeClr val="dk1"/>
                </a:solidFill>
                <a:latin typeface="Poppins Light"/>
                <a:ea typeface="Poppins Light"/>
                <a:cs typeface="Poppins Light"/>
                <a:sym typeface="Poppins Light"/>
              </a:rPr>
              <a:t>Resource Needs For Strategy Implementation</a:t>
            </a:r>
            <a:endParaRPr sz="2900">
              <a:solidFill>
                <a:schemeClr val="dk1"/>
              </a:solidFill>
              <a:latin typeface="Poppins Light"/>
              <a:ea typeface="Poppins Light"/>
              <a:cs typeface="Poppins Light"/>
              <a:sym typeface="Poppins Light"/>
            </a:endParaRPr>
          </a:p>
        </p:txBody>
      </p:sp>
      <p:sp>
        <p:nvSpPr>
          <p:cNvPr id="2658" name="Google Shape;2658;p40"/>
          <p:cNvSpPr/>
          <p:nvPr/>
        </p:nvSpPr>
        <p:spPr>
          <a:xfrm>
            <a:off x="459770" y="1514120"/>
            <a:ext cx="3601800" cy="3601800"/>
          </a:xfrm>
          <a:prstGeom prst="ellipse">
            <a:avLst/>
          </a:prstGeom>
          <a:gradFill>
            <a:gsLst>
              <a:gs pos="0">
                <a:schemeClr val="lt1"/>
              </a:gs>
              <a:gs pos="34000">
                <a:schemeClr val="lt1"/>
              </a:gs>
              <a:gs pos="93000">
                <a:srgbClr val="FFFFFF">
                  <a:alpha val="0"/>
                </a:srgbClr>
              </a:gs>
              <a:gs pos="100000">
                <a:srgbClr val="FFFFFF">
                  <a:alpha val="0"/>
                </a:srgbClr>
              </a:gs>
            </a:gsLst>
            <a:path path="circle">
              <a:fillToRect b="50%" l="50%" r="50%" t="50%"/>
            </a:path>
            <a:tileRect/>
          </a:gradFill>
          <a:ln>
            <a:noFill/>
          </a:ln>
          <a:effectLst>
            <a:outerShdw blurRad="571500" rotWithShape="0" algn="ctr">
              <a:srgbClr val="2D2929">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59" name="Google Shape;2659;p40"/>
          <p:cNvSpPr txBox="1"/>
          <p:nvPr/>
        </p:nvSpPr>
        <p:spPr>
          <a:xfrm>
            <a:off x="1438933" y="4657912"/>
            <a:ext cx="16434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9B9B9"/>
              </a:buClr>
              <a:buSzPts val="1600"/>
              <a:buFont typeface="Montserrat"/>
              <a:buNone/>
            </a:pPr>
            <a:r>
              <a:rPr b="1" i="0" lang="en-US" sz="1600" u="none" cap="none" strike="noStrike">
                <a:solidFill>
                  <a:srgbClr val="B9B9B9"/>
                </a:solidFill>
                <a:latin typeface="Poppins"/>
                <a:ea typeface="Poppins"/>
                <a:cs typeface="Poppins"/>
                <a:sym typeface="Poppins"/>
              </a:rPr>
              <a:t>WORKFORCE</a:t>
            </a:r>
            <a:endParaRPr>
              <a:latin typeface="Poppins"/>
              <a:ea typeface="Poppins"/>
              <a:cs typeface="Poppins"/>
              <a:sym typeface="Poppins"/>
            </a:endParaRPr>
          </a:p>
        </p:txBody>
      </p:sp>
      <p:sp>
        <p:nvSpPr>
          <p:cNvPr id="2660" name="Google Shape;2660;p40"/>
          <p:cNvSpPr/>
          <p:nvPr/>
        </p:nvSpPr>
        <p:spPr>
          <a:xfrm>
            <a:off x="4295137" y="1514120"/>
            <a:ext cx="3601800" cy="3601800"/>
          </a:xfrm>
          <a:prstGeom prst="ellipse">
            <a:avLst/>
          </a:prstGeom>
          <a:gradFill>
            <a:gsLst>
              <a:gs pos="0">
                <a:schemeClr val="lt1"/>
              </a:gs>
              <a:gs pos="34000">
                <a:schemeClr val="lt1"/>
              </a:gs>
              <a:gs pos="93000">
                <a:srgbClr val="FFFFFF">
                  <a:alpha val="0"/>
                </a:srgbClr>
              </a:gs>
              <a:gs pos="100000">
                <a:srgbClr val="FFFFFF">
                  <a:alpha val="0"/>
                </a:srgbClr>
              </a:gs>
            </a:gsLst>
            <a:path path="circle">
              <a:fillToRect b="50%" l="50%" r="50%" t="50%"/>
            </a:path>
            <a:tileRect/>
          </a:gradFill>
          <a:ln>
            <a:noFill/>
          </a:ln>
          <a:effectLst>
            <a:outerShdw blurRad="571500" rotWithShape="0" algn="ctr">
              <a:srgbClr val="2D2929">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661" name="Google Shape;2661;p40"/>
          <p:cNvSpPr txBox="1"/>
          <p:nvPr/>
        </p:nvSpPr>
        <p:spPr>
          <a:xfrm>
            <a:off x="5217393" y="4657912"/>
            <a:ext cx="17571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9B9B9"/>
              </a:buClr>
              <a:buSzPts val="1600"/>
              <a:buFont typeface="Montserrat"/>
              <a:buNone/>
            </a:pPr>
            <a:r>
              <a:rPr b="1" i="0" lang="en-US" sz="1600" u="none" cap="none" strike="noStrike">
                <a:solidFill>
                  <a:srgbClr val="B9B9B9"/>
                </a:solidFill>
                <a:latin typeface="Poppins"/>
                <a:ea typeface="Poppins"/>
                <a:cs typeface="Poppins"/>
                <a:sym typeface="Poppins"/>
              </a:rPr>
              <a:t>TECH &amp; TOOLS</a:t>
            </a:r>
            <a:endParaRPr>
              <a:latin typeface="Poppins"/>
              <a:ea typeface="Poppins"/>
              <a:cs typeface="Poppins"/>
              <a:sym typeface="Poppins"/>
            </a:endParaRPr>
          </a:p>
        </p:txBody>
      </p:sp>
      <p:sp>
        <p:nvSpPr>
          <p:cNvPr id="2662" name="Google Shape;2662;p40"/>
          <p:cNvSpPr/>
          <p:nvPr/>
        </p:nvSpPr>
        <p:spPr>
          <a:xfrm>
            <a:off x="8130505" y="1514120"/>
            <a:ext cx="3601800" cy="3601800"/>
          </a:xfrm>
          <a:prstGeom prst="ellipse">
            <a:avLst/>
          </a:prstGeom>
          <a:gradFill>
            <a:gsLst>
              <a:gs pos="0">
                <a:schemeClr val="lt1"/>
              </a:gs>
              <a:gs pos="34000">
                <a:schemeClr val="lt1"/>
              </a:gs>
              <a:gs pos="93000">
                <a:srgbClr val="FFFFFF">
                  <a:alpha val="0"/>
                </a:srgbClr>
              </a:gs>
              <a:gs pos="100000">
                <a:srgbClr val="FFFFFF">
                  <a:alpha val="0"/>
                </a:srgbClr>
              </a:gs>
            </a:gsLst>
            <a:path path="circle">
              <a:fillToRect b="50%" l="50%" r="50%" t="50%"/>
            </a:path>
            <a:tileRect/>
          </a:gradFill>
          <a:ln>
            <a:noFill/>
          </a:ln>
          <a:effectLst>
            <a:outerShdw blurRad="571500" rotWithShape="0" algn="ctr">
              <a:srgbClr val="2D2929">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663" name="Google Shape;2663;p40"/>
          <p:cNvSpPr txBox="1"/>
          <p:nvPr/>
        </p:nvSpPr>
        <p:spPr>
          <a:xfrm>
            <a:off x="8349845" y="4657912"/>
            <a:ext cx="3162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B9B9B9"/>
              </a:buClr>
              <a:buSzPts val="1600"/>
              <a:buFont typeface="Montserrat"/>
              <a:buNone/>
            </a:pPr>
            <a:r>
              <a:rPr b="1" i="0" lang="en-US" sz="1600" u="none" cap="none" strike="noStrike">
                <a:solidFill>
                  <a:srgbClr val="B9B9B9"/>
                </a:solidFill>
                <a:latin typeface="Poppins"/>
                <a:ea typeface="Poppins"/>
                <a:cs typeface="Poppins"/>
                <a:sym typeface="Poppins"/>
              </a:rPr>
              <a:t>PARTNERS / CONSULTANTS</a:t>
            </a:r>
            <a:endParaRPr>
              <a:latin typeface="Poppins"/>
              <a:ea typeface="Poppins"/>
              <a:cs typeface="Poppins"/>
              <a:sym typeface="Poppins"/>
            </a:endParaRPr>
          </a:p>
        </p:txBody>
      </p:sp>
      <p:sp>
        <p:nvSpPr>
          <p:cNvPr id="2664" name="Google Shape;2664;p40"/>
          <p:cNvSpPr/>
          <p:nvPr/>
        </p:nvSpPr>
        <p:spPr>
          <a:xfrm>
            <a:off x="1229179" y="1899073"/>
            <a:ext cx="1164300" cy="1164300"/>
          </a:xfrm>
          <a:prstGeom prst="ellipse">
            <a:avLst/>
          </a:prstGeom>
          <a:gradFill>
            <a:gsLst>
              <a:gs pos="0">
                <a:srgbClr val="91A7CF"/>
              </a:gs>
              <a:gs pos="21000">
                <a:srgbClr val="91A7CF"/>
              </a:gs>
              <a:gs pos="62000">
                <a:srgbClr val="647EAE"/>
              </a:gs>
              <a:gs pos="90000">
                <a:srgbClr val="416096"/>
              </a:gs>
              <a:gs pos="100000">
                <a:srgbClr val="416096"/>
              </a:gs>
            </a:gsLst>
            <a:path path="circle">
              <a:fillToRect b="100%" r="100%"/>
            </a:path>
            <a:tileRect l="-100%" t="-100%"/>
          </a:gra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ctr" bIns="0" lIns="0" spcFirstLastPara="1" rIns="0" wrap="square" tIns="0">
            <a:noAutofit/>
          </a:bodyPr>
          <a:lstStyle/>
          <a:p>
            <a:pPr indent="0" lvl="0" marL="0" marR="0" rtl="0" algn="ctr">
              <a:lnSpc>
                <a:spcPct val="160000"/>
              </a:lnSpc>
              <a:spcBef>
                <a:spcPts val="0"/>
              </a:spcBef>
              <a:spcAft>
                <a:spcPts val="0"/>
              </a:spcAft>
              <a:buClr>
                <a:schemeClr val="lt1"/>
              </a:buClr>
              <a:buSzPts val="1000"/>
              <a:buFont typeface="Arial"/>
              <a:buNone/>
            </a:pPr>
            <a:r>
              <a:t/>
            </a:r>
            <a:endParaRPr sz="1000" u="none" cap="none" strike="noStrike">
              <a:solidFill>
                <a:srgbClr val="FFFFFF"/>
              </a:solidFill>
              <a:latin typeface="Montserrat Medium"/>
              <a:ea typeface="Montserrat Medium"/>
              <a:cs typeface="Montserrat Medium"/>
              <a:sym typeface="Montserrat Medium"/>
            </a:endParaRPr>
          </a:p>
        </p:txBody>
      </p:sp>
      <p:sp>
        <p:nvSpPr>
          <p:cNvPr id="2665" name="Google Shape;2665;p40"/>
          <p:cNvSpPr/>
          <p:nvPr/>
        </p:nvSpPr>
        <p:spPr>
          <a:xfrm>
            <a:off x="1790275" y="2956361"/>
            <a:ext cx="1380600" cy="1380600"/>
          </a:xfrm>
          <a:prstGeom prst="ellipse">
            <a:avLst/>
          </a:prstGeom>
          <a:gradFill>
            <a:gsLst>
              <a:gs pos="0">
                <a:srgbClr val="4B6DAF"/>
              </a:gs>
              <a:gs pos="21000">
                <a:srgbClr val="4B6DAF"/>
              </a:gs>
              <a:gs pos="62000">
                <a:srgbClr val="445A82"/>
              </a:gs>
              <a:gs pos="90000">
                <a:srgbClr val="2A3E61"/>
              </a:gs>
              <a:gs pos="100000">
                <a:srgbClr val="2A3E61"/>
              </a:gs>
            </a:gsLst>
            <a:path path="circle">
              <a:fillToRect b="100%" r="100%"/>
            </a:path>
            <a:tileRect l="-100%" t="-100%"/>
          </a:gra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ctr" bIns="0" lIns="0" spcFirstLastPara="1" rIns="0" wrap="square" tIns="0">
            <a:noAutofit/>
          </a:bodyPr>
          <a:lstStyle/>
          <a:p>
            <a:pPr indent="0" lvl="0" marL="0" marR="0" rtl="0" algn="ctr">
              <a:lnSpc>
                <a:spcPct val="141666"/>
              </a:lnSpc>
              <a:spcBef>
                <a:spcPts val="0"/>
              </a:spcBef>
              <a:spcAft>
                <a:spcPts val="0"/>
              </a:spcAft>
              <a:buClr>
                <a:schemeClr val="lt1"/>
              </a:buClr>
              <a:buSzPts val="1200"/>
              <a:buFont typeface="Arial"/>
              <a:buNone/>
            </a:pPr>
            <a:r>
              <a:t/>
            </a:r>
            <a:endParaRPr sz="1200" u="none" cap="none" strike="noStrike">
              <a:solidFill>
                <a:srgbClr val="FFFFFF"/>
              </a:solidFill>
              <a:latin typeface="Montserrat Medium"/>
              <a:ea typeface="Montserrat Medium"/>
              <a:cs typeface="Montserrat Medium"/>
              <a:sym typeface="Montserrat Medium"/>
            </a:endParaRPr>
          </a:p>
        </p:txBody>
      </p:sp>
      <p:sp>
        <p:nvSpPr>
          <p:cNvPr id="2666" name="Google Shape;2666;p40"/>
          <p:cNvSpPr/>
          <p:nvPr/>
        </p:nvSpPr>
        <p:spPr>
          <a:xfrm>
            <a:off x="697629" y="2954475"/>
            <a:ext cx="1040700" cy="1040700"/>
          </a:xfrm>
          <a:prstGeom prst="ellipse">
            <a:avLst/>
          </a:prstGeom>
          <a:gradFill>
            <a:gsLst>
              <a:gs pos="0">
                <a:srgbClr val="B6C3DF"/>
              </a:gs>
              <a:gs pos="21000">
                <a:srgbClr val="B6C3DF"/>
              </a:gs>
              <a:gs pos="62000">
                <a:srgbClr val="7F95BC"/>
              </a:gs>
              <a:gs pos="90000">
                <a:srgbClr val="5478B6"/>
              </a:gs>
              <a:gs pos="100000">
                <a:srgbClr val="5478B6"/>
              </a:gs>
            </a:gsLst>
            <a:path path="circle">
              <a:fillToRect b="100%" r="100%"/>
            </a:path>
            <a:tileRect l="-100%" t="-100%"/>
          </a:gra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ctr" bIns="0" lIns="0" spcFirstLastPara="1" rIns="0" wrap="square" tIns="0">
            <a:noAutofit/>
          </a:bodyPr>
          <a:lstStyle/>
          <a:p>
            <a:pPr indent="0" lvl="0" marL="0" marR="0" rtl="0" algn="ctr">
              <a:lnSpc>
                <a:spcPct val="160000"/>
              </a:lnSpc>
              <a:spcBef>
                <a:spcPts val="0"/>
              </a:spcBef>
              <a:spcAft>
                <a:spcPts val="0"/>
              </a:spcAft>
              <a:buClr>
                <a:schemeClr val="lt1"/>
              </a:buClr>
              <a:buSzPts val="1000"/>
              <a:buFont typeface="Arial"/>
              <a:buNone/>
            </a:pPr>
            <a:r>
              <a:t/>
            </a:r>
            <a:endParaRPr sz="1000" u="none" cap="none" strike="noStrike">
              <a:solidFill>
                <a:srgbClr val="FFFFFF"/>
              </a:solidFill>
              <a:latin typeface="Montserrat Medium"/>
              <a:ea typeface="Montserrat Medium"/>
              <a:cs typeface="Montserrat Medium"/>
              <a:sym typeface="Montserrat Medium"/>
            </a:endParaRPr>
          </a:p>
        </p:txBody>
      </p:sp>
      <p:sp>
        <p:nvSpPr>
          <p:cNvPr id="2667" name="Google Shape;2667;p40"/>
          <p:cNvSpPr/>
          <p:nvPr/>
        </p:nvSpPr>
        <p:spPr>
          <a:xfrm>
            <a:off x="2463392" y="1977094"/>
            <a:ext cx="1040700" cy="1040700"/>
          </a:xfrm>
          <a:prstGeom prst="ellipse">
            <a:avLst/>
          </a:prstGeom>
          <a:gradFill>
            <a:gsLst>
              <a:gs pos="0">
                <a:srgbClr val="B6C3DF"/>
              </a:gs>
              <a:gs pos="21000">
                <a:srgbClr val="B6C3DF"/>
              </a:gs>
              <a:gs pos="62000">
                <a:srgbClr val="7F95BC"/>
              </a:gs>
              <a:gs pos="90000">
                <a:srgbClr val="5478B6"/>
              </a:gs>
              <a:gs pos="100000">
                <a:srgbClr val="5478B6"/>
              </a:gs>
            </a:gsLst>
            <a:path path="circle">
              <a:fillToRect b="100%" r="100%"/>
            </a:path>
            <a:tileRect l="-100%" t="-100%"/>
          </a:gra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ctr" bIns="0" lIns="0" spcFirstLastPara="1" rIns="0" wrap="square" tIns="0">
            <a:noAutofit/>
          </a:bodyPr>
          <a:lstStyle/>
          <a:p>
            <a:pPr indent="0" lvl="0" marL="0" marR="0" rtl="0" algn="ctr">
              <a:lnSpc>
                <a:spcPct val="160000"/>
              </a:lnSpc>
              <a:spcBef>
                <a:spcPts val="0"/>
              </a:spcBef>
              <a:spcAft>
                <a:spcPts val="0"/>
              </a:spcAft>
              <a:buClr>
                <a:schemeClr val="lt1"/>
              </a:buClr>
              <a:buSzPts val="1000"/>
              <a:buFont typeface="Arial"/>
              <a:buNone/>
            </a:pPr>
            <a:r>
              <a:t/>
            </a:r>
            <a:endParaRPr sz="1000" u="none" cap="none" strike="noStrike">
              <a:solidFill>
                <a:srgbClr val="FFFFFF"/>
              </a:solidFill>
              <a:latin typeface="Montserrat Medium"/>
              <a:ea typeface="Montserrat Medium"/>
              <a:cs typeface="Montserrat Medium"/>
              <a:sym typeface="Montserrat Medium"/>
            </a:endParaRPr>
          </a:p>
        </p:txBody>
      </p:sp>
      <p:sp>
        <p:nvSpPr>
          <p:cNvPr id="2668" name="Google Shape;2668;p40"/>
          <p:cNvSpPr/>
          <p:nvPr/>
        </p:nvSpPr>
        <p:spPr>
          <a:xfrm>
            <a:off x="6341496" y="2550054"/>
            <a:ext cx="1275900" cy="1275900"/>
          </a:xfrm>
          <a:prstGeom prst="ellipse">
            <a:avLst/>
          </a:prstGeom>
          <a:gradFill>
            <a:gsLst>
              <a:gs pos="0">
                <a:srgbClr val="91A7CF"/>
              </a:gs>
              <a:gs pos="21000">
                <a:srgbClr val="91A7CF"/>
              </a:gs>
              <a:gs pos="62000">
                <a:srgbClr val="647EAE"/>
              </a:gs>
              <a:gs pos="90000">
                <a:srgbClr val="416096"/>
              </a:gs>
              <a:gs pos="100000">
                <a:srgbClr val="416096"/>
              </a:gs>
            </a:gsLst>
            <a:path path="circle">
              <a:fillToRect b="100%" r="100%"/>
            </a:path>
            <a:tileRect l="-100%" t="-100%"/>
          </a:gra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ctr" bIns="0" lIns="0" spcFirstLastPara="1" rIns="0" wrap="square" tIns="0">
            <a:noAutofit/>
          </a:bodyPr>
          <a:lstStyle/>
          <a:p>
            <a:pPr indent="0" lvl="0" marL="0" marR="0" rtl="0" algn="ctr">
              <a:lnSpc>
                <a:spcPct val="160000"/>
              </a:lnSpc>
              <a:spcBef>
                <a:spcPts val="0"/>
              </a:spcBef>
              <a:spcAft>
                <a:spcPts val="0"/>
              </a:spcAft>
              <a:buClr>
                <a:schemeClr val="lt1"/>
              </a:buClr>
              <a:buSzPts val="1000"/>
              <a:buFont typeface="Arial"/>
              <a:buNone/>
            </a:pPr>
            <a:r>
              <a:t/>
            </a:r>
            <a:endParaRPr sz="1000" u="none" cap="none" strike="noStrike">
              <a:solidFill>
                <a:srgbClr val="FFFFFF"/>
              </a:solidFill>
              <a:latin typeface="Montserrat Medium"/>
              <a:ea typeface="Montserrat Medium"/>
              <a:cs typeface="Montserrat Medium"/>
              <a:sym typeface="Montserrat Medium"/>
            </a:endParaRPr>
          </a:p>
        </p:txBody>
      </p:sp>
      <p:sp>
        <p:nvSpPr>
          <p:cNvPr id="2669" name="Google Shape;2669;p40"/>
          <p:cNvSpPr/>
          <p:nvPr/>
        </p:nvSpPr>
        <p:spPr>
          <a:xfrm>
            <a:off x="4940304" y="1844361"/>
            <a:ext cx="1471500" cy="1471500"/>
          </a:xfrm>
          <a:prstGeom prst="ellipse">
            <a:avLst/>
          </a:prstGeom>
          <a:gradFill>
            <a:gsLst>
              <a:gs pos="0">
                <a:srgbClr val="4B6DAF"/>
              </a:gs>
              <a:gs pos="21000">
                <a:srgbClr val="4B6DAF"/>
              </a:gs>
              <a:gs pos="62000">
                <a:srgbClr val="445A82"/>
              </a:gs>
              <a:gs pos="90000">
                <a:srgbClr val="2A3E61"/>
              </a:gs>
              <a:gs pos="100000">
                <a:srgbClr val="2A3E61"/>
              </a:gs>
            </a:gsLst>
            <a:path path="circle">
              <a:fillToRect b="100%" r="100%"/>
            </a:path>
            <a:tileRect l="-100%" t="-100%"/>
          </a:gra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ctr" bIns="0" lIns="0" spcFirstLastPara="1" rIns="0" wrap="square" tIns="0">
            <a:noAutofit/>
          </a:bodyPr>
          <a:lstStyle/>
          <a:p>
            <a:pPr indent="0" lvl="0" marL="0" marR="0" rtl="0" algn="ctr">
              <a:lnSpc>
                <a:spcPct val="141666"/>
              </a:lnSpc>
              <a:spcBef>
                <a:spcPts val="0"/>
              </a:spcBef>
              <a:spcAft>
                <a:spcPts val="0"/>
              </a:spcAft>
              <a:buClr>
                <a:schemeClr val="lt1"/>
              </a:buClr>
              <a:buSzPts val="1200"/>
              <a:buFont typeface="Arial"/>
              <a:buNone/>
            </a:pPr>
            <a:r>
              <a:t/>
            </a:r>
            <a:endParaRPr sz="1200" u="none" cap="none" strike="noStrike">
              <a:solidFill>
                <a:srgbClr val="FFFFFF"/>
              </a:solidFill>
              <a:latin typeface="Montserrat Medium"/>
              <a:ea typeface="Montserrat Medium"/>
              <a:cs typeface="Montserrat Medium"/>
              <a:sym typeface="Montserrat Medium"/>
            </a:endParaRPr>
          </a:p>
        </p:txBody>
      </p:sp>
      <p:sp>
        <p:nvSpPr>
          <p:cNvPr id="2670" name="Google Shape;2670;p40"/>
          <p:cNvSpPr/>
          <p:nvPr/>
        </p:nvSpPr>
        <p:spPr>
          <a:xfrm>
            <a:off x="5549614" y="3322505"/>
            <a:ext cx="895200" cy="895200"/>
          </a:xfrm>
          <a:prstGeom prst="ellipse">
            <a:avLst/>
          </a:prstGeom>
          <a:gradFill>
            <a:gsLst>
              <a:gs pos="0">
                <a:srgbClr val="B6C3DF"/>
              </a:gs>
              <a:gs pos="21000">
                <a:srgbClr val="B6C3DF"/>
              </a:gs>
              <a:gs pos="62000">
                <a:srgbClr val="7F95BC"/>
              </a:gs>
              <a:gs pos="90000">
                <a:srgbClr val="5478B6"/>
              </a:gs>
              <a:gs pos="100000">
                <a:srgbClr val="5478B6"/>
              </a:gs>
            </a:gsLst>
            <a:path path="circle">
              <a:fillToRect b="100%" r="100%"/>
            </a:path>
            <a:tileRect l="-100%" t="-100%"/>
          </a:gra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ctr" bIns="0" lIns="0" spcFirstLastPara="1" rIns="0" wrap="square" tIns="0">
            <a:noAutofit/>
          </a:bodyPr>
          <a:lstStyle/>
          <a:p>
            <a:pPr indent="0" lvl="0" marL="0" marR="0" rtl="0" algn="ctr">
              <a:lnSpc>
                <a:spcPct val="155555"/>
              </a:lnSpc>
              <a:spcBef>
                <a:spcPts val="0"/>
              </a:spcBef>
              <a:spcAft>
                <a:spcPts val="0"/>
              </a:spcAft>
              <a:buClr>
                <a:schemeClr val="lt1"/>
              </a:buClr>
              <a:buSzPts val="900"/>
              <a:buFont typeface="Arial"/>
              <a:buNone/>
            </a:pPr>
            <a:r>
              <a:t/>
            </a:r>
            <a:endParaRPr sz="900" u="none" cap="none" strike="noStrike">
              <a:solidFill>
                <a:srgbClr val="FFFFFF"/>
              </a:solidFill>
              <a:latin typeface="Montserrat Medium"/>
              <a:ea typeface="Montserrat Medium"/>
              <a:cs typeface="Montserrat Medium"/>
              <a:sym typeface="Montserrat Medium"/>
            </a:endParaRPr>
          </a:p>
        </p:txBody>
      </p:sp>
      <p:sp>
        <p:nvSpPr>
          <p:cNvPr id="2671" name="Google Shape;2671;p40"/>
          <p:cNvSpPr/>
          <p:nvPr/>
        </p:nvSpPr>
        <p:spPr>
          <a:xfrm>
            <a:off x="4770339" y="3233461"/>
            <a:ext cx="730500" cy="730500"/>
          </a:xfrm>
          <a:prstGeom prst="ellipse">
            <a:avLst/>
          </a:prstGeom>
          <a:gradFill>
            <a:gsLst>
              <a:gs pos="0">
                <a:srgbClr val="CED7EA"/>
              </a:gs>
              <a:gs pos="21000">
                <a:srgbClr val="CED7EA"/>
              </a:gs>
              <a:gs pos="62000">
                <a:srgbClr val="9AABCA"/>
              </a:gs>
              <a:gs pos="90000">
                <a:srgbClr val="7995C5"/>
              </a:gs>
              <a:gs pos="100000">
                <a:srgbClr val="7995C5"/>
              </a:gs>
            </a:gsLst>
            <a:path path="circle">
              <a:fillToRect b="100%" r="100%"/>
            </a:path>
            <a:tileRect l="-100%" t="-100%"/>
          </a:gra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ctr" bIns="0" lIns="0" spcFirstLastPara="1" rIns="0" wrap="square" tIns="0">
            <a:noAutofit/>
          </a:bodyPr>
          <a:lstStyle/>
          <a:p>
            <a:pPr indent="0" lvl="0" marL="0" marR="0" rtl="0" algn="ctr">
              <a:lnSpc>
                <a:spcPct val="150000"/>
              </a:lnSpc>
              <a:spcBef>
                <a:spcPts val="0"/>
              </a:spcBef>
              <a:spcAft>
                <a:spcPts val="0"/>
              </a:spcAft>
              <a:buClr>
                <a:schemeClr val="lt1"/>
              </a:buClr>
              <a:buSzPts val="800"/>
              <a:buFont typeface="Arial"/>
              <a:buNone/>
            </a:pPr>
            <a:r>
              <a:t/>
            </a:r>
            <a:endParaRPr sz="800" u="none" cap="none" strike="noStrike">
              <a:solidFill>
                <a:srgbClr val="FFFFFF"/>
              </a:solidFill>
              <a:latin typeface="Montserrat Medium"/>
              <a:ea typeface="Montserrat Medium"/>
              <a:cs typeface="Montserrat Medium"/>
              <a:sym typeface="Montserrat Medium"/>
            </a:endParaRPr>
          </a:p>
        </p:txBody>
      </p:sp>
      <p:sp>
        <p:nvSpPr>
          <p:cNvPr id="2672" name="Google Shape;2672;p40"/>
          <p:cNvSpPr/>
          <p:nvPr/>
        </p:nvSpPr>
        <p:spPr>
          <a:xfrm>
            <a:off x="9755272" y="2864209"/>
            <a:ext cx="1431000" cy="1431000"/>
          </a:xfrm>
          <a:prstGeom prst="ellipse">
            <a:avLst/>
          </a:prstGeom>
          <a:gradFill>
            <a:gsLst>
              <a:gs pos="0">
                <a:srgbClr val="4B6DAF"/>
              </a:gs>
              <a:gs pos="21000">
                <a:srgbClr val="4B6DAF"/>
              </a:gs>
              <a:gs pos="62000">
                <a:srgbClr val="445A82"/>
              </a:gs>
              <a:gs pos="90000">
                <a:srgbClr val="2A3E61"/>
              </a:gs>
              <a:gs pos="100000">
                <a:srgbClr val="2A3E61"/>
              </a:gs>
            </a:gsLst>
            <a:path path="circle">
              <a:fillToRect b="100%" r="100%"/>
            </a:path>
            <a:tileRect l="-100%" t="-100%"/>
          </a:gra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ctr" bIns="0" lIns="0" spcFirstLastPara="1" rIns="0" wrap="square" tIns="0">
            <a:noAutofit/>
          </a:bodyPr>
          <a:lstStyle/>
          <a:p>
            <a:pPr indent="0" lvl="0" marL="0" marR="0" rtl="0" algn="ctr">
              <a:lnSpc>
                <a:spcPct val="141666"/>
              </a:lnSpc>
              <a:spcBef>
                <a:spcPts val="0"/>
              </a:spcBef>
              <a:spcAft>
                <a:spcPts val="0"/>
              </a:spcAft>
              <a:buClr>
                <a:schemeClr val="lt1"/>
              </a:buClr>
              <a:buSzPts val="1200"/>
              <a:buFont typeface="Arial"/>
              <a:buNone/>
            </a:pPr>
            <a:r>
              <a:t/>
            </a:r>
            <a:endParaRPr sz="1200" u="none" cap="none" strike="noStrike">
              <a:solidFill>
                <a:srgbClr val="FFFFFF"/>
              </a:solidFill>
              <a:latin typeface="Montserrat Medium"/>
              <a:ea typeface="Montserrat Medium"/>
              <a:cs typeface="Montserrat Medium"/>
              <a:sym typeface="Montserrat Medium"/>
            </a:endParaRPr>
          </a:p>
        </p:txBody>
      </p:sp>
      <p:sp>
        <p:nvSpPr>
          <p:cNvPr id="2673" name="Google Shape;2673;p40"/>
          <p:cNvSpPr/>
          <p:nvPr/>
        </p:nvSpPr>
        <p:spPr>
          <a:xfrm>
            <a:off x="8489436" y="2456360"/>
            <a:ext cx="1278900" cy="1278900"/>
          </a:xfrm>
          <a:prstGeom prst="ellipse">
            <a:avLst/>
          </a:prstGeom>
          <a:gradFill>
            <a:gsLst>
              <a:gs pos="0">
                <a:srgbClr val="91A7CF"/>
              </a:gs>
              <a:gs pos="21000">
                <a:srgbClr val="91A7CF"/>
              </a:gs>
              <a:gs pos="62000">
                <a:srgbClr val="647EAE"/>
              </a:gs>
              <a:gs pos="90000">
                <a:srgbClr val="416096"/>
              </a:gs>
              <a:gs pos="100000">
                <a:srgbClr val="416096"/>
              </a:gs>
            </a:gsLst>
            <a:path path="circle">
              <a:fillToRect b="100%" r="100%"/>
            </a:path>
            <a:tileRect l="-100%" t="-100%"/>
          </a:gra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ctr" bIns="0" lIns="0" spcFirstLastPara="1" rIns="0" wrap="square" tIns="0">
            <a:noAutofit/>
          </a:bodyPr>
          <a:lstStyle/>
          <a:p>
            <a:pPr indent="0" lvl="0" marL="0" marR="0" rtl="0" algn="ctr">
              <a:lnSpc>
                <a:spcPct val="160000"/>
              </a:lnSpc>
              <a:spcBef>
                <a:spcPts val="0"/>
              </a:spcBef>
              <a:spcAft>
                <a:spcPts val="0"/>
              </a:spcAft>
              <a:buClr>
                <a:schemeClr val="lt1"/>
              </a:buClr>
              <a:buSzPts val="1000"/>
              <a:buFont typeface="Arial"/>
              <a:buNone/>
            </a:pPr>
            <a:r>
              <a:t/>
            </a:r>
            <a:endParaRPr sz="1000" u="none" cap="none" strike="noStrike">
              <a:solidFill>
                <a:srgbClr val="FFFFFF"/>
              </a:solidFill>
              <a:latin typeface="Montserrat Medium"/>
              <a:ea typeface="Montserrat Medium"/>
              <a:cs typeface="Montserrat Medium"/>
              <a:sym typeface="Montserrat Medium"/>
            </a:endParaRPr>
          </a:p>
        </p:txBody>
      </p:sp>
      <p:sp>
        <p:nvSpPr>
          <p:cNvPr id="2674" name="Google Shape;2674;p40"/>
          <p:cNvSpPr/>
          <p:nvPr/>
        </p:nvSpPr>
        <p:spPr>
          <a:xfrm>
            <a:off x="9558999" y="1724187"/>
            <a:ext cx="1101600" cy="1101600"/>
          </a:xfrm>
          <a:prstGeom prst="ellipse">
            <a:avLst/>
          </a:prstGeom>
          <a:gradFill>
            <a:gsLst>
              <a:gs pos="0">
                <a:srgbClr val="B6C3DF"/>
              </a:gs>
              <a:gs pos="21000">
                <a:srgbClr val="B6C3DF"/>
              </a:gs>
              <a:gs pos="62000">
                <a:srgbClr val="7F95BC"/>
              </a:gs>
              <a:gs pos="90000">
                <a:srgbClr val="5478B6"/>
              </a:gs>
              <a:gs pos="100000">
                <a:srgbClr val="5478B6"/>
              </a:gs>
            </a:gsLst>
            <a:path path="circle">
              <a:fillToRect b="100%" r="100%"/>
            </a:path>
            <a:tileRect l="-100%" t="-100%"/>
          </a:gra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ctr" bIns="0" lIns="0" spcFirstLastPara="1" rIns="0" wrap="square" tIns="0">
            <a:noAutofit/>
          </a:bodyPr>
          <a:lstStyle/>
          <a:p>
            <a:pPr indent="0" lvl="0" marL="0" marR="0" rtl="0" algn="ctr">
              <a:lnSpc>
                <a:spcPct val="155555"/>
              </a:lnSpc>
              <a:spcBef>
                <a:spcPts val="0"/>
              </a:spcBef>
              <a:spcAft>
                <a:spcPts val="0"/>
              </a:spcAft>
              <a:buClr>
                <a:schemeClr val="lt1"/>
              </a:buClr>
              <a:buSzPts val="900"/>
              <a:buFont typeface="Arial"/>
              <a:buNone/>
            </a:pPr>
            <a:r>
              <a:t/>
            </a:r>
            <a:endParaRPr sz="900" u="none" cap="none" strike="noStrike">
              <a:solidFill>
                <a:srgbClr val="FFFFFF"/>
              </a:solidFill>
              <a:latin typeface="Montserrat Medium"/>
              <a:ea typeface="Montserrat Medium"/>
              <a:cs typeface="Montserrat Medium"/>
              <a:sym typeface="Montserrat Medium"/>
            </a:endParaRPr>
          </a:p>
        </p:txBody>
      </p:sp>
      <p:cxnSp>
        <p:nvCxnSpPr>
          <p:cNvPr id="2675" name="Google Shape;2675;p40"/>
          <p:cNvCxnSpPr/>
          <p:nvPr/>
        </p:nvCxnSpPr>
        <p:spPr>
          <a:xfrm>
            <a:off x="783771" y="4557096"/>
            <a:ext cx="2953800" cy="0"/>
          </a:xfrm>
          <a:prstGeom prst="straightConnector1">
            <a:avLst/>
          </a:prstGeom>
          <a:noFill/>
          <a:ln cap="rnd" cmpd="sng" w="9525">
            <a:solidFill>
              <a:srgbClr val="B9B9B9"/>
            </a:solidFill>
            <a:prstDash val="solid"/>
            <a:miter lim="8000"/>
            <a:headEnd len="sm" w="sm" type="none"/>
            <a:tailEnd len="sm" w="sm" type="none"/>
          </a:ln>
        </p:spPr>
      </p:cxnSp>
      <p:cxnSp>
        <p:nvCxnSpPr>
          <p:cNvPr id="2676" name="Google Shape;2676;p40"/>
          <p:cNvCxnSpPr/>
          <p:nvPr/>
        </p:nvCxnSpPr>
        <p:spPr>
          <a:xfrm>
            <a:off x="4619138" y="4557096"/>
            <a:ext cx="2953800" cy="0"/>
          </a:xfrm>
          <a:prstGeom prst="straightConnector1">
            <a:avLst/>
          </a:prstGeom>
          <a:noFill/>
          <a:ln cap="rnd" cmpd="sng" w="9525">
            <a:solidFill>
              <a:srgbClr val="B9B9B9"/>
            </a:solidFill>
            <a:prstDash val="solid"/>
            <a:miter lim="8000"/>
            <a:headEnd len="sm" w="sm" type="none"/>
            <a:tailEnd len="sm" w="sm" type="none"/>
          </a:ln>
        </p:spPr>
      </p:cxnSp>
      <p:cxnSp>
        <p:nvCxnSpPr>
          <p:cNvPr id="2677" name="Google Shape;2677;p40"/>
          <p:cNvCxnSpPr/>
          <p:nvPr/>
        </p:nvCxnSpPr>
        <p:spPr>
          <a:xfrm>
            <a:off x="8454506" y="4557096"/>
            <a:ext cx="2953800" cy="0"/>
          </a:xfrm>
          <a:prstGeom prst="straightConnector1">
            <a:avLst/>
          </a:prstGeom>
          <a:noFill/>
          <a:ln cap="rnd" cmpd="sng" w="9525">
            <a:solidFill>
              <a:srgbClr val="B9B9B9"/>
            </a:solidFill>
            <a:prstDash val="solid"/>
            <a:miter lim="8000"/>
            <a:headEnd len="sm" w="sm" type="none"/>
            <a:tailEnd len="sm" w="sm" type="none"/>
          </a:ln>
        </p:spPr>
      </p:cxnSp>
      <p:sp>
        <p:nvSpPr>
          <p:cNvPr id="2678" name="Google Shape;2678;p40"/>
          <p:cNvSpPr txBox="1"/>
          <p:nvPr/>
        </p:nvSpPr>
        <p:spPr>
          <a:xfrm>
            <a:off x="438507" y="6097582"/>
            <a:ext cx="17943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000"/>
              <a:buFont typeface="Montserrat Medium"/>
              <a:buNone/>
            </a:pPr>
            <a:r>
              <a:rPr i="0" lang="en-US" sz="1000" u="none" cap="none" strike="noStrike">
                <a:solidFill>
                  <a:schemeClr val="dk1"/>
                </a:solidFill>
                <a:latin typeface="Poppins Medium"/>
                <a:ea typeface="Poppins Medium"/>
                <a:cs typeface="Poppins Medium"/>
                <a:sym typeface="Poppins Medium"/>
              </a:rPr>
              <a:t>TOTAL BUDGET NEED =</a:t>
            </a:r>
            <a:endParaRPr>
              <a:latin typeface="Poppins"/>
              <a:ea typeface="Poppins"/>
              <a:cs typeface="Poppins"/>
              <a:sym typeface="Poppins"/>
            </a:endParaRPr>
          </a:p>
        </p:txBody>
      </p:sp>
      <p:sp>
        <p:nvSpPr>
          <p:cNvPr id="2679" name="Google Shape;2679;p40"/>
          <p:cNvSpPr txBox="1"/>
          <p:nvPr/>
        </p:nvSpPr>
        <p:spPr>
          <a:xfrm>
            <a:off x="438507" y="5771543"/>
            <a:ext cx="1063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53656"/>
              </a:buClr>
              <a:buSzPts val="2000"/>
              <a:buFont typeface="Montserrat SemiBold"/>
              <a:buNone/>
            </a:pPr>
            <a:r>
              <a:rPr i="0" lang="en-US" sz="2000" u="none" cap="none" strike="noStrike">
                <a:solidFill>
                  <a:schemeClr val="dk1"/>
                </a:solidFill>
                <a:latin typeface="Poppins SemiBold"/>
                <a:ea typeface="Poppins SemiBold"/>
                <a:cs typeface="Poppins SemiBold"/>
                <a:sym typeface="Poppins SemiBold"/>
              </a:rPr>
              <a:t>$250M</a:t>
            </a:r>
            <a:endParaRPr>
              <a:solidFill>
                <a:schemeClr val="dk1"/>
              </a:solidFill>
              <a:latin typeface="Poppins"/>
              <a:ea typeface="Poppins"/>
              <a:cs typeface="Poppins"/>
              <a:sym typeface="Poppins"/>
            </a:endParaRPr>
          </a:p>
        </p:txBody>
      </p:sp>
      <p:sp>
        <p:nvSpPr>
          <p:cNvPr id="2680" name="Google Shape;2680;p40"/>
          <p:cNvSpPr/>
          <p:nvPr/>
        </p:nvSpPr>
        <p:spPr>
          <a:xfrm>
            <a:off x="1229179" y="1899073"/>
            <a:ext cx="1164300" cy="1164300"/>
          </a:xfrm>
          <a:prstGeom prst="ellipse">
            <a:avLst/>
          </a:prstGeom>
          <a:solidFill>
            <a:schemeClr val="accent4"/>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FFFFFF"/>
              </a:buClr>
              <a:buSzPts val="1000"/>
              <a:buFont typeface="Montserrat Medium"/>
              <a:buNone/>
            </a:pPr>
            <a:r>
              <a:rPr lang="en-US" sz="1000" u="none" cap="none" strike="noStrike">
                <a:solidFill>
                  <a:srgbClr val="FFFFFF"/>
                </a:solidFill>
                <a:latin typeface="Poppins Medium"/>
                <a:ea typeface="Poppins Medium"/>
                <a:cs typeface="Poppins Medium"/>
                <a:sym typeface="Poppins Medium"/>
              </a:rPr>
              <a:t>Market Localization Teams</a:t>
            </a:r>
            <a:endParaRPr>
              <a:latin typeface="Poppins"/>
              <a:ea typeface="Poppins"/>
              <a:cs typeface="Poppins"/>
              <a:sym typeface="Poppins"/>
            </a:endParaRPr>
          </a:p>
        </p:txBody>
      </p:sp>
      <p:sp>
        <p:nvSpPr>
          <p:cNvPr id="2681" name="Google Shape;2681;p40"/>
          <p:cNvSpPr/>
          <p:nvPr/>
        </p:nvSpPr>
        <p:spPr>
          <a:xfrm>
            <a:off x="1790275" y="2956361"/>
            <a:ext cx="1380600" cy="1380600"/>
          </a:xfrm>
          <a:prstGeom prst="ellipse">
            <a:avLst/>
          </a:prstGeom>
          <a:solidFill>
            <a:schemeClr val="dk1"/>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FFFFFF"/>
              </a:buClr>
              <a:buSzPts val="1200"/>
              <a:buFont typeface="Montserrat Medium"/>
              <a:buNone/>
            </a:pPr>
            <a:r>
              <a:rPr lang="en-US" sz="1200" u="none" cap="none" strike="noStrike">
                <a:solidFill>
                  <a:srgbClr val="FFFFFF"/>
                </a:solidFill>
                <a:latin typeface="Poppins Medium"/>
                <a:ea typeface="Poppins Medium"/>
                <a:cs typeface="Poppins Medium"/>
                <a:sym typeface="Poppins Medium"/>
              </a:rPr>
              <a:t>AI &amp; ML Engineers</a:t>
            </a:r>
            <a:endParaRPr>
              <a:latin typeface="Poppins"/>
              <a:ea typeface="Poppins"/>
              <a:cs typeface="Poppins"/>
              <a:sym typeface="Poppins"/>
            </a:endParaRPr>
          </a:p>
        </p:txBody>
      </p:sp>
      <p:sp>
        <p:nvSpPr>
          <p:cNvPr id="2682" name="Google Shape;2682;p40"/>
          <p:cNvSpPr/>
          <p:nvPr/>
        </p:nvSpPr>
        <p:spPr>
          <a:xfrm>
            <a:off x="697629" y="2954475"/>
            <a:ext cx="1040700" cy="1040700"/>
          </a:xfrm>
          <a:prstGeom prst="ellipse">
            <a:avLst/>
          </a:prstGeom>
          <a:solidFill>
            <a:schemeClr val="accent5"/>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FFFFFF"/>
              </a:buClr>
              <a:buSzPts val="1000"/>
              <a:buFont typeface="Montserrat Medium"/>
              <a:buNone/>
            </a:pPr>
            <a:r>
              <a:rPr lang="en-US" sz="1000" u="none" cap="none" strike="noStrike">
                <a:solidFill>
                  <a:srgbClr val="FFFFFF"/>
                </a:solidFill>
                <a:latin typeface="Poppins Medium"/>
                <a:ea typeface="Poppins Medium"/>
                <a:cs typeface="Poppins Medium"/>
                <a:sym typeface="Poppins Medium"/>
              </a:rPr>
              <a:t>Data Science</a:t>
            </a:r>
            <a:endParaRPr>
              <a:latin typeface="Poppins"/>
              <a:ea typeface="Poppins"/>
              <a:cs typeface="Poppins"/>
              <a:sym typeface="Poppins"/>
            </a:endParaRPr>
          </a:p>
        </p:txBody>
      </p:sp>
      <p:sp>
        <p:nvSpPr>
          <p:cNvPr id="2683" name="Google Shape;2683;p40"/>
          <p:cNvSpPr/>
          <p:nvPr/>
        </p:nvSpPr>
        <p:spPr>
          <a:xfrm>
            <a:off x="2463392" y="1977094"/>
            <a:ext cx="1040700" cy="1040700"/>
          </a:xfrm>
          <a:prstGeom prst="ellipse">
            <a:avLst/>
          </a:prstGeom>
          <a:solidFill>
            <a:schemeClr val="accent5"/>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FFFFFF"/>
              </a:buClr>
              <a:buSzPts val="1000"/>
              <a:buFont typeface="Montserrat Medium"/>
              <a:buNone/>
            </a:pPr>
            <a:r>
              <a:rPr lang="en-US" sz="1000" u="none" cap="none" strike="noStrike">
                <a:solidFill>
                  <a:srgbClr val="FFFFFF"/>
                </a:solidFill>
                <a:latin typeface="Poppins Medium"/>
                <a:ea typeface="Poppins Medium"/>
                <a:cs typeface="Poppins Medium"/>
                <a:sym typeface="Poppins Medium"/>
              </a:rPr>
              <a:t>Data Science</a:t>
            </a:r>
            <a:endParaRPr>
              <a:latin typeface="Poppins"/>
              <a:ea typeface="Poppins"/>
              <a:cs typeface="Poppins"/>
              <a:sym typeface="Poppins"/>
            </a:endParaRPr>
          </a:p>
        </p:txBody>
      </p:sp>
      <p:sp>
        <p:nvSpPr>
          <p:cNvPr id="2684" name="Google Shape;2684;p40"/>
          <p:cNvSpPr/>
          <p:nvPr/>
        </p:nvSpPr>
        <p:spPr>
          <a:xfrm>
            <a:off x="6341496" y="2550054"/>
            <a:ext cx="1275900" cy="1275900"/>
          </a:xfrm>
          <a:prstGeom prst="ellipse">
            <a:avLst/>
          </a:prstGeom>
          <a:solidFill>
            <a:schemeClr val="accent4"/>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FFFFFF"/>
              </a:buClr>
              <a:buSzPts val="1000"/>
              <a:buFont typeface="Montserrat Medium"/>
              <a:buNone/>
            </a:pPr>
            <a:r>
              <a:rPr lang="en-US" sz="1000" u="none" cap="none" strike="noStrike">
                <a:solidFill>
                  <a:srgbClr val="FFFFFF"/>
                </a:solidFill>
                <a:latin typeface="Poppins Medium"/>
                <a:ea typeface="Poppins Medium"/>
                <a:cs typeface="Poppins Medium"/>
                <a:sym typeface="Poppins Medium"/>
              </a:rPr>
              <a:t>Cloud &amp; Infrastructure</a:t>
            </a:r>
            <a:endParaRPr>
              <a:latin typeface="Poppins"/>
              <a:ea typeface="Poppins"/>
              <a:cs typeface="Poppins"/>
              <a:sym typeface="Poppins"/>
            </a:endParaRPr>
          </a:p>
        </p:txBody>
      </p:sp>
      <p:sp>
        <p:nvSpPr>
          <p:cNvPr id="2685" name="Google Shape;2685;p40"/>
          <p:cNvSpPr/>
          <p:nvPr/>
        </p:nvSpPr>
        <p:spPr>
          <a:xfrm>
            <a:off x="4940304" y="1844361"/>
            <a:ext cx="1471500" cy="1471500"/>
          </a:xfrm>
          <a:prstGeom prst="ellipse">
            <a:avLst/>
          </a:prstGeom>
          <a:solidFill>
            <a:schemeClr val="dk1"/>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FFFFFF"/>
              </a:buClr>
              <a:buSzPts val="1200"/>
              <a:buFont typeface="Montserrat Medium"/>
              <a:buNone/>
            </a:pPr>
            <a:r>
              <a:rPr lang="en-US" sz="1200" u="none" cap="none" strike="noStrike">
                <a:solidFill>
                  <a:srgbClr val="FFFFFF"/>
                </a:solidFill>
                <a:latin typeface="Poppins Medium"/>
                <a:ea typeface="Poppins Medium"/>
                <a:cs typeface="Poppins Medium"/>
                <a:sym typeface="Poppins Medium"/>
              </a:rPr>
              <a:t>Machine Learning R&amp;D</a:t>
            </a:r>
            <a:endParaRPr>
              <a:latin typeface="Poppins"/>
              <a:ea typeface="Poppins"/>
              <a:cs typeface="Poppins"/>
              <a:sym typeface="Poppins"/>
            </a:endParaRPr>
          </a:p>
        </p:txBody>
      </p:sp>
      <p:sp>
        <p:nvSpPr>
          <p:cNvPr id="2686" name="Google Shape;2686;p40"/>
          <p:cNvSpPr/>
          <p:nvPr/>
        </p:nvSpPr>
        <p:spPr>
          <a:xfrm>
            <a:off x="5549614" y="3322505"/>
            <a:ext cx="895200" cy="895200"/>
          </a:xfrm>
          <a:prstGeom prst="ellipse">
            <a:avLst/>
          </a:prstGeom>
          <a:solidFill>
            <a:schemeClr val="accent5"/>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FFFFFF"/>
              </a:buClr>
              <a:buSzPts val="900"/>
              <a:buFont typeface="Montserrat Medium"/>
              <a:buNone/>
            </a:pPr>
            <a:r>
              <a:rPr lang="en-US" sz="900" u="none" cap="none" strike="noStrike">
                <a:solidFill>
                  <a:srgbClr val="FFFFFF"/>
                </a:solidFill>
                <a:latin typeface="Poppins Medium"/>
                <a:ea typeface="Poppins Medium"/>
                <a:cs typeface="Poppins Medium"/>
                <a:sym typeface="Poppins Medium"/>
              </a:rPr>
              <a:t>Collab &amp; Agile Tools</a:t>
            </a:r>
            <a:endParaRPr>
              <a:latin typeface="Poppins"/>
              <a:ea typeface="Poppins"/>
              <a:cs typeface="Poppins"/>
              <a:sym typeface="Poppins"/>
            </a:endParaRPr>
          </a:p>
        </p:txBody>
      </p:sp>
      <p:sp>
        <p:nvSpPr>
          <p:cNvPr id="2687" name="Google Shape;2687;p40"/>
          <p:cNvSpPr/>
          <p:nvPr/>
        </p:nvSpPr>
        <p:spPr>
          <a:xfrm>
            <a:off x="4770339" y="3233461"/>
            <a:ext cx="730500" cy="730500"/>
          </a:xfrm>
          <a:prstGeom prst="ellipse">
            <a:avLst/>
          </a:prstGeom>
          <a:solidFill>
            <a:schemeClr val="accent5"/>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FFFFFF"/>
              </a:buClr>
              <a:buSzPts val="800"/>
              <a:buFont typeface="Montserrat Medium"/>
              <a:buNone/>
            </a:pPr>
            <a:r>
              <a:rPr lang="en-US" sz="800" u="none" cap="none" strike="noStrike">
                <a:solidFill>
                  <a:srgbClr val="FFFFFF"/>
                </a:solidFill>
                <a:latin typeface="Poppins Medium"/>
                <a:ea typeface="Poppins Medium"/>
                <a:cs typeface="Poppins Medium"/>
                <a:sym typeface="Poppins Medium"/>
              </a:rPr>
              <a:t>Cyber-security</a:t>
            </a:r>
            <a:endParaRPr>
              <a:latin typeface="Poppins"/>
              <a:ea typeface="Poppins"/>
              <a:cs typeface="Poppins"/>
              <a:sym typeface="Poppins"/>
            </a:endParaRPr>
          </a:p>
        </p:txBody>
      </p:sp>
      <p:sp>
        <p:nvSpPr>
          <p:cNvPr id="2688" name="Google Shape;2688;p40"/>
          <p:cNvSpPr/>
          <p:nvPr/>
        </p:nvSpPr>
        <p:spPr>
          <a:xfrm>
            <a:off x="9755272" y="2864209"/>
            <a:ext cx="1431000" cy="1431000"/>
          </a:xfrm>
          <a:prstGeom prst="ellipse">
            <a:avLst/>
          </a:prstGeom>
          <a:solidFill>
            <a:schemeClr val="dk1"/>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FFFFFF"/>
              </a:buClr>
              <a:buSzPts val="1200"/>
              <a:buFont typeface="Montserrat Medium"/>
              <a:buNone/>
            </a:pPr>
            <a:r>
              <a:rPr lang="en-US" sz="1200" u="none" cap="none" strike="noStrike">
                <a:solidFill>
                  <a:srgbClr val="FFFFFF"/>
                </a:solidFill>
                <a:latin typeface="Poppins Medium"/>
                <a:ea typeface="Poppins Medium"/>
                <a:cs typeface="Poppins Medium"/>
                <a:sym typeface="Poppins Medium"/>
              </a:rPr>
              <a:t>Tech</a:t>
            </a:r>
            <a:endParaRPr>
              <a:latin typeface="Poppins"/>
              <a:ea typeface="Poppins"/>
              <a:cs typeface="Poppins"/>
              <a:sym typeface="Poppins"/>
            </a:endParaRPr>
          </a:p>
          <a:p>
            <a:pPr indent="0" lvl="0" marL="0" marR="0" rtl="0" algn="ctr">
              <a:lnSpc>
                <a:spcPct val="115000"/>
              </a:lnSpc>
              <a:spcBef>
                <a:spcPts val="0"/>
              </a:spcBef>
              <a:spcAft>
                <a:spcPts val="0"/>
              </a:spcAft>
              <a:buClr>
                <a:srgbClr val="FFFFFF"/>
              </a:buClr>
              <a:buSzPts val="1200"/>
              <a:buFont typeface="Montserrat Medium"/>
              <a:buNone/>
            </a:pPr>
            <a:r>
              <a:rPr lang="en-US" sz="1200" u="none" cap="none" strike="noStrike">
                <a:solidFill>
                  <a:srgbClr val="FFFFFF"/>
                </a:solidFill>
                <a:latin typeface="Poppins Medium"/>
                <a:ea typeface="Poppins Medium"/>
                <a:cs typeface="Poppins Medium"/>
                <a:sym typeface="Poppins Medium"/>
              </a:rPr>
              <a:t>Collabs</a:t>
            </a:r>
            <a:endParaRPr>
              <a:latin typeface="Poppins"/>
              <a:ea typeface="Poppins"/>
              <a:cs typeface="Poppins"/>
              <a:sym typeface="Poppins"/>
            </a:endParaRPr>
          </a:p>
        </p:txBody>
      </p:sp>
      <p:sp>
        <p:nvSpPr>
          <p:cNvPr id="2689" name="Google Shape;2689;p40"/>
          <p:cNvSpPr/>
          <p:nvPr/>
        </p:nvSpPr>
        <p:spPr>
          <a:xfrm>
            <a:off x="8489436" y="2456360"/>
            <a:ext cx="1278900" cy="1278900"/>
          </a:xfrm>
          <a:prstGeom prst="ellipse">
            <a:avLst/>
          </a:prstGeom>
          <a:solidFill>
            <a:schemeClr val="accent5"/>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FFFFFF"/>
              </a:buClr>
              <a:buSzPts val="1000"/>
              <a:buFont typeface="Montserrat Medium"/>
              <a:buNone/>
            </a:pPr>
            <a:r>
              <a:rPr lang="en-US" sz="1000" u="none" cap="none" strike="noStrike">
                <a:solidFill>
                  <a:srgbClr val="FFFFFF"/>
                </a:solidFill>
                <a:latin typeface="Poppins Medium"/>
                <a:ea typeface="Poppins Medium"/>
                <a:cs typeface="Poppins Medium"/>
                <a:sym typeface="Poppins Medium"/>
              </a:rPr>
              <a:t>Market Expansion Partners</a:t>
            </a:r>
            <a:endParaRPr>
              <a:latin typeface="Poppins"/>
              <a:ea typeface="Poppins"/>
              <a:cs typeface="Poppins"/>
              <a:sym typeface="Poppins"/>
            </a:endParaRPr>
          </a:p>
        </p:txBody>
      </p:sp>
      <p:sp>
        <p:nvSpPr>
          <p:cNvPr id="2690" name="Google Shape;2690;p40"/>
          <p:cNvSpPr/>
          <p:nvPr/>
        </p:nvSpPr>
        <p:spPr>
          <a:xfrm>
            <a:off x="9558999" y="1724187"/>
            <a:ext cx="1101600" cy="1101600"/>
          </a:xfrm>
          <a:prstGeom prst="ellipse">
            <a:avLst/>
          </a:prstGeom>
          <a:solidFill>
            <a:schemeClr val="accent5"/>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FFFFFF"/>
              </a:buClr>
              <a:buSzPts val="900"/>
              <a:buFont typeface="Montserrat Medium"/>
              <a:buNone/>
            </a:pPr>
            <a:r>
              <a:rPr lang="en-US" sz="900" u="none" cap="none" strike="noStrike">
                <a:solidFill>
                  <a:srgbClr val="FFFFFF"/>
                </a:solidFill>
                <a:latin typeface="Poppins Medium"/>
                <a:ea typeface="Poppins Medium"/>
                <a:cs typeface="Poppins Medium"/>
                <a:sym typeface="Poppins Medium"/>
              </a:rPr>
              <a:t>Incubators &amp; Consultants</a:t>
            </a:r>
            <a:endParaRPr>
              <a:latin typeface="Poppins"/>
              <a:ea typeface="Poppins"/>
              <a:cs typeface="Poppins"/>
              <a:sym typeface="Poppins"/>
            </a:endParaRPr>
          </a:p>
        </p:txBody>
      </p:sp>
      <p:sp>
        <p:nvSpPr>
          <p:cNvPr id="2691" name="Google Shape;2691;p40"/>
          <p:cNvSpPr txBox="1"/>
          <p:nvPr/>
        </p:nvSpPr>
        <p:spPr>
          <a:xfrm>
            <a:off x="3535082" y="6097582"/>
            <a:ext cx="17943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000"/>
              <a:buFont typeface="Montserrat Medium"/>
              <a:buNone/>
            </a:pPr>
            <a:r>
              <a:rPr i="0" lang="en-US" sz="1000" u="none" cap="none" strike="noStrike">
                <a:solidFill>
                  <a:schemeClr val="lt1"/>
                </a:solidFill>
                <a:latin typeface="Poppins Medium"/>
                <a:ea typeface="Poppins Medium"/>
                <a:cs typeface="Poppins Medium"/>
                <a:sym typeface="Poppins Medium"/>
              </a:rPr>
              <a:t>PRODUCT INNOVATION</a:t>
            </a:r>
            <a:endParaRPr>
              <a:solidFill>
                <a:schemeClr val="lt1"/>
              </a:solidFill>
              <a:latin typeface="Poppins"/>
              <a:ea typeface="Poppins"/>
              <a:cs typeface="Poppins"/>
              <a:sym typeface="Poppins"/>
            </a:endParaRPr>
          </a:p>
        </p:txBody>
      </p:sp>
      <p:sp>
        <p:nvSpPr>
          <p:cNvPr id="2692" name="Google Shape;2692;p40"/>
          <p:cNvSpPr txBox="1"/>
          <p:nvPr/>
        </p:nvSpPr>
        <p:spPr>
          <a:xfrm>
            <a:off x="3858158" y="5771543"/>
            <a:ext cx="11481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53656"/>
              </a:buClr>
              <a:buSzPts val="2000"/>
              <a:buFont typeface="Montserrat SemiBold"/>
              <a:buNone/>
            </a:pPr>
            <a:r>
              <a:rPr i="0" lang="en-US" sz="2000" u="none" cap="none" strike="noStrike">
                <a:solidFill>
                  <a:schemeClr val="lt1"/>
                </a:solidFill>
                <a:latin typeface="Poppins SemiBold"/>
                <a:ea typeface="Poppins SemiBold"/>
                <a:cs typeface="Poppins SemiBold"/>
                <a:sym typeface="Poppins SemiBold"/>
              </a:rPr>
              <a:t>$112.5M</a:t>
            </a:r>
            <a:endParaRPr>
              <a:solidFill>
                <a:schemeClr val="lt1"/>
              </a:solidFill>
              <a:latin typeface="Poppins"/>
              <a:ea typeface="Poppins"/>
              <a:cs typeface="Poppins"/>
              <a:sym typeface="Poppins"/>
            </a:endParaRPr>
          </a:p>
        </p:txBody>
      </p:sp>
      <p:sp>
        <p:nvSpPr>
          <p:cNvPr id="2693" name="Google Shape;2693;p40"/>
          <p:cNvSpPr txBox="1"/>
          <p:nvPr/>
        </p:nvSpPr>
        <p:spPr>
          <a:xfrm>
            <a:off x="6790552" y="6097582"/>
            <a:ext cx="18600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000"/>
              <a:buFont typeface="Montserrat Medium"/>
              <a:buNone/>
            </a:pPr>
            <a:r>
              <a:rPr i="0" lang="en-US" sz="1000" u="none" cap="none" strike="noStrike">
                <a:solidFill>
                  <a:schemeClr val="lt1"/>
                </a:solidFill>
                <a:latin typeface="Poppins Medium"/>
                <a:ea typeface="Poppins Medium"/>
                <a:cs typeface="Poppins Medium"/>
                <a:sym typeface="Poppins Medium"/>
              </a:rPr>
              <a:t> + OPERATIONAL AGILITY</a:t>
            </a:r>
            <a:endParaRPr>
              <a:solidFill>
                <a:schemeClr val="lt1"/>
              </a:solidFill>
              <a:latin typeface="Poppins"/>
              <a:ea typeface="Poppins"/>
              <a:cs typeface="Poppins"/>
              <a:sym typeface="Poppins"/>
            </a:endParaRPr>
          </a:p>
        </p:txBody>
      </p:sp>
      <p:sp>
        <p:nvSpPr>
          <p:cNvPr id="2694" name="Google Shape;2694;p40"/>
          <p:cNvSpPr txBox="1"/>
          <p:nvPr/>
        </p:nvSpPr>
        <p:spPr>
          <a:xfrm>
            <a:off x="7146494" y="5771543"/>
            <a:ext cx="11481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2000"/>
              <a:buFont typeface="Montserrat SemiBold"/>
              <a:buNone/>
            </a:pPr>
            <a:r>
              <a:rPr i="0" lang="en-US" sz="2000" u="none" cap="none" strike="noStrike">
                <a:solidFill>
                  <a:schemeClr val="lt1"/>
                </a:solidFill>
                <a:latin typeface="Poppins SemiBold"/>
                <a:ea typeface="Poppins SemiBold"/>
                <a:cs typeface="Poppins SemiBold"/>
                <a:sym typeface="Poppins SemiBold"/>
              </a:rPr>
              <a:t>$62.5M</a:t>
            </a:r>
            <a:endParaRPr>
              <a:solidFill>
                <a:schemeClr val="lt1"/>
              </a:solidFill>
              <a:latin typeface="Poppins"/>
              <a:ea typeface="Poppins"/>
              <a:cs typeface="Poppins"/>
              <a:sym typeface="Poppins"/>
            </a:endParaRPr>
          </a:p>
        </p:txBody>
      </p:sp>
      <p:sp>
        <p:nvSpPr>
          <p:cNvPr id="2695" name="Google Shape;2695;p40"/>
          <p:cNvSpPr txBox="1"/>
          <p:nvPr/>
        </p:nvSpPr>
        <p:spPr>
          <a:xfrm>
            <a:off x="9212638" y="6097582"/>
            <a:ext cx="17943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000"/>
              <a:buFont typeface="Montserrat Medium"/>
              <a:buNone/>
            </a:pPr>
            <a:r>
              <a:rPr i="0" lang="en-US" sz="1000" u="none" cap="none" strike="noStrike">
                <a:solidFill>
                  <a:schemeClr val="dk1"/>
                </a:solidFill>
                <a:latin typeface="Poppins Medium"/>
                <a:ea typeface="Poppins Medium"/>
                <a:cs typeface="Poppins Medium"/>
                <a:sym typeface="Poppins Medium"/>
              </a:rPr>
              <a:t>+ MARKET EXPANSION</a:t>
            </a:r>
            <a:endParaRPr>
              <a:latin typeface="Poppins"/>
              <a:ea typeface="Poppins"/>
              <a:cs typeface="Poppins"/>
              <a:sym typeface="Poppins"/>
            </a:endParaRPr>
          </a:p>
        </p:txBody>
      </p:sp>
      <p:sp>
        <p:nvSpPr>
          <p:cNvPr id="2696" name="Google Shape;2696;p40"/>
          <p:cNvSpPr txBox="1"/>
          <p:nvPr/>
        </p:nvSpPr>
        <p:spPr>
          <a:xfrm>
            <a:off x="9661549" y="5771543"/>
            <a:ext cx="8964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E89C0"/>
              </a:buClr>
              <a:buSzPts val="2000"/>
              <a:buFont typeface="Montserrat SemiBold"/>
              <a:buNone/>
            </a:pPr>
            <a:r>
              <a:rPr i="0" lang="en-US" sz="2000" u="none" cap="none" strike="noStrike">
                <a:solidFill>
                  <a:schemeClr val="dk1"/>
                </a:solidFill>
                <a:latin typeface="Poppins SemiBold"/>
                <a:ea typeface="Poppins SemiBold"/>
                <a:cs typeface="Poppins SemiBold"/>
                <a:sym typeface="Poppins SemiBold"/>
              </a:rPr>
              <a:t>$75M</a:t>
            </a:r>
            <a:endParaRPr>
              <a:solidFill>
                <a:schemeClr val="dk1"/>
              </a:solidFill>
              <a:latin typeface="Poppins"/>
              <a:ea typeface="Poppins"/>
              <a:cs typeface="Poppins"/>
              <a:sym typeface="Poppins"/>
            </a:endParaRPr>
          </a:p>
        </p:txBody>
      </p:sp>
      <p:sp>
        <p:nvSpPr>
          <p:cNvPr id="2697" name="Google Shape;2697;p40"/>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2" name="Shape 2702"/>
        <p:cNvGrpSpPr/>
        <p:nvPr/>
      </p:nvGrpSpPr>
      <p:grpSpPr>
        <a:xfrm>
          <a:off x="0" y="0"/>
          <a:ext cx="0" cy="0"/>
          <a:chOff x="0" y="0"/>
          <a:chExt cx="0" cy="0"/>
        </a:xfrm>
      </p:grpSpPr>
      <p:grpSp>
        <p:nvGrpSpPr>
          <p:cNvPr id="2703" name="Google Shape;2703;p41"/>
          <p:cNvGrpSpPr/>
          <p:nvPr/>
        </p:nvGrpSpPr>
        <p:grpSpPr>
          <a:xfrm>
            <a:off x="2520033" y="1788267"/>
            <a:ext cx="2920319" cy="0"/>
            <a:chOff x="2520033" y="1201767"/>
            <a:chExt cx="2920319" cy="0"/>
          </a:xfrm>
        </p:grpSpPr>
        <p:cxnSp>
          <p:nvCxnSpPr>
            <p:cNvPr id="2704" name="Google Shape;2704;p41"/>
            <p:cNvCxnSpPr/>
            <p:nvPr/>
          </p:nvCxnSpPr>
          <p:spPr>
            <a:xfrm>
              <a:off x="2520033" y="1201767"/>
              <a:ext cx="956748" cy="0"/>
            </a:xfrm>
            <a:prstGeom prst="straightConnector1">
              <a:avLst/>
            </a:prstGeom>
            <a:noFill/>
            <a:ln cap="flat" cmpd="sng" w="25400">
              <a:solidFill>
                <a:schemeClr val="lt1"/>
              </a:solidFill>
              <a:prstDash val="solid"/>
              <a:miter lim="800000"/>
              <a:headEnd len="med" w="med" type="oval"/>
              <a:tailEnd len="sm" w="sm" type="none"/>
            </a:ln>
          </p:spPr>
        </p:cxnSp>
        <p:cxnSp>
          <p:nvCxnSpPr>
            <p:cNvPr id="2705" name="Google Shape;2705;p41"/>
            <p:cNvCxnSpPr/>
            <p:nvPr/>
          </p:nvCxnSpPr>
          <p:spPr>
            <a:xfrm>
              <a:off x="4483604" y="1201767"/>
              <a:ext cx="956748" cy="0"/>
            </a:xfrm>
            <a:prstGeom prst="straightConnector1">
              <a:avLst/>
            </a:prstGeom>
            <a:noFill/>
            <a:ln cap="flat" cmpd="sng" w="25400">
              <a:solidFill>
                <a:schemeClr val="lt1"/>
              </a:solidFill>
              <a:prstDash val="solid"/>
              <a:miter lim="800000"/>
              <a:headEnd len="sm" w="sm" type="none"/>
              <a:tailEnd len="med" w="med" type="oval"/>
            </a:ln>
          </p:spPr>
        </p:cxnSp>
      </p:grpSp>
      <p:grpSp>
        <p:nvGrpSpPr>
          <p:cNvPr id="2706" name="Google Shape;2706;p41"/>
          <p:cNvGrpSpPr/>
          <p:nvPr/>
        </p:nvGrpSpPr>
        <p:grpSpPr>
          <a:xfrm>
            <a:off x="5711648" y="1788267"/>
            <a:ext cx="2920319" cy="0"/>
            <a:chOff x="5711648" y="1201767"/>
            <a:chExt cx="2920319" cy="0"/>
          </a:xfrm>
        </p:grpSpPr>
        <p:cxnSp>
          <p:nvCxnSpPr>
            <p:cNvPr id="2707" name="Google Shape;2707;p41"/>
            <p:cNvCxnSpPr/>
            <p:nvPr/>
          </p:nvCxnSpPr>
          <p:spPr>
            <a:xfrm>
              <a:off x="5711648" y="1201767"/>
              <a:ext cx="956748" cy="0"/>
            </a:xfrm>
            <a:prstGeom prst="straightConnector1">
              <a:avLst/>
            </a:prstGeom>
            <a:noFill/>
            <a:ln cap="flat" cmpd="sng" w="25400">
              <a:solidFill>
                <a:schemeClr val="lt1"/>
              </a:solidFill>
              <a:prstDash val="solid"/>
              <a:miter lim="800000"/>
              <a:headEnd len="med" w="med" type="oval"/>
              <a:tailEnd len="sm" w="sm" type="none"/>
            </a:ln>
          </p:spPr>
        </p:cxnSp>
        <p:cxnSp>
          <p:nvCxnSpPr>
            <p:cNvPr id="2708" name="Google Shape;2708;p41"/>
            <p:cNvCxnSpPr/>
            <p:nvPr/>
          </p:nvCxnSpPr>
          <p:spPr>
            <a:xfrm>
              <a:off x="7675219" y="1201767"/>
              <a:ext cx="956748" cy="0"/>
            </a:xfrm>
            <a:prstGeom prst="straightConnector1">
              <a:avLst/>
            </a:prstGeom>
            <a:noFill/>
            <a:ln cap="flat" cmpd="sng" w="25400">
              <a:solidFill>
                <a:schemeClr val="lt1"/>
              </a:solidFill>
              <a:prstDash val="solid"/>
              <a:miter lim="800000"/>
              <a:headEnd len="sm" w="sm" type="none"/>
              <a:tailEnd len="med" w="med" type="oval"/>
            </a:ln>
          </p:spPr>
        </p:cxnSp>
      </p:grpSp>
      <p:grpSp>
        <p:nvGrpSpPr>
          <p:cNvPr id="2709" name="Google Shape;2709;p41"/>
          <p:cNvGrpSpPr/>
          <p:nvPr/>
        </p:nvGrpSpPr>
        <p:grpSpPr>
          <a:xfrm>
            <a:off x="8903264" y="1788267"/>
            <a:ext cx="2920319" cy="0"/>
            <a:chOff x="8903264" y="1201767"/>
            <a:chExt cx="2920319" cy="0"/>
          </a:xfrm>
        </p:grpSpPr>
        <p:cxnSp>
          <p:nvCxnSpPr>
            <p:cNvPr id="2710" name="Google Shape;2710;p41"/>
            <p:cNvCxnSpPr/>
            <p:nvPr/>
          </p:nvCxnSpPr>
          <p:spPr>
            <a:xfrm>
              <a:off x="8903264" y="1201767"/>
              <a:ext cx="956748" cy="0"/>
            </a:xfrm>
            <a:prstGeom prst="straightConnector1">
              <a:avLst/>
            </a:prstGeom>
            <a:noFill/>
            <a:ln cap="flat" cmpd="sng" w="25400">
              <a:solidFill>
                <a:schemeClr val="lt1"/>
              </a:solidFill>
              <a:prstDash val="solid"/>
              <a:miter lim="800000"/>
              <a:headEnd len="med" w="med" type="oval"/>
              <a:tailEnd len="sm" w="sm" type="none"/>
            </a:ln>
          </p:spPr>
        </p:cxnSp>
        <p:cxnSp>
          <p:nvCxnSpPr>
            <p:cNvPr id="2711" name="Google Shape;2711;p41"/>
            <p:cNvCxnSpPr/>
            <p:nvPr/>
          </p:nvCxnSpPr>
          <p:spPr>
            <a:xfrm>
              <a:off x="10866835" y="1201767"/>
              <a:ext cx="956748" cy="0"/>
            </a:xfrm>
            <a:prstGeom prst="straightConnector1">
              <a:avLst/>
            </a:prstGeom>
            <a:noFill/>
            <a:ln cap="flat" cmpd="sng" w="25400">
              <a:solidFill>
                <a:schemeClr val="lt1"/>
              </a:solidFill>
              <a:prstDash val="solid"/>
              <a:miter lim="800000"/>
              <a:headEnd len="sm" w="sm" type="none"/>
              <a:tailEnd len="med" w="med" type="oval"/>
            </a:ln>
          </p:spPr>
        </p:cxnSp>
      </p:grpSp>
      <p:sp>
        <p:nvSpPr>
          <p:cNvPr id="2712" name="Google Shape;2712;p41"/>
          <p:cNvSpPr/>
          <p:nvPr/>
        </p:nvSpPr>
        <p:spPr>
          <a:xfrm rot="-5400000">
            <a:off x="-463846" y="3673408"/>
            <a:ext cx="3979200" cy="1796400"/>
          </a:xfrm>
          <a:prstGeom prst="round2SameRect">
            <a:avLst>
              <a:gd fmla="val 6359" name="adj1"/>
              <a:gd fmla="val 0" name="adj2"/>
            </a:avLst>
          </a:prstGeom>
          <a:gradFill>
            <a:gsLst>
              <a:gs pos="0">
                <a:srgbClr val="DEDEDE">
                  <a:alpha val="74901"/>
                </a:srgbClr>
              </a:gs>
              <a:gs pos="100000">
                <a:srgbClr val="DEDEDE">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Arial"/>
              <a:buNone/>
            </a:pPr>
            <a:r>
              <a:t/>
            </a:r>
            <a:endParaRPr i="0" sz="1000" u="none" cap="none" strike="noStrike">
              <a:solidFill>
                <a:srgbClr val="000000"/>
              </a:solidFill>
              <a:latin typeface="Poppins"/>
              <a:ea typeface="Poppins"/>
              <a:cs typeface="Poppins"/>
              <a:sym typeface="Poppins"/>
            </a:endParaRPr>
          </a:p>
        </p:txBody>
      </p:sp>
      <p:sp>
        <p:nvSpPr>
          <p:cNvPr id="2713" name="Google Shape;2713;p41"/>
          <p:cNvSpPr txBox="1"/>
          <p:nvPr/>
        </p:nvSpPr>
        <p:spPr>
          <a:xfrm>
            <a:off x="484502" y="856300"/>
            <a:ext cx="8232300" cy="53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E89C0"/>
              </a:buClr>
              <a:buSzPts val="1800"/>
              <a:buFont typeface="Montserrat SemiBold"/>
              <a:buNone/>
            </a:pPr>
            <a:r>
              <a:rPr lang="en-US" sz="2900">
                <a:solidFill>
                  <a:schemeClr val="dk1"/>
                </a:solidFill>
                <a:latin typeface="Poppins Light"/>
                <a:ea typeface="Poppins Light"/>
                <a:cs typeface="Poppins Light"/>
                <a:sym typeface="Poppins Light"/>
              </a:rPr>
              <a:t>Resource Allocation Plan (Long</a:t>
            </a:r>
            <a:r>
              <a:rPr i="0" lang="en-US" sz="2900" u="none" cap="none" strike="noStrike">
                <a:solidFill>
                  <a:schemeClr val="dk1"/>
                </a:solidFill>
                <a:latin typeface="Poppins Light"/>
                <a:ea typeface="Poppins Light"/>
                <a:cs typeface="Poppins Light"/>
                <a:sym typeface="Poppins Light"/>
              </a:rPr>
              <a:t>-Term)</a:t>
            </a:r>
            <a:endParaRPr sz="2900">
              <a:solidFill>
                <a:schemeClr val="dk1"/>
              </a:solidFill>
              <a:latin typeface="Poppins Light"/>
              <a:ea typeface="Poppins Light"/>
              <a:cs typeface="Poppins Light"/>
              <a:sym typeface="Poppins Light"/>
            </a:endParaRPr>
          </a:p>
        </p:txBody>
      </p:sp>
      <p:sp>
        <p:nvSpPr>
          <p:cNvPr id="2714" name="Google Shape;2714;p41"/>
          <p:cNvSpPr/>
          <p:nvPr/>
        </p:nvSpPr>
        <p:spPr>
          <a:xfrm>
            <a:off x="2520316" y="2138759"/>
            <a:ext cx="2922000" cy="4422600"/>
          </a:xfrm>
          <a:prstGeom prst="roundRect">
            <a:avLst>
              <a:gd fmla="val 362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15" name="Google Shape;2715;p41"/>
          <p:cNvSpPr/>
          <p:nvPr/>
        </p:nvSpPr>
        <p:spPr>
          <a:xfrm flipH="1" rot="10800000">
            <a:off x="2520315" y="6117809"/>
            <a:ext cx="2922000" cy="443400"/>
          </a:xfrm>
          <a:prstGeom prst="round2SameRect">
            <a:avLst>
              <a:gd fmla="val 25000" name="adj1"/>
              <a:gd fmla="val 0" name="adj2"/>
            </a:avLst>
          </a:prstGeom>
          <a:solidFill>
            <a:schemeClr val="dk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t/>
            </a:r>
            <a:endParaRPr sz="900">
              <a:solidFill>
                <a:schemeClr val="dk1"/>
              </a:solidFill>
              <a:latin typeface="Montserrat"/>
              <a:ea typeface="Montserrat"/>
              <a:cs typeface="Montserrat"/>
              <a:sym typeface="Montserrat"/>
            </a:endParaRPr>
          </a:p>
        </p:txBody>
      </p:sp>
      <p:sp>
        <p:nvSpPr>
          <p:cNvPr id="2716" name="Google Shape;2716;p41"/>
          <p:cNvSpPr/>
          <p:nvPr/>
        </p:nvSpPr>
        <p:spPr>
          <a:xfrm>
            <a:off x="3476781" y="1544215"/>
            <a:ext cx="1008600" cy="488100"/>
          </a:xfrm>
          <a:prstGeom prst="round2SameRect">
            <a:avLst>
              <a:gd fmla="val 18647" name="adj1"/>
              <a:gd fmla="val 0" name="adj2"/>
            </a:avLst>
          </a:prstGeom>
          <a:noFill/>
          <a:ln>
            <a:noFill/>
          </a:ln>
          <a:effectLst>
            <a:outerShdw blurRad="127000" sx="97000" rotWithShape="0" algn="tl" dir="2700000" dist="88900" sy="97000">
              <a:srgbClr val="6E89C0">
                <a:alpha val="29800"/>
              </a:srgbClr>
            </a:outerShdw>
          </a:effectLst>
        </p:spPr>
        <p:txBody>
          <a:bodyPr anchorCtr="0" anchor="ctr" bIns="91425" lIns="0" spcFirstLastPara="1" rIns="0" wrap="square" tIns="0">
            <a:noAutofit/>
          </a:bodyPr>
          <a:lstStyle/>
          <a:p>
            <a:pPr indent="0" lvl="0" marL="0" marR="0" rtl="0" algn="ctr">
              <a:spcBef>
                <a:spcPts val="0"/>
              </a:spcBef>
              <a:spcAft>
                <a:spcPts val="0"/>
              </a:spcAft>
              <a:buNone/>
            </a:pPr>
            <a:r>
              <a:rPr b="1" lang="en-US" sz="1200">
                <a:solidFill>
                  <a:schemeClr val="dk1"/>
                </a:solidFill>
                <a:latin typeface="Poppins"/>
                <a:ea typeface="Poppins"/>
                <a:cs typeface="Poppins"/>
                <a:sym typeface="Poppins"/>
              </a:rPr>
              <a:t>Y1 – Y3</a:t>
            </a:r>
            <a:endParaRPr>
              <a:solidFill>
                <a:schemeClr val="dk1"/>
              </a:solidFill>
              <a:latin typeface="Poppins"/>
              <a:ea typeface="Poppins"/>
              <a:cs typeface="Poppins"/>
              <a:sym typeface="Poppins"/>
            </a:endParaRPr>
          </a:p>
        </p:txBody>
      </p:sp>
      <p:graphicFrame>
        <p:nvGraphicFramePr>
          <p:cNvPr id="2717" name="Google Shape;2717;p41"/>
          <p:cNvGraphicFramePr/>
          <p:nvPr/>
        </p:nvGraphicFramePr>
        <p:xfrm>
          <a:off x="627554" y="2146435"/>
          <a:ext cx="3000000" cy="3000000"/>
        </p:xfrm>
        <a:graphic>
          <a:graphicData uri="http://schemas.openxmlformats.org/drawingml/2006/table">
            <a:tbl>
              <a:tblPr>
                <a:noFill/>
                <a:tableStyleId>{0F4F68FC-6330-4E66-8867-E2A5E5FAFD92}</a:tableStyleId>
              </a:tblPr>
              <a:tblGrid>
                <a:gridCol w="1765325"/>
              </a:tblGrid>
              <a:tr h="441575">
                <a:tc>
                  <a:txBody>
                    <a:bodyPr/>
                    <a:lstStyle/>
                    <a:p>
                      <a:pPr indent="0" lvl="0" marL="0" marR="0" rtl="0" algn="l">
                        <a:spcBef>
                          <a:spcPts val="0"/>
                        </a:spcBef>
                        <a:spcAft>
                          <a:spcPts val="0"/>
                        </a:spcAft>
                        <a:buNone/>
                      </a:pPr>
                      <a:r>
                        <a:rPr lang="en-US" sz="1200">
                          <a:solidFill>
                            <a:schemeClr val="accent1"/>
                          </a:solidFill>
                          <a:latin typeface="Poppins SemiBold"/>
                          <a:ea typeface="Poppins SemiBold"/>
                          <a:cs typeface="Poppins SemiBold"/>
                          <a:sym typeface="Poppins SemiBold"/>
                        </a:rPr>
                        <a:t>HORIZON</a:t>
                      </a:r>
                      <a:endParaRPr>
                        <a:latin typeface="Poppins"/>
                        <a:ea typeface="Poppins"/>
                        <a:cs typeface="Poppins"/>
                        <a:sym typeface="Poppins"/>
                      </a:endParaRPr>
                    </a:p>
                  </a:txBody>
                  <a:tcPr marT="27550" marB="27550" marR="914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2275">
                <a:tc>
                  <a:txBody>
                    <a:bodyPr/>
                    <a:lstStyle/>
                    <a:p>
                      <a:pPr indent="0" lvl="0" marL="0" marR="0" rtl="0" algn="l">
                        <a:spcBef>
                          <a:spcPts val="0"/>
                        </a:spcBef>
                        <a:spcAft>
                          <a:spcPts val="0"/>
                        </a:spcAft>
                        <a:buNone/>
                      </a:pPr>
                      <a:r>
                        <a:rPr lang="en-US" sz="1000">
                          <a:latin typeface="Poppins SemiBold"/>
                          <a:ea typeface="Poppins SemiBold"/>
                          <a:cs typeface="Poppins SemiBold"/>
                          <a:sym typeface="Poppins SemiBold"/>
                        </a:rPr>
                        <a:t>Period Outlook</a:t>
                      </a:r>
                      <a:endParaRPr>
                        <a:latin typeface="Poppins"/>
                        <a:ea typeface="Poppins"/>
                        <a:cs typeface="Poppins"/>
                        <a:sym typeface="Poppins"/>
                      </a:endParaRPr>
                    </a:p>
                  </a:txBody>
                  <a:tcPr marT="27550" marB="27550" marR="914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7F4F1"/>
                      </a:solidFill>
                      <a:prstDash val="solid"/>
                      <a:round/>
                      <a:headEnd len="sm" w="sm" type="none"/>
                      <a:tailEnd len="sm" w="sm" type="none"/>
                    </a:lnB>
                  </a:tcPr>
                </a:tc>
              </a:tr>
              <a:tr h="462275">
                <a:tc>
                  <a:txBody>
                    <a:bodyPr/>
                    <a:lstStyle/>
                    <a:p>
                      <a:pPr indent="0" lvl="0" marL="0" marR="0" rtl="0" algn="l">
                        <a:spcBef>
                          <a:spcPts val="0"/>
                        </a:spcBef>
                        <a:spcAft>
                          <a:spcPts val="0"/>
                        </a:spcAft>
                        <a:buNone/>
                      </a:pPr>
                      <a:r>
                        <a:rPr lang="en-US" sz="1000">
                          <a:latin typeface="Poppins SemiBold"/>
                          <a:ea typeface="Poppins SemiBold"/>
                          <a:cs typeface="Poppins SemiBold"/>
                          <a:sym typeface="Poppins SemiBold"/>
                        </a:rPr>
                        <a:t>Strategic Focus</a:t>
                      </a:r>
                      <a:endParaRPr>
                        <a:latin typeface="Poppins"/>
                        <a:ea typeface="Poppins"/>
                        <a:cs typeface="Poppins"/>
                        <a:sym typeface="Poppins"/>
                      </a:endParaRPr>
                    </a:p>
                  </a:txBody>
                  <a:tcPr marT="27550" marB="27550" marR="914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7F4F1"/>
                      </a:solidFill>
                      <a:prstDash val="solid"/>
                      <a:round/>
                      <a:headEnd len="sm" w="sm" type="none"/>
                      <a:tailEnd len="sm" w="sm" type="none"/>
                    </a:lnT>
                    <a:lnB cap="flat" cmpd="sng" w="19050">
                      <a:solidFill>
                        <a:srgbClr val="F7F4F1"/>
                      </a:solidFill>
                      <a:prstDash val="solid"/>
                      <a:round/>
                      <a:headEnd len="sm" w="sm" type="none"/>
                      <a:tailEnd len="sm" w="sm" type="none"/>
                    </a:lnB>
                  </a:tcPr>
                </a:tc>
              </a:tr>
              <a:tr h="410500">
                <a:tc>
                  <a:txBody>
                    <a:bodyPr/>
                    <a:lstStyle/>
                    <a:p>
                      <a:pPr indent="0" lvl="0" marL="0" marR="0" rtl="0" algn="l">
                        <a:spcBef>
                          <a:spcPts val="0"/>
                        </a:spcBef>
                        <a:spcAft>
                          <a:spcPts val="0"/>
                        </a:spcAft>
                        <a:buNone/>
                      </a:pPr>
                      <a:r>
                        <a:rPr lang="en-US" sz="1000">
                          <a:latin typeface="Poppins SemiBold"/>
                          <a:ea typeface="Poppins SemiBold"/>
                          <a:cs typeface="Poppins SemiBold"/>
                          <a:sym typeface="Poppins SemiBold"/>
                        </a:rPr>
                        <a:t>Complexity</a:t>
                      </a:r>
                      <a:endParaRPr>
                        <a:latin typeface="Poppins"/>
                        <a:ea typeface="Poppins"/>
                        <a:cs typeface="Poppins"/>
                        <a:sym typeface="Poppins"/>
                      </a:endParaRPr>
                    </a:p>
                  </a:txBody>
                  <a:tcPr marT="27550" marB="27550" marR="914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7F4F1"/>
                      </a:solidFill>
                      <a:prstDash val="solid"/>
                      <a:round/>
                      <a:headEnd len="sm" w="sm" type="none"/>
                      <a:tailEnd len="sm" w="sm" type="none"/>
                    </a:lnT>
                    <a:lnB cap="flat" cmpd="sng" w="19050">
                      <a:solidFill>
                        <a:srgbClr val="F7F4F1"/>
                      </a:solidFill>
                      <a:prstDash val="solid"/>
                      <a:round/>
                      <a:headEnd len="sm" w="sm" type="none"/>
                      <a:tailEnd len="sm" w="sm" type="none"/>
                    </a:lnB>
                  </a:tcPr>
                </a:tc>
              </a:tr>
              <a:tr h="424000">
                <a:tc>
                  <a:txBody>
                    <a:bodyPr/>
                    <a:lstStyle/>
                    <a:p>
                      <a:pPr indent="0" lvl="0" marL="0" marR="0" rtl="0" algn="l">
                        <a:spcBef>
                          <a:spcPts val="0"/>
                        </a:spcBef>
                        <a:spcAft>
                          <a:spcPts val="0"/>
                        </a:spcAft>
                        <a:buNone/>
                      </a:pPr>
                      <a:r>
                        <a:rPr lang="en-US" sz="1000">
                          <a:latin typeface="Poppins SemiBold"/>
                          <a:ea typeface="Poppins SemiBold"/>
                          <a:cs typeface="Poppins SemiBold"/>
                          <a:sym typeface="Poppins SemiBold"/>
                        </a:rPr>
                        <a:t>Uncertainty</a:t>
                      </a:r>
                      <a:endParaRPr>
                        <a:latin typeface="Poppins"/>
                        <a:ea typeface="Poppins"/>
                        <a:cs typeface="Poppins"/>
                        <a:sym typeface="Poppins"/>
                      </a:endParaRPr>
                    </a:p>
                  </a:txBody>
                  <a:tcPr marT="27550" marB="27550" marR="914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7F4F1"/>
                      </a:solidFill>
                      <a:prstDash val="solid"/>
                      <a:round/>
                      <a:headEnd len="sm" w="sm" type="none"/>
                      <a:tailEnd len="sm" w="sm" type="none"/>
                    </a:lnT>
                    <a:lnB cap="flat" cmpd="sng" w="19050">
                      <a:solidFill>
                        <a:srgbClr val="F7F4F1"/>
                      </a:solidFill>
                      <a:prstDash val="solid"/>
                      <a:round/>
                      <a:headEnd len="sm" w="sm" type="none"/>
                      <a:tailEnd len="sm" w="sm" type="none"/>
                    </a:lnB>
                  </a:tcPr>
                </a:tc>
              </a:tr>
              <a:tr h="410100">
                <a:tc>
                  <a:txBody>
                    <a:bodyPr/>
                    <a:lstStyle/>
                    <a:p>
                      <a:pPr indent="0" lvl="0" marL="0" marR="0" rtl="0" algn="l">
                        <a:spcBef>
                          <a:spcPts val="0"/>
                        </a:spcBef>
                        <a:spcAft>
                          <a:spcPts val="0"/>
                        </a:spcAft>
                        <a:buNone/>
                      </a:pPr>
                      <a:r>
                        <a:rPr lang="en-US" sz="1000">
                          <a:latin typeface="Poppins SemiBold"/>
                          <a:ea typeface="Poppins SemiBold"/>
                          <a:cs typeface="Poppins SemiBold"/>
                          <a:sym typeface="Poppins SemiBold"/>
                        </a:rPr>
                        <a:t>Business Impact</a:t>
                      </a:r>
                      <a:endParaRPr>
                        <a:latin typeface="Poppins"/>
                        <a:ea typeface="Poppins"/>
                        <a:cs typeface="Poppins"/>
                        <a:sym typeface="Poppins"/>
                      </a:endParaRPr>
                    </a:p>
                  </a:txBody>
                  <a:tcPr marT="27550" marB="27550" marR="914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7F4F1"/>
                      </a:solidFill>
                      <a:prstDash val="solid"/>
                      <a:round/>
                      <a:headEnd len="sm" w="sm" type="none"/>
                      <a:tailEnd len="sm" w="sm" type="none"/>
                    </a:lnT>
                    <a:lnB cap="flat" cmpd="sng" w="19050">
                      <a:solidFill>
                        <a:srgbClr val="F7F4F1"/>
                      </a:solidFill>
                      <a:prstDash val="solid"/>
                      <a:round/>
                      <a:headEnd len="sm" w="sm" type="none"/>
                      <a:tailEnd len="sm" w="sm" type="none"/>
                    </a:lnB>
                  </a:tcPr>
                </a:tc>
              </a:tr>
              <a:tr h="1366525">
                <a:tc>
                  <a:txBody>
                    <a:bodyPr/>
                    <a:lstStyle/>
                    <a:p>
                      <a:pPr indent="0" lvl="0" marL="0" marR="0" rtl="0" algn="l">
                        <a:spcBef>
                          <a:spcPts val="0"/>
                        </a:spcBef>
                        <a:spcAft>
                          <a:spcPts val="0"/>
                        </a:spcAft>
                        <a:buNone/>
                      </a:pPr>
                      <a:r>
                        <a:rPr lang="en-US" sz="1000">
                          <a:latin typeface="Poppins SemiBold"/>
                          <a:ea typeface="Poppins SemiBold"/>
                          <a:cs typeface="Poppins SemiBold"/>
                          <a:sym typeface="Poppins SemiBold"/>
                        </a:rPr>
                        <a:t>Strategic Initiatives</a:t>
                      </a:r>
                      <a:endParaRPr>
                        <a:latin typeface="Poppins"/>
                        <a:ea typeface="Poppins"/>
                        <a:cs typeface="Poppins"/>
                        <a:sym typeface="Poppins"/>
                      </a:endParaRPr>
                    </a:p>
                  </a:txBody>
                  <a:tcPr marT="27550" marB="27550" marR="914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7F4F1"/>
                      </a:solidFill>
                      <a:prstDash val="solid"/>
                      <a:round/>
                      <a:headEnd len="sm" w="sm" type="none"/>
                      <a:tailEnd len="sm" w="sm" type="none"/>
                    </a:lnT>
                    <a:lnB cap="flat" cmpd="sng" w="19050">
                      <a:solidFill>
                        <a:srgbClr val="F7F4F1"/>
                      </a:solidFill>
                      <a:prstDash val="solid"/>
                      <a:round/>
                      <a:headEnd len="sm" w="sm" type="none"/>
                      <a:tailEnd len="sm" w="sm" type="none"/>
                    </a:lnB>
                  </a:tcPr>
                </a:tc>
              </a:tr>
              <a:tr h="431850">
                <a:tc>
                  <a:txBody>
                    <a:bodyPr/>
                    <a:lstStyle/>
                    <a:p>
                      <a:pPr indent="0" lvl="0" marL="0" marR="0" rtl="0" algn="l">
                        <a:spcBef>
                          <a:spcPts val="0"/>
                        </a:spcBef>
                        <a:spcAft>
                          <a:spcPts val="0"/>
                        </a:spcAft>
                        <a:buNone/>
                      </a:pPr>
                      <a:r>
                        <a:rPr lang="en-US" sz="1000">
                          <a:latin typeface="Poppins SemiBold"/>
                          <a:ea typeface="Poppins SemiBold"/>
                          <a:cs typeface="Poppins SemiBold"/>
                          <a:sym typeface="Poppins SemiBold"/>
                        </a:rPr>
                        <a:t>Resource Allocation</a:t>
                      </a:r>
                      <a:endParaRPr>
                        <a:latin typeface="Poppins"/>
                        <a:ea typeface="Poppins"/>
                        <a:cs typeface="Poppins"/>
                        <a:sym typeface="Poppins"/>
                      </a:endParaRPr>
                    </a:p>
                  </a:txBody>
                  <a:tcPr marT="27550" marB="27550" marR="91450" marL="13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718" name="Google Shape;2718;p41"/>
          <p:cNvSpPr/>
          <p:nvPr/>
        </p:nvSpPr>
        <p:spPr>
          <a:xfrm>
            <a:off x="5711931" y="2138759"/>
            <a:ext cx="2922000" cy="4422600"/>
          </a:xfrm>
          <a:prstGeom prst="roundRect">
            <a:avLst>
              <a:gd fmla="val 362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19" name="Google Shape;2719;p41"/>
          <p:cNvSpPr/>
          <p:nvPr/>
        </p:nvSpPr>
        <p:spPr>
          <a:xfrm flipH="1" rot="10800000">
            <a:off x="5711930" y="6117809"/>
            <a:ext cx="2922000" cy="443400"/>
          </a:xfrm>
          <a:prstGeom prst="round2SameRect">
            <a:avLst>
              <a:gd fmla="val 25000" name="adj1"/>
              <a:gd fmla="val 0" name="adj2"/>
            </a:avLst>
          </a:prstGeom>
          <a:solidFill>
            <a:schemeClr val="accent5"/>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t/>
            </a:r>
            <a:endParaRPr sz="900">
              <a:solidFill>
                <a:schemeClr val="dk1"/>
              </a:solidFill>
              <a:latin typeface="Montserrat"/>
              <a:ea typeface="Montserrat"/>
              <a:cs typeface="Montserrat"/>
              <a:sym typeface="Montserrat"/>
            </a:endParaRPr>
          </a:p>
        </p:txBody>
      </p:sp>
      <p:sp>
        <p:nvSpPr>
          <p:cNvPr id="2720" name="Google Shape;2720;p41"/>
          <p:cNvSpPr/>
          <p:nvPr/>
        </p:nvSpPr>
        <p:spPr>
          <a:xfrm>
            <a:off x="6668396" y="1544215"/>
            <a:ext cx="1008600" cy="488100"/>
          </a:xfrm>
          <a:prstGeom prst="round2SameRect">
            <a:avLst>
              <a:gd fmla="val 18647" name="adj1"/>
              <a:gd fmla="val 0" name="adj2"/>
            </a:avLst>
          </a:prstGeom>
          <a:noFill/>
          <a:ln>
            <a:noFill/>
          </a:ln>
          <a:effectLst>
            <a:outerShdw blurRad="127000" sx="97000" rotWithShape="0" algn="tl" dir="2700000" dist="88900" sy="97000">
              <a:srgbClr val="6E89C0">
                <a:alpha val="29800"/>
              </a:srgbClr>
            </a:outerShdw>
          </a:effectLst>
        </p:spPr>
        <p:txBody>
          <a:bodyPr anchorCtr="0" anchor="ctr" bIns="91425" lIns="0" spcFirstLastPara="1" rIns="0" wrap="square" tIns="0">
            <a:noAutofit/>
          </a:bodyPr>
          <a:lstStyle/>
          <a:p>
            <a:pPr indent="0" lvl="0" marL="0" marR="0" rtl="0" algn="ctr">
              <a:spcBef>
                <a:spcPts val="0"/>
              </a:spcBef>
              <a:spcAft>
                <a:spcPts val="0"/>
              </a:spcAft>
              <a:buNone/>
            </a:pPr>
            <a:r>
              <a:rPr b="1" lang="en-US" sz="1200">
                <a:solidFill>
                  <a:schemeClr val="dk1"/>
                </a:solidFill>
                <a:latin typeface="Poppins"/>
                <a:ea typeface="Poppins"/>
                <a:cs typeface="Poppins"/>
                <a:sym typeface="Poppins"/>
              </a:rPr>
              <a:t>Y3 – Y6</a:t>
            </a:r>
            <a:endParaRPr>
              <a:solidFill>
                <a:schemeClr val="dk1"/>
              </a:solidFill>
              <a:latin typeface="Poppins"/>
              <a:ea typeface="Poppins"/>
              <a:cs typeface="Poppins"/>
              <a:sym typeface="Poppins"/>
            </a:endParaRPr>
          </a:p>
        </p:txBody>
      </p:sp>
      <p:sp>
        <p:nvSpPr>
          <p:cNvPr id="2721" name="Google Shape;2721;p41"/>
          <p:cNvSpPr/>
          <p:nvPr/>
        </p:nvSpPr>
        <p:spPr>
          <a:xfrm>
            <a:off x="8903547" y="2138759"/>
            <a:ext cx="2922000" cy="4422600"/>
          </a:xfrm>
          <a:prstGeom prst="roundRect">
            <a:avLst>
              <a:gd fmla="val 362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22" name="Google Shape;2722;p41"/>
          <p:cNvSpPr/>
          <p:nvPr/>
        </p:nvSpPr>
        <p:spPr>
          <a:xfrm flipH="1" rot="10800000">
            <a:off x="8903546" y="6117809"/>
            <a:ext cx="2922000" cy="443400"/>
          </a:xfrm>
          <a:prstGeom prst="round2SameRect">
            <a:avLst>
              <a:gd fmla="val 25000" name="adj1"/>
              <a:gd fmla="val 0" name="adj2"/>
            </a:avLst>
          </a:prstGeom>
          <a:solidFill>
            <a:schemeClr val="accent4"/>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t/>
            </a:r>
            <a:endParaRPr sz="900">
              <a:solidFill>
                <a:schemeClr val="dk1"/>
              </a:solidFill>
              <a:latin typeface="Montserrat"/>
              <a:ea typeface="Montserrat"/>
              <a:cs typeface="Montserrat"/>
              <a:sym typeface="Montserrat"/>
            </a:endParaRPr>
          </a:p>
        </p:txBody>
      </p:sp>
      <p:sp>
        <p:nvSpPr>
          <p:cNvPr id="2723" name="Google Shape;2723;p41"/>
          <p:cNvSpPr/>
          <p:nvPr/>
        </p:nvSpPr>
        <p:spPr>
          <a:xfrm>
            <a:off x="9860012" y="1544215"/>
            <a:ext cx="1008600" cy="488100"/>
          </a:xfrm>
          <a:prstGeom prst="round2SameRect">
            <a:avLst>
              <a:gd fmla="val 18647" name="adj1"/>
              <a:gd fmla="val 0" name="adj2"/>
            </a:avLst>
          </a:prstGeom>
          <a:noFill/>
          <a:ln>
            <a:noFill/>
          </a:ln>
          <a:effectLst>
            <a:outerShdw blurRad="127000" sx="97000" rotWithShape="0" algn="tl" dir="2700000" dist="88900" sy="97000">
              <a:srgbClr val="6E89C0">
                <a:alpha val="29800"/>
              </a:srgbClr>
            </a:outerShdw>
          </a:effectLst>
        </p:spPr>
        <p:txBody>
          <a:bodyPr anchorCtr="0" anchor="ctr" bIns="91425" lIns="0" spcFirstLastPara="1" rIns="0" wrap="square" tIns="0">
            <a:noAutofit/>
          </a:bodyPr>
          <a:lstStyle/>
          <a:p>
            <a:pPr indent="0" lvl="0" marL="0" marR="0" rtl="0" algn="ctr">
              <a:spcBef>
                <a:spcPts val="0"/>
              </a:spcBef>
              <a:spcAft>
                <a:spcPts val="0"/>
              </a:spcAft>
              <a:buNone/>
            </a:pPr>
            <a:r>
              <a:rPr b="1" lang="en-US" sz="1200">
                <a:solidFill>
                  <a:schemeClr val="dk1"/>
                </a:solidFill>
                <a:latin typeface="Poppins"/>
                <a:ea typeface="Poppins"/>
                <a:cs typeface="Poppins"/>
                <a:sym typeface="Poppins"/>
              </a:rPr>
              <a:t>Y6 – Y10+</a:t>
            </a:r>
            <a:endParaRPr>
              <a:solidFill>
                <a:schemeClr val="dk1"/>
              </a:solidFill>
              <a:latin typeface="Poppins"/>
              <a:ea typeface="Poppins"/>
              <a:cs typeface="Poppins"/>
              <a:sym typeface="Poppins"/>
            </a:endParaRPr>
          </a:p>
        </p:txBody>
      </p:sp>
      <p:sp>
        <p:nvSpPr>
          <p:cNvPr id="2724" name="Google Shape;2724;p41"/>
          <p:cNvSpPr txBox="1"/>
          <p:nvPr/>
        </p:nvSpPr>
        <p:spPr>
          <a:xfrm>
            <a:off x="671098" y="1661053"/>
            <a:ext cx="10086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accent1"/>
                </a:solidFill>
                <a:latin typeface="Poppins"/>
                <a:ea typeface="Poppins"/>
                <a:cs typeface="Poppins"/>
                <a:sym typeface="Poppins"/>
              </a:rPr>
              <a:t>TIMELINE</a:t>
            </a:r>
            <a:endParaRPr>
              <a:latin typeface="Poppins"/>
              <a:ea typeface="Poppins"/>
              <a:cs typeface="Poppins"/>
              <a:sym typeface="Poppins"/>
            </a:endParaRPr>
          </a:p>
        </p:txBody>
      </p:sp>
      <p:grpSp>
        <p:nvGrpSpPr>
          <p:cNvPr id="2725" name="Google Shape;2725;p41"/>
          <p:cNvGrpSpPr/>
          <p:nvPr/>
        </p:nvGrpSpPr>
        <p:grpSpPr>
          <a:xfrm>
            <a:off x="2520033" y="1927604"/>
            <a:ext cx="2921990" cy="654428"/>
            <a:chOff x="2520033" y="1341104"/>
            <a:chExt cx="2921990" cy="654428"/>
          </a:xfrm>
        </p:grpSpPr>
        <p:sp>
          <p:nvSpPr>
            <p:cNvPr id="2726" name="Google Shape;2726;p41"/>
            <p:cNvSpPr/>
            <p:nvPr/>
          </p:nvSpPr>
          <p:spPr>
            <a:xfrm>
              <a:off x="2520033" y="1552259"/>
              <a:ext cx="2921990" cy="443273"/>
            </a:xfrm>
            <a:prstGeom prst="round2SameRect">
              <a:avLst>
                <a:gd fmla="val 25000" name="adj1"/>
                <a:gd fmla="val 0" name="adj2"/>
              </a:avLst>
            </a:prstGeom>
            <a:solidFill>
              <a:schemeClr val="dk1"/>
            </a:solidFill>
            <a:ln cap="flat" cmpd="sng" w="9525">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spcBef>
                  <a:spcPts val="0"/>
                </a:spcBef>
                <a:spcAft>
                  <a:spcPts val="0"/>
                </a:spcAft>
                <a:buNone/>
              </a:pPr>
              <a:r>
                <a:t/>
              </a:r>
              <a:endParaRPr sz="1300">
                <a:solidFill>
                  <a:srgbClr val="FFFFFF"/>
                </a:solidFill>
                <a:latin typeface="Montserrat SemiBold"/>
                <a:ea typeface="Montserrat SemiBold"/>
                <a:cs typeface="Montserrat SemiBold"/>
                <a:sym typeface="Montserrat SemiBold"/>
              </a:endParaRPr>
            </a:p>
          </p:txBody>
        </p:sp>
        <p:grpSp>
          <p:nvGrpSpPr>
            <p:cNvPr id="2727" name="Google Shape;2727;p41"/>
            <p:cNvGrpSpPr/>
            <p:nvPr/>
          </p:nvGrpSpPr>
          <p:grpSpPr>
            <a:xfrm>
              <a:off x="3754521" y="1341104"/>
              <a:ext cx="453015" cy="218829"/>
              <a:chOff x="3799671" y="1421259"/>
              <a:chExt cx="287080" cy="138674"/>
            </a:xfrm>
          </p:grpSpPr>
          <p:sp>
            <p:nvSpPr>
              <p:cNvPr id="2728" name="Google Shape;2728;p41"/>
              <p:cNvSpPr/>
              <p:nvPr/>
            </p:nvSpPr>
            <p:spPr>
              <a:xfrm rot="-5400000">
                <a:off x="3802104" y="1418826"/>
                <a:ext cx="138674" cy="143540"/>
              </a:xfrm>
              <a:custGeom>
                <a:rect b="b" l="l" r="r" t="t"/>
                <a:pathLst>
                  <a:path extrusionOk="0" h="107854" w="107854">
                    <a:moveTo>
                      <a:pt x="0" y="0"/>
                    </a:moveTo>
                    <a:cubicBezTo>
                      <a:pt x="0" y="59566"/>
                      <a:pt x="48288" y="107854"/>
                      <a:pt x="107854" y="107854"/>
                    </a:cubicBezTo>
                    <a:lnTo>
                      <a:pt x="0" y="107854"/>
                    </a:lnTo>
                    <a:lnTo>
                      <a:pt x="0" y="0"/>
                    </a:lnTo>
                    <a:close/>
                  </a:path>
                </a:pathLst>
              </a:custGeom>
              <a:solidFill>
                <a:schemeClr val="dk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sp>
            <p:nvSpPr>
              <p:cNvPr id="2729" name="Google Shape;2729;p41"/>
              <p:cNvSpPr/>
              <p:nvPr/>
            </p:nvSpPr>
            <p:spPr>
              <a:xfrm flipH="1" rot="5400000">
                <a:off x="3945644" y="1418826"/>
                <a:ext cx="138674" cy="143540"/>
              </a:xfrm>
              <a:custGeom>
                <a:rect b="b" l="l" r="r" t="t"/>
                <a:pathLst>
                  <a:path extrusionOk="0" h="107854" w="107854">
                    <a:moveTo>
                      <a:pt x="0" y="0"/>
                    </a:moveTo>
                    <a:cubicBezTo>
                      <a:pt x="0" y="59566"/>
                      <a:pt x="48288" y="107854"/>
                      <a:pt x="107854" y="107854"/>
                    </a:cubicBezTo>
                    <a:lnTo>
                      <a:pt x="0" y="107854"/>
                    </a:lnTo>
                    <a:lnTo>
                      <a:pt x="0" y="0"/>
                    </a:lnTo>
                    <a:close/>
                  </a:path>
                </a:pathLst>
              </a:custGeom>
              <a:solidFill>
                <a:schemeClr val="dk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grpSp>
      </p:grpSp>
      <p:grpSp>
        <p:nvGrpSpPr>
          <p:cNvPr id="2730" name="Google Shape;2730;p41"/>
          <p:cNvGrpSpPr/>
          <p:nvPr/>
        </p:nvGrpSpPr>
        <p:grpSpPr>
          <a:xfrm>
            <a:off x="5711648" y="1927604"/>
            <a:ext cx="2921990" cy="654428"/>
            <a:chOff x="5711648" y="1341104"/>
            <a:chExt cx="2921990" cy="654428"/>
          </a:xfrm>
        </p:grpSpPr>
        <p:sp>
          <p:nvSpPr>
            <p:cNvPr id="2731" name="Google Shape;2731;p41"/>
            <p:cNvSpPr/>
            <p:nvPr/>
          </p:nvSpPr>
          <p:spPr>
            <a:xfrm>
              <a:off x="5711648" y="1552259"/>
              <a:ext cx="2921990" cy="443273"/>
            </a:xfrm>
            <a:prstGeom prst="round2SameRect">
              <a:avLst>
                <a:gd fmla="val 25000" name="adj1"/>
                <a:gd fmla="val 0" name="adj2"/>
              </a:avLst>
            </a:prstGeom>
            <a:solidFill>
              <a:schemeClr val="accent5"/>
            </a:solidFill>
            <a:ln cap="flat" cmpd="sng" w="9525">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spcBef>
                  <a:spcPts val="0"/>
                </a:spcBef>
                <a:spcAft>
                  <a:spcPts val="0"/>
                </a:spcAft>
                <a:buNone/>
              </a:pPr>
              <a:r>
                <a:t/>
              </a:r>
              <a:endParaRPr sz="1300">
                <a:solidFill>
                  <a:srgbClr val="FFFFFF"/>
                </a:solidFill>
                <a:latin typeface="Montserrat SemiBold"/>
                <a:ea typeface="Montserrat SemiBold"/>
                <a:cs typeface="Montserrat SemiBold"/>
                <a:sym typeface="Montserrat SemiBold"/>
              </a:endParaRPr>
            </a:p>
          </p:txBody>
        </p:sp>
        <p:grpSp>
          <p:nvGrpSpPr>
            <p:cNvPr id="2732" name="Google Shape;2732;p41"/>
            <p:cNvGrpSpPr/>
            <p:nvPr/>
          </p:nvGrpSpPr>
          <p:grpSpPr>
            <a:xfrm>
              <a:off x="6946136" y="1341104"/>
              <a:ext cx="453015" cy="218829"/>
              <a:chOff x="3799671" y="1421259"/>
              <a:chExt cx="287080" cy="138674"/>
            </a:xfrm>
          </p:grpSpPr>
          <p:sp>
            <p:nvSpPr>
              <p:cNvPr id="2733" name="Google Shape;2733;p41"/>
              <p:cNvSpPr/>
              <p:nvPr/>
            </p:nvSpPr>
            <p:spPr>
              <a:xfrm rot="-5400000">
                <a:off x="3802104" y="1418826"/>
                <a:ext cx="138674" cy="143540"/>
              </a:xfrm>
              <a:custGeom>
                <a:rect b="b" l="l" r="r" t="t"/>
                <a:pathLst>
                  <a:path extrusionOk="0" h="107854" w="107854">
                    <a:moveTo>
                      <a:pt x="0" y="0"/>
                    </a:moveTo>
                    <a:cubicBezTo>
                      <a:pt x="0" y="59566"/>
                      <a:pt x="48288" y="107854"/>
                      <a:pt x="107854" y="107854"/>
                    </a:cubicBezTo>
                    <a:lnTo>
                      <a:pt x="0" y="107854"/>
                    </a:lnTo>
                    <a:lnTo>
                      <a:pt x="0" y="0"/>
                    </a:lnTo>
                    <a:close/>
                  </a:path>
                </a:pathLst>
              </a:custGeom>
              <a:solidFill>
                <a:schemeClr val="accent5"/>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sp>
            <p:nvSpPr>
              <p:cNvPr id="2734" name="Google Shape;2734;p41"/>
              <p:cNvSpPr/>
              <p:nvPr/>
            </p:nvSpPr>
            <p:spPr>
              <a:xfrm flipH="1" rot="5400000">
                <a:off x="3945644" y="1418826"/>
                <a:ext cx="138674" cy="143540"/>
              </a:xfrm>
              <a:custGeom>
                <a:rect b="b" l="l" r="r" t="t"/>
                <a:pathLst>
                  <a:path extrusionOk="0" h="107854" w="107854">
                    <a:moveTo>
                      <a:pt x="0" y="0"/>
                    </a:moveTo>
                    <a:cubicBezTo>
                      <a:pt x="0" y="59566"/>
                      <a:pt x="48288" y="107854"/>
                      <a:pt x="107854" y="107854"/>
                    </a:cubicBezTo>
                    <a:lnTo>
                      <a:pt x="0" y="107854"/>
                    </a:lnTo>
                    <a:lnTo>
                      <a:pt x="0" y="0"/>
                    </a:lnTo>
                    <a:close/>
                  </a:path>
                </a:pathLst>
              </a:custGeom>
              <a:solidFill>
                <a:schemeClr val="accent5"/>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grpSp>
      </p:grpSp>
      <p:grpSp>
        <p:nvGrpSpPr>
          <p:cNvPr id="2735" name="Google Shape;2735;p41"/>
          <p:cNvGrpSpPr/>
          <p:nvPr/>
        </p:nvGrpSpPr>
        <p:grpSpPr>
          <a:xfrm>
            <a:off x="8903264" y="1927604"/>
            <a:ext cx="2921990" cy="654428"/>
            <a:chOff x="8903264" y="1341104"/>
            <a:chExt cx="2921990" cy="654428"/>
          </a:xfrm>
        </p:grpSpPr>
        <p:sp>
          <p:nvSpPr>
            <p:cNvPr id="2736" name="Google Shape;2736;p41"/>
            <p:cNvSpPr/>
            <p:nvPr/>
          </p:nvSpPr>
          <p:spPr>
            <a:xfrm>
              <a:off x="8903264" y="1552259"/>
              <a:ext cx="2921990" cy="443273"/>
            </a:xfrm>
            <a:prstGeom prst="round2SameRect">
              <a:avLst>
                <a:gd fmla="val 25000" name="adj1"/>
                <a:gd fmla="val 0" name="adj2"/>
              </a:avLst>
            </a:prstGeom>
            <a:solidFill>
              <a:schemeClr val="accent4"/>
            </a:solidFill>
            <a:ln cap="flat" cmpd="sng" w="9525">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spcBef>
                  <a:spcPts val="0"/>
                </a:spcBef>
                <a:spcAft>
                  <a:spcPts val="0"/>
                </a:spcAft>
                <a:buNone/>
              </a:pPr>
              <a:r>
                <a:t/>
              </a:r>
              <a:endParaRPr sz="1300">
                <a:solidFill>
                  <a:srgbClr val="FFFFFF"/>
                </a:solidFill>
                <a:latin typeface="Montserrat SemiBold"/>
                <a:ea typeface="Montserrat SemiBold"/>
                <a:cs typeface="Montserrat SemiBold"/>
                <a:sym typeface="Montserrat SemiBold"/>
              </a:endParaRPr>
            </a:p>
          </p:txBody>
        </p:sp>
        <p:grpSp>
          <p:nvGrpSpPr>
            <p:cNvPr id="2737" name="Google Shape;2737;p41"/>
            <p:cNvGrpSpPr/>
            <p:nvPr/>
          </p:nvGrpSpPr>
          <p:grpSpPr>
            <a:xfrm>
              <a:off x="10137752" y="1341104"/>
              <a:ext cx="453015" cy="218829"/>
              <a:chOff x="3799671" y="1421259"/>
              <a:chExt cx="287080" cy="138674"/>
            </a:xfrm>
          </p:grpSpPr>
          <p:sp>
            <p:nvSpPr>
              <p:cNvPr id="2738" name="Google Shape;2738;p41"/>
              <p:cNvSpPr/>
              <p:nvPr/>
            </p:nvSpPr>
            <p:spPr>
              <a:xfrm rot="-5400000">
                <a:off x="3802104" y="1418826"/>
                <a:ext cx="138674" cy="143540"/>
              </a:xfrm>
              <a:custGeom>
                <a:rect b="b" l="l" r="r" t="t"/>
                <a:pathLst>
                  <a:path extrusionOk="0" h="107854" w="107854">
                    <a:moveTo>
                      <a:pt x="0" y="0"/>
                    </a:moveTo>
                    <a:cubicBezTo>
                      <a:pt x="0" y="59566"/>
                      <a:pt x="48288" y="107854"/>
                      <a:pt x="107854" y="107854"/>
                    </a:cubicBezTo>
                    <a:lnTo>
                      <a:pt x="0" y="107854"/>
                    </a:lnTo>
                    <a:lnTo>
                      <a:pt x="0" y="0"/>
                    </a:lnTo>
                    <a:close/>
                  </a:path>
                </a:pathLst>
              </a:custGeom>
              <a:solidFill>
                <a:schemeClr val="accent4"/>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sp>
            <p:nvSpPr>
              <p:cNvPr id="2739" name="Google Shape;2739;p41"/>
              <p:cNvSpPr/>
              <p:nvPr/>
            </p:nvSpPr>
            <p:spPr>
              <a:xfrm flipH="1" rot="5400000">
                <a:off x="3945644" y="1418826"/>
                <a:ext cx="138674" cy="143540"/>
              </a:xfrm>
              <a:custGeom>
                <a:rect b="b" l="l" r="r" t="t"/>
                <a:pathLst>
                  <a:path extrusionOk="0" h="107854" w="107854">
                    <a:moveTo>
                      <a:pt x="0" y="0"/>
                    </a:moveTo>
                    <a:cubicBezTo>
                      <a:pt x="0" y="59566"/>
                      <a:pt x="48288" y="107854"/>
                      <a:pt x="107854" y="107854"/>
                    </a:cubicBezTo>
                    <a:lnTo>
                      <a:pt x="0" y="107854"/>
                    </a:lnTo>
                    <a:lnTo>
                      <a:pt x="0" y="0"/>
                    </a:lnTo>
                    <a:close/>
                  </a:path>
                </a:pathLst>
              </a:custGeom>
              <a:solidFill>
                <a:schemeClr val="accent4"/>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sz="1100">
                  <a:solidFill>
                    <a:schemeClr val="lt1"/>
                  </a:solidFill>
                  <a:latin typeface="Montserrat"/>
                  <a:ea typeface="Montserrat"/>
                  <a:cs typeface="Montserrat"/>
                  <a:sym typeface="Montserrat"/>
                </a:endParaRPr>
              </a:p>
            </p:txBody>
          </p:sp>
        </p:grpSp>
      </p:grpSp>
      <p:graphicFrame>
        <p:nvGraphicFramePr>
          <p:cNvPr id="2740" name="Google Shape;2740;p41"/>
          <p:cNvGraphicFramePr/>
          <p:nvPr/>
        </p:nvGraphicFramePr>
        <p:xfrm>
          <a:off x="2521733" y="2138759"/>
          <a:ext cx="3000000" cy="3000000"/>
        </p:xfrm>
        <a:graphic>
          <a:graphicData uri="http://schemas.openxmlformats.org/drawingml/2006/table">
            <a:tbl>
              <a:tblPr>
                <a:noFill/>
                <a:tableStyleId>{0F4F68FC-6330-4E66-8867-E2A5E5FAFD92}</a:tableStyleId>
              </a:tblPr>
              <a:tblGrid>
                <a:gridCol w="208275"/>
                <a:gridCol w="250375"/>
                <a:gridCol w="250375"/>
                <a:gridCol w="250375"/>
                <a:gridCol w="250375"/>
                <a:gridCol w="250375"/>
                <a:gridCol w="250375"/>
                <a:gridCol w="250375"/>
                <a:gridCol w="250375"/>
                <a:gridCol w="250375"/>
                <a:gridCol w="250375"/>
                <a:gridCol w="208275"/>
              </a:tblGrid>
              <a:tr h="441075">
                <a:tc gridSpan="12">
                  <a:txBody>
                    <a:bodyPr/>
                    <a:lstStyle/>
                    <a:p>
                      <a:pPr indent="0" lvl="0" marL="0" marR="0" rtl="0" algn="ctr">
                        <a:spcBef>
                          <a:spcPts val="0"/>
                        </a:spcBef>
                        <a:spcAft>
                          <a:spcPts val="0"/>
                        </a:spcAft>
                        <a:buNone/>
                      </a:pPr>
                      <a:r>
                        <a:rPr lang="en-US" sz="1200">
                          <a:solidFill>
                            <a:schemeClr val="lt1"/>
                          </a:solidFill>
                          <a:latin typeface="Poppins Light"/>
                          <a:ea typeface="Poppins Light"/>
                          <a:cs typeface="Poppins Light"/>
                          <a:sym typeface="Poppins Light"/>
                        </a:rPr>
                        <a:t>SURVIVE</a:t>
                      </a:r>
                      <a:endParaRPr>
                        <a:latin typeface="Poppins Light"/>
                        <a:ea typeface="Poppins Light"/>
                        <a:cs typeface="Poppins Light"/>
                        <a:sym typeface="Poppins Light"/>
                      </a:endParaRPr>
                    </a:p>
                  </a:txBody>
                  <a:tcPr marT="2755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hMerge="1"/>
                <a:tc hMerge="1"/>
                <a:tc hMerge="1"/>
                <a:tc hMerge="1"/>
                <a:tc hMerge="1"/>
                <a:tc hMerge="1"/>
                <a:tc hMerge="1"/>
              </a:tr>
              <a:tr h="461175">
                <a:tc gridSpan="12">
                  <a:txBody>
                    <a:bodyPr/>
                    <a:lstStyle/>
                    <a:p>
                      <a:pPr indent="0" lvl="0" marL="0" marR="0" rtl="0" algn="l">
                        <a:lnSpc>
                          <a:spcPct val="115000"/>
                        </a:lnSpc>
                        <a:spcBef>
                          <a:spcPts val="0"/>
                        </a:spcBef>
                        <a:spcAft>
                          <a:spcPts val="0"/>
                        </a:spcAft>
                        <a:buNone/>
                      </a:pPr>
                      <a:r>
                        <a:rPr lang="en-US" sz="900">
                          <a:latin typeface="Poppins Light"/>
                          <a:ea typeface="Poppins Light"/>
                          <a:cs typeface="Poppins Light"/>
                          <a:sym typeface="Poppins Light"/>
                        </a:rPr>
                        <a:t>Stabilize and optimize current core business</a:t>
                      </a:r>
                      <a:endParaRPr>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F7F4F1"/>
                      </a:solidFill>
                      <a:prstDash val="solid"/>
                      <a:round/>
                      <a:headEnd len="sm" w="sm" type="none"/>
                      <a:tailEnd len="sm" w="sm" type="none"/>
                    </a:lnB>
                  </a:tcPr>
                </a:tc>
                <a:tc hMerge="1"/>
                <a:tc hMerge="1"/>
                <a:tc hMerge="1"/>
                <a:tc hMerge="1"/>
                <a:tc hMerge="1"/>
                <a:tc hMerge="1"/>
                <a:tc hMerge="1"/>
                <a:tc hMerge="1"/>
                <a:tc hMerge="1"/>
                <a:tc hMerge="1"/>
                <a:tc hMerge="1"/>
              </a:tr>
              <a:tr h="461175">
                <a:tc gridSpan="12">
                  <a:txBody>
                    <a:bodyPr/>
                    <a:lstStyle/>
                    <a:p>
                      <a:pPr indent="0" lvl="0" marL="0" marR="0" rtl="0" algn="l">
                        <a:lnSpc>
                          <a:spcPct val="115000"/>
                        </a:lnSpc>
                        <a:spcBef>
                          <a:spcPts val="0"/>
                        </a:spcBef>
                        <a:spcAft>
                          <a:spcPts val="0"/>
                        </a:spcAft>
                        <a:buNone/>
                      </a:pPr>
                      <a:r>
                        <a:rPr lang="en-US" sz="900">
                          <a:latin typeface="Poppins Light"/>
                          <a:ea typeface="Poppins Light"/>
                          <a:cs typeface="Poppins Light"/>
                          <a:sym typeface="Poppins Light"/>
                        </a:rPr>
                        <a:t>Operational stability and continuous improvement</a:t>
                      </a:r>
                      <a:endParaRPr>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12700">
                      <a:solidFill>
                        <a:srgbClr val="F7F4F1"/>
                      </a:solidFill>
                      <a:prstDash val="solid"/>
                      <a:round/>
                      <a:headEnd len="sm" w="sm" type="none"/>
                      <a:tailEnd len="sm" w="sm" type="none"/>
                    </a:lnB>
                  </a:tcPr>
                </a:tc>
                <a:tc hMerge="1"/>
                <a:tc hMerge="1"/>
                <a:tc hMerge="1"/>
                <a:tc hMerge="1"/>
                <a:tc hMerge="1"/>
                <a:tc hMerge="1"/>
                <a:tc hMerge="1"/>
                <a:tc hMerge="1"/>
                <a:tc hMerge="1"/>
                <a:tc hMerge="1"/>
                <a:tc hMerge="1"/>
              </a:tr>
              <a:tr h="417525">
                <a:tc gridSpan="12">
                  <a:txBody>
                    <a:bodyPr/>
                    <a:lstStyle/>
                    <a:p>
                      <a:pPr indent="0" lvl="0" marL="0" marR="0" rtl="0" algn="l">
                        <a:lnSpc>
                          <a:spcPct val="115000"/>
                        </a:lnSpc>
                        <a:spcBef>
                          <a:spcPts val="0"/>
                        </a:spcBef>
                        <a:spcAft>
                          <a:spcPts val="0"/>
                        </a:spcAft>
                        <a:buNone/>
                      </a:pPr>
                      <a:r>
                        <a:t/>
                      </a:r>
                      <a:endParaRPr sz="900">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12700">
                      <a:solidFill>
                        <a:srgbClr val="F7F4F1"/>
                      </a:solidFill>
                      <a:prstDash val="solid"/>
                      <a:round/>
                      <a:headEnd len="sm" w="sm" type="none"/>
                      <a:tailEnd len="sm" w="sm" type="none"/>
                    </a:lnB>
                    <a:solidFill>
                      <a:srgbClr val="DEDEDE">
                        <a:alpha val="49803"/>
                      </a:srgbClr>
                    </a:solidFill>
                  </a:tcPr>
                </a:tc>
                <a:tc hMerge="1"/>
                <a:tc hMerge="1"/>
                <a:tc hMerge="1"/>
                <a:tc hMerge="1"/>
                <a:tc hMerge="1"/>
                <a:tc hMerge="1"/>
                <a:tc hMerge="1"/>
                <a:tc hMerge="1"/>
                <a:tc hMerge="1"/>
                <a:tc hMerge="1"/>
                <a:tc hMerge="1"/>
              </a:tr>
              <a:tr h="417525">
                <a:tc gridSpan="12">
                  <a:txBody>
                    <a:bodyPr/>
                    <a:lstStyle/>
                    <a:p>
                      <a:pPr indent="0" lvl="0" marL="0" marR="0" rtl="0" algn="l">
                        <a:lnSpc>
                          <a:spcPct val="115000"/>
                        </a:lnSpc>
                        <a:spcBef>
                          <a:spcPts val="0"/>
                        </a:spcBef>
                        <a:spcAft>
                          <a:spcPts val="0"/>
                        </a:spcAft>
                        <a:buNone/>
                      </a:pPr>
                      <a:r>
                        <a:t/>
                      </a:r>
                      <a:endParaRPr sz="900">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12700">
                      <a:solidFill>
                        <a:srgbClr val="F7F4F1"/>
                      </a:solidFill>
                      <a:prstDash val="solid"/>
                      <a:round/>
                      <a:headEnd len="sm" w="sm" type="none"/>
                      <a:tailEnd len="sm" w="sm" type="none"/>
                    </a:lnB>
                    <a:solidFill>
                      <a:srgbClr val="DEDEDE">
                        <a:alpha val="49803"/>
                      </a:srgbClr>
                    </a:solidFill>
                  </a:tcPr>
                </a:tc>
                <a:tc hMerge="1"/>
                <a:tc hMerge="1"/>
                <a:tc hMerge="1"/>
                <a:tc hMerge="1"/>
                <a:tc hMerge="1"/>
                <a:tc hMerge="1"/>
                <a:tc hMerge="1"/>
                <a:tc hMerge="1"/>
                <a:tc hMerge="1"/>
                <a:tc hMerge="1"/>
                <a:tc hMerge="1"/>
              </a:tr>
              <a:tr h="417525">
                <a:tc gridSpan="12">
                  <a:txBody>
                    <a:bodyPr/>
                    <a:lstStyle/>
                    <a:p>
                      <a:pPr indent="0" lvl="0" marL="0" marR="0" rtl="0" algn="l">
                        <a:lnSpc>
                          <a:spcPct val="115000"/>
                        </a:lnSpc>
                        <a:spcBef>
                          <a:spcPts val="0"/>
                        </a:spcBef>
                        <a:spcAft>
                          <a:spcPts val="0"/>
                        </a:spcAft>
                        <a:buNone/>
                      </a:pPr>
                      <a:r>
                        <a:t/>
                      </a:r>
                      <a:endParaRPr sz="900">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12700">
                      <a:solidFill>
                        <a:srgbClr val="F7F4F1"/>
                      </a:solidFill>
                      <a:prstDash val="solid"/>
                      <a:round/>
                      <a:headEnd len="sm" w="sm" type="none"/>
                      <a:tailEnd len="sm" w="sm" type="none"/>
                    </a:lnB>
                    <a:solidFill>
                      <a:srgbClr val="DEDEDE">
                        <a:alpha val="49803"/>
                      </a:srgbClr>
                    </a:solidFill>
                  </a:tcPr>
                </a:tc>
                <a:tc hMerge="1"/>
                <a:tc hMerge="1"/>
                <a:tc hMerge="1"/>
                <a:tc hMerge="1"/>
                <a:tc hMerge="1"/>
                <a:tc hMerge="1"/>
                <a:tc hMerge="1"/>
                <a:tc hMerge="1"/>
                <a:tc hMerge="1"/>
                <a:tc hMerge="1"/>
                <a:tc hMerge="1"/>
              </a:tr>
              <a:tr h="1359775">
                <a:tc gridSpan="12">
                  <a:txBody>
                    <a:bodyPr/>
                    <a:lstStyle/>
                    <a:p>
                      <a:pPr indent="-171450" lvl="0" marL="171450" marR="0" rtl="0" algn="l">
                        <a:lnSpc>
                          <a:spcPct val="115000"/>
                        </a:lnSpc>
                        <a:spcBef>
                          <a:spcPts val="0"/>
                        </a:spcBef>
                        <a:spcAft>
                          <a:spcPts val="0"/>
                        </a:spcAft>
                        <a:buClr>
                          <a:schemeClr val="dk1"/>
                        </a:buClr>
                        <a:buSzPts val="900"/>
                        <a:buFont typeface="Poppins Light"/>
                        <a:buChar char="•"/>
                      </a:pPr>
                      <a:r>
                        <a:rPr lang="en-US" sz="900">
                          <a:latin typeface="Poppins Light"/>
                          <a:ea typeface="Poppins Light"/>
                          <a:cs typeface="Poppins Light"/>
                          <a:sym typeface="Poppins Light"/>
                        </a:rPr>
                        <a:t>Optimize system performance &amp; security</a:t>
                      </a:r>
                      <a:endParaRPr>
                        <a:latin typeface="Poppins Light"/>
                        <a:ea typeface="Poppins Light"/>
                        <a:cs typeface="Poppins Light"/>
                        <a:sym typeface="Poppins Light"/>
                      </a:endParaRPr>
                    </a:p>
                    <a:p>
                      <a:pPr indent="-171450" lvl="0" marL="171450" marR="0" rtl="0" algn="l">
                        <a:lnSpc>
                          <a:spcPct val="115000"/>
                        </a:lnSpc>
                        <a:spcBef>
                          <a:spcPts val="300"/>
                        </a:spcBef>
                        <a:spcAft>
                          <a:spcPts val="0"/>
                        </a:spcAft>
                        <a:buClr>
                          <a:schemeClr val="dk1"/>
                        </a:buClr>
                        <a:buSzPts val="900"/>
                        <a:buFont typeface="Poppins Light"/>
                        <a:buChar char="•"/>
                      </a:pPr>
                      <a:r>
                        <a:rPr lang="en-US" sz="900">
                          <a:latin typeface="Poppins Light"/>
                          <a:ea typeface="Poppins Light"/>
                          <a:cs typeface="Poppins Light"/>
                          <a:sym typeface="Poppins Light"/>
                        </a:rPr>
                        <a:t>Enhance user experience with iterative updates</a:t>
                      </a:r>
                      <a:endParaRPr>
                        <a:latin typeface="Poppins Light"/>
                        <a:ea typeface="Poppins Light"/>
                        <a:cs typeface="Poppins Light"/>
                        <a:sym typeface="Poppins Light"/>
                      </a:endParaRPr>
                    </a:p>
                    <a:p>
                      <a:pPr indent="-171450" lvl="0" marL="171450" marR="0" rtl="0" algn="l">
                        <a:lnSpc>
                          <a:spcPct val="115000"/>
                        </a:lnSpc>
                        <a:spcBef>
                          <a:spcPts val="300"/>
                        </a:spcBef>
                        <a:spcAft>
                          <a:spcPts val="0"/>
                        </a:spcAft>
                        <a:buClr>
                          <a:schemeClr val="dk1"/>
                        </a:buClr>
                        <a:buSzPts val="900"/>
                        <a:buFont typeface="Poppins Light"/>
                        <a:buChar char="•"/>
                      </a:pPr>
                      <a:r>
                        <a:rPr lang="en-US" sz="900">
                          <a:latin typeface="Poppins Light"/>
                          <a:ea typeface="Poppins Light"/>
                          <a:cs typeface="Poppins Light"/>
                          <a:sym typeface="Poppins Light"/>
                        </a:rPr>
                        <a:t>Streamline internal processes with automation</a:t>
                      </a:r>
                      <a:endParaRPr>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12700">
                      <a:solidFill>
                        <a:srgbClr val="F7F4F1"/>
                      </a:solidFill>
                      <a:prstDash val="solid"/>
                      <a:round/>
                      <a:headEnd len="sm" w="sm" type="none"/>
                      <a:tailEnd len="sm" w="sm" type="none"/>
                    </a:lnB>
                  </a:tcPr>
                </a:tc>
                <a:tc hMerge="1"/>
                <a:tc hMerge="1"/>
                <a:tc hMerge="1"/>
                <a:tc hMerge="1"/>
                <a:tc hMerge="1"/>
                <a:tc hMerge="1"/>
                <a:tc hMerge="1"/>
                <a:tc hMerge="1"/>
                <a:tc hMerge="1"/>
                <a:tc hMerge="1"/>
                <a:tc hMerge="1"/>
              </a:tr>
              <a:tr h="0">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6375">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000000">
                          <a:alpha val="0"/>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9E7E7"/>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9E7E7"/>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9E7E7"/>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9E7E7"/>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9E7E7"/>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9E7E7"/>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4225">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741" name="Google Shape;2741;p41"/>
          <p:cNvGraphicFramePr/>
          <p:nvPr/>
        </p:nvGraphicFramePr>
        <p:xfrm>
          <a:off x="5712498" y="2138759"/>
          <a:ext cx="3000000" cy="3000000"/>
        </p:xfrm>
        <a:graphic>
          <a:graphicData uri="http://schemas.openxmlformats.org/drawingml/2006/table">
            <a:tbl>
              <a:tblPr>
                <a:noFill/>
                <a:tableStyleId>{0F4F68FC-6330-4E66-8867-E2A5E5FAFD92}</a:tableStyleId>
              </a:tblPr>
              <a:tblGrid>
                <a:gridCol w="208275"/>
                <a:gridCol w="250375"/>
                <a:gridCol w="250375"/>
                <a:gridCol w="250375"/>
                <a:gridCol w="250375"/>
                <a:gridCol w="250375"/>
                <a:gridCol w="250375"/>
                <a:gridCol w="250375"/>
                <a:gridCol w="250375"/>
                <a:gridCol w="250375"/>
                <a:gridCol w="250375"/>
                <a:gridCol w="208275"/>
              </a:tblGrid>
              <a:tr h="441075">
                <a:tc gridSpan="12">
                  <a:txBody>
                    <a:bodyPr/>
                    <a:lstStyle/>
                    <a:p>
                      <a:pPr indent="0" lvl="0" marL="0" marR="0" rtl="0" algn="ctr">
                        <a:spcBef>
                          <a:spcPts val="0"/>
                        </a:spcBef>
                        <a:spcAft>
                          <a:spcPts val="0"/>
                        </a:spcAft>
                        <a:buNone/>
                      </a:pPr>
                      <a:r>
                        <a:rPr lang="en-US" sz="1200">
                          <a:solidFill>
                            <a:schemeClr val="lt1"/>
                          </a:solidFill>
                          <a:latin typeface="Poppins Light"/>
                          <a:ea typeface="Poppins Light"/>
                          <a:cs typeface="Poppins Light"/>
                          <a:sym typeface="Poppins Light"/>
                        </a:rPr>
                        <a:t>EXPAND</a:t>
                      </a:r>
                      <a:endParaRPr>
                        <a:latin typeface="Poppins Light"/>
                        <a:ea typeface="Poppins Light"/>
                        <a:cs typeface="Poppins Light"/>
                        <a:sym typeface="Poppins Light"/>
                      </a:endParaRPr>
                    </a:p>
                  </a:txBody>
                  <a:tcPr marT="2755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hMerge="1"/>
                <a:tc hMerge="1"/>
                <a:tc hMerge="1"/>
                <a:tc hMerge="1"/>
                <a:tc hMerge="1"/>
                <a:tc hMerge="1"/>
                <a:tc hMerge="1"/>
              </a:tr>
              <a:tr h="461175">
                <a:tc gridSpan="12">
                  <a:txBody>
                    <a:bodyPr/>
                    <a:lstStyle/>
                    <a:p>
                      <a:pPr indent="0" lvl="0" marL="0" marR="0" rtl="0" algn="l">
                        <a:lnSpc>
                          <a:spcPct val="115000"/>
                        </a:lnSpc>
                        <a:spcBef>
                          <a:spcPts val="0"/>
                        </a:spcBef>
                        <a:spcAft>
                          <a:spcPts val="0"/>
                        </a:spcAft>
                        <a:buNone/>
                      </a:pPr>
                      <a:r>
                        <a:rPr lang="en-US" sz="900">
                          <a:latin typeface="Poppins Light"/>
                          <a:ea typeface="Poppins Light"/>
                          <a:cs typeface="Poppins Light"/>
                          <a:sym typeface="Poppins Light"/>
                        </a:rPr>
                        <a:t>Accelerate growth and further market reach</a:t>
                      </a:r>
                      <a:endParaRPr>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F7F4F1"/>
                      </a:solidFill>
                      <a:prstDash val="solid"/>
                      <a:round/>
                      <a:headEnd len="sm" w="sm" type="none"/>
                      <a:tailEnd len="sm" w="sm" type="none"/>
                    </a:lnB>
                  </a:tcPr>
                </a:tc>
                <a:tc hMerge="1"/>
                <a:tc hMerge="1"/>
                <a:tc hMerge="1"/>
                <a:tc hMerge="1"/>
                <a:tc hMerge="1"/>
                <a:tc hMerge="1"/>
                <a:tc hMerge="1"/>
                <a:tc hMerge="1"/>
                <a:tc hMerge="1"/>
                <a:tc hMerge="1"/>
                <a:tc hMerge="1"/>
              </a:tr>
              <a:tr h="461175">
                <a:tc gridSpan="12">
                  <a:txBody>
                    <a:bodyPr/>
                    <a:lstStyle/>
                    <a:p>
                      <a:pPr indent="0" lvl="0" marL="0" marR="0" rtl="0" algn="l">
                        <a:lnSpc>
                          <a:spcPct val="115000"/>
                        </a:lnSpc>
                        <a:spcBef>
                          <a:spcPts val="0"/>
                        </a:spcBef>
                        <a:spcAft>
                          <a:spcPts val="0"/>
                        </a:spcAft>
                        <a:buNone/>
                      </a:pPr>
                      <a:r>
                        <a:rPr lang="en-US" sz="900">
                          <a:latin typeface="Poppins Light"/>
                          <a:ea typeface="Poppins Light"/>
                          <a:cs typeface="Poppins Light"/>
                          <a:sym typeface="Poppins Light"/>
                        </a:rPr>
                        <a:t>Scalable innovation and market expansion</a:t>
                      </a:r>
                      <a:endParaRPr>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12700">
                      <a:solidFill>
                        <a:srgbClr val="F7F4F1"/>
                      </a:solidFill>
                      <a:prstDash val="solid"/>
                      <a:round/>
                      <a:headEnd len="sm" w="sm" type="none"/>
                      <a:tailEnd len="sm" w="sm" type="none"/>
                    </a:lnB>
                  </a:tcPr>
                </a:tc>
                <a:tc hMerge="1"/>
                <a:tc hMerge="1"/>
                <a:tc hMerge="1"/>
                <a:tc hMerge="1"/>
                <a:tc hMerge="1"/>
                <a:tc hMerge="1"/>
                <a:tc hMerge="1"/>
                <a:tc hMerge="1"/>
                <a:tc hMerge="1"/>
                <a:tc hMerge="1"/>
                <a:tc hMerge="1"/>
              </a:tr>
              <a:tr h="417525">
                <a:tc gridSpan="12">
                  <a:txBody>
                    <a:bodyPr/>
                    <a:lstStyle/>
                    <a:p>
                      <a:pPr indent="0" lvl="0" marL="0" marR="0" rtl="0" algn="l">
                        <a:lnSpc>
                          <a:spcPct val="115000"/>
                        </a:lnSpc>
                        <a:spcBef>
                          <a:spcPts val="0"/>
                        </a:spcBef>
                        <a:spcAft>
                          <a:spcPts val="0"/>
                        </a:spcAft>
                        <a:buNone/>
                      </a:pPr>
                      <a:r>
                        <a:t/>
                      </a:r>
                      <a:endParaRPr sz="900">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12700">
                      <a:solidFill>
                        <a:srgbClr val="F7F4F1"/>
                      </a:solidFill>
                      <a:prstDash val="solid"/>
                      <a:round/>
                      <a:headEnd len="sm" w="sm" type="none"/>
                      <a:tailEnd len="sm" w="sm" type="none"/>
                    </a:lnB>
                    <a:solidFill>
                      <a:srgbClr val="DEDEDE">
                        <a:alpha val="49803"/>
                      </a:srgbClr>
                    </a:solidFill>
                  </a:tcPr>
                </a:tc>
                <a:tc hMerge="1"/>
                <a:tc hMerge="1"/>
                <a:tc hMerge="1"/>
                <a:tc hMerge="1"/>
                <a:tc hMerge="1"/>
                <a:tc hMerge="1"/>
                <a:tc hMerge="1"/>
                <a:tc hMerge="1"/>
                <a:tc hMerge="1"/>
                <a:tc hMerge="1"/>
                <a:tc hMerge="1"/>
              </a:tr>
              <a:tr h="417525">
                <a:tc gridSpan="12">
                  <a:txBody>
                    <a:bodyPr/>
                    <a:lstStyle/>
                    <a:p>
                      <a:pPr indent="0" lvl="0" marL="0" marR="0" rtl="0" algn="l">
                        <a:lnSpc>
                          <a:spcPct val="115000"/>
                        </a:lnSpc>
                        <a:spcBef>
                          <a:spcPts val="0"/>
                        </a:spcBef>
                        <a:spcAft>
                          <a:spcPts val="0"/>
                        </a:spcAft>
                        <a:buNone/>
                      </a:pPr>
                      <a:r>
                        <a:t/>
                      </a:r>
                      <a:endParaRPr sz="900">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12700">
                      <a:solidFill>
                        <a:srgbClr val="F7F4F1"/>
                      </a:solidFill>
                      <a:prstDash val="solid"/>
                      <a:round/>
                      <a:headEnd len="sm" w="sm" type="none"/>
                      <a:tailEnd len="sm" w="sm" type="none"/>
                    </a:lnB>
                    <a:solidFill>
                      <a:srgbClr val="DEDEDE">
                        <a:alpha val="49803"/>
                      </a:srgbClr>
                    </a:solidFill>
                  </a:tcPr>
                </a:tc>
                <a:tc hMerge="1"/>
                <a:tc hMerge="1"/>
                <a:tc hMerge="1"/>
                <a:tc hMerge="1"/>
                <a:tc hMerge="1"/>
                <a:tc hMerge="1"/>
                <a:tc hMerge="1"/>
                <a:tc hMerge="1"/>
                <a:tc hMerge="1"/>
                <a:tc hMerge="1"/>
                <a:tc hMerge="1"/>
              </a:tr>
              <a:tr h="417525">
                <a:tc gridSpan="12">
                  <a:txBody>
                    <a:bodyPr/>
                    <a:lstStyle/>
                    <a:p>
                      <a:pPr indent="0" lvl="0" marL="0" marR="0" rtl="0" algn="l">
                        <a:lnSpc>
                          <a:spcPct val="115000"/>
                        </a:lnSpc>
                        <a:spcBef>
                          <a:spcPts val="0"/>
                        </a:spcBef>
                        <a:spcAft>
                          <a:spcPts val="0"/>
                        </a:spcAft>
                        <a:buNone/>
                      </a:pPr>
                      <a:r>
                        <a:t/>
                      </a:r>
                      <a:endParaRPr sz="900">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12700">
                      <a:solidFill>
                        <a:srgbClr val="F7F4F1"/>
                      </a:solidFill>
                      <a:prstDash val="solid"/>
                      <a:round/>
                      <a:headEnd len="sm" w="sm" type="none"/>
                      <a:tailEnd len="sm" w="sm" type="none"/>
                    </a:lnB>
                    <a:solidFill>
                      <a:srgbClr val="DEDEDE">
                        <a:alpha val="49803"/>
                      </a:srgbClr>
                    </a:solidFill>
                  </a:tcPr>
                </a:tc>
                <a:tc hMerge="1"/>
                <a:tc hMerge="1"/>
                <a:tc hMerge="1"/>
                <a:tc hMerge="1"/>
                <a:tc hMerge="1"/>
                <a:tc hMerge="1"/>
                <a:tc hMerge="1"/>
                <a:tc hMerge="1"/>
                <a:tc hMerge="1"/>
                <a:tc hMerge="1"/>
                <a:tc hMerge="1"/>
              </a:tr>
              <a:tr h="1359775">
                <a:tc gridSpan="12">
                  <a:txBody>
                    <a:bodyPr/>
                    <a:lstStyle/>
                    <a:p>
                      <a:pPr indent="-171450" lvl="0" marL="171450" marR="0" rtl="0" algn="l">
                        <a:lnSpc>
                          <a:spcPct val="115000"/>
                        </a:lnSpc>
                        <a:spcBef>
                          <a:spcPts val="0"/>
                        </a:spcBef>
                        <a:spcAft>
                          <a:spcPts val="0"/>
                        </a:spcAft>
                        <a:buClr>
                          <a:schemeClr val="dk1"/>
                        </a:buClr>
                        <a:buSzPts val="900"/>
                        <a:buFont typeface="Poppins Light"/>
                        <a:buChar char="•"/>
                      </a:pPr>
                      <a:r>
                        <a:rPr lang="en-US" sz="900">
                          <a:latin typeface="Poppins Light"/>
                          <a:ea typeface="Poppins Light"/>
                          <a:cs typeface="Poppins Light"/>
                          <a:sym typeface="Poppins Light"/>
                        </a:rPr>
                        <a:t>Expand product adoption in new markets</a:t>
                      </a:r>
                      <a:endParaRPr>
                        <a:latin typeface="Poppins Light"/>
                        <a:ea typeface="Poppins Light"/>
                        <a:cs typeface="Poppins Light"/>
                        <a:sym typeface="Poppins Light"/>
                      </a:endParaRPr>
                    </a:p>
                    <a:p>
                      <a:pPr indent="-171450" lvl="0" marL="171450" marR="0" rtl="0" algn="l">
                        <a:lnSpc>
                          <a:spcPct val="115000"/>
                        </a:lnSpc>
                        <a:spcBef>
                          <a:spcPts val="300"/>
                        </a:spcBef>
                        <a:spcAft>
                          <a:spcPts val="0"/>
                        </a:spcAft>
                        <a:buClr>
                          <a:schemeClr val="dk1"/>
                        </a:buClr>
                        <a:buSzPts val="900"/>
                        <a:buFont typeface="Poppins Light"/>
                        <a:buChar char="•"/>
                      </a:pPr>
                      <a:r>
                        <a:rPr lang="en-US" sz="900">
                          <a:latin typeface="Poppins Light"/>
                          <a:ea typeface="Poppins Light"/>
                          <a:cs typeface="Poppins Light"/>
                          <a:sym typeface="Poppins Light"/>
                        </a:rPr>
                        <a:t>Strengthen automation capabilities </a:t>
                      </a:r>
                      <a:endParaRPr>
                        <a:latin typeface="Poppins Light"/>
                        <a:ea typeface="Poppins Light"/>
                        <a:cs typeface="Poppins Light"/>
                        <a:sym typeface="Poppins Light"/>
                      </a:endParaRPr>
                    </a:p>
                    <a:p>
                      <a:pPr indent="-171450" lvl="0" marL="171450" marR="0" rtl="0" algn="l">
                        <a:lnSpc>
                          <a:spcPct val="115000"/>
                        </a:lnSpc>
                        <a:spcBef>
                          <a:spcPts val="300"/>
                        </a:spcBef>
                        <a:spcAft>
                          <a:spcPts val="0"/>
                        </a:spcAft>
                        <a:buClr>
                          <a:schemeClr val="dk1"/>
                        </a:buClr>
                        <a:buSzPts val="900"/>
                        <a:buFont typeface="Poppins Light"/>
                        <a:buChar char="•"/>
                      </a:pPr>
                      <a:r>
                        <a:rPr lang="en-US" sz="900">
                          <a:latin typeface="Poppins Light"/>
                          <a:ea typeface="Poppins Light"/>
                          <a:cs typeface="Poppins Light"/>
                          <a:sym typeface="Poppins Light"/>
                        </a:rPr>
                        <a:t>Build strategic partnerships for growth</a:t>
                      </a:r>
                      <a:endParaRPr>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12700">
                      <a:solidFill>
                        <a:srgbClr val="F7F4F1"/>
                      </a:solidFill>
                      <a:prstDash val="solid"/>
                      <a:round/>
                      <a:headEnd len="sm" w="sm" type="none"/>
                      <a:tailEnd len="sm" w="sm" type="none"/>
                    </a:lnB>
                  </a:tcPr>
                </a:tc>
                <a:tc hMerge="1"/>
                <a:tc hMerge="1"/>
                <a:tc hMerge="1"/>
                <a:tc hMerge="1"/>
                <a:tc hMerge="1"/>
                <a:tc hMerge="1"/>
                <a:tc hMerge="1"/>
                <a:tc hMerge="1"/>
                <a:tc hMerge="1"/>
                <a:tc hMerge="1"/>
                <a:tc hMerge="1"/>
              </a:tr>
              <a:tr h="0">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6375">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000000">
                          <a:alpha val="0"/>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9E7E7"/>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9E7E7"/>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4225">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2742" name="Google Shape;2742;p41"/>
          <p:cNvGraphicFramePr/>
          <p:nvPr/>
        </p:nvGraphicFramePr>
        <p:xfrm>
          <a:off x="8903514" y="2138759"/>
          <a:ext cx="3000000" cy="3000000"/>
        </p:xfrm>
        <a:graphic>
          <a:graphicData uri="http://schemas.openxmlformats.org/drawingml/2006/table">
            <a:tbl>
              <a:tblPr>
                <a:noFill/>
                <a:tableStyleId>{0F4F68FC-6330-4E66-8867-E2A5E5FAFD92}</a:tableStyleId>
              </a:tblPr>
              <a:tblGrid>
                <a:gridCol w="208275"/>
                <a:gridCol w="250375"/>
                <a:gridCol w="250375"/>
                <a:gridCol w="250375"/>
                <a:gridCol w="250375"/>
                <a:gridCol w="250375"/>
                <a:gridCol w="250375"/>
                <a:gridCol w="250375"/>
                <a:gridCol w="250375"/>
                <a:gridCol w="250375"/>
                <a:gridCol w="250375"/>
                <a:gridCol w="208275"/>
              </a:tblGrid>
              <a:tr h="441075">
                <a:tc gridSpan="12">
                  <a:txBody>
                    <a:bodyPr/>
                    <a:lstStyle/>
                    <a:p>
                      <a:pPr indent="0" lvl="0" marL="0" marR="0" rtl="0" algn="ctr">
                        <a:spcBef>
                          <a:spcPts val="0"/>
                        </a:spcBef>
                        <a:spcAft>
                          <a:spcPts val="0"/>
                        </a:spcAft>
                        <a:buNone/>
                      </a:pPr>
                      <a:r>
                        <a:rPr lang="en-US" sz="1200">
                          <a:solidFill>
                            <a:schemeClr val="lt1"/>
                          </a:solidFill>
                          <a:latin typeface="Poppins Light"/>
                          <a:ea typeface="Poppins Light"/>
                          <a:cs typeface="Poppins Light"/>
                          <a:sym typeface="Poppins Light"/>
                        </a:rPr>
                        <a:t>TRANSFORM</a:t>
                      </a:r>
                      <a:endParaRPr>
                        <a:latin typeface="Poppins Light"/>
                        <a:ea typeface="Poppins Light"/>
                        <a:cs typeface="Poppins Light"/>
                        <a:sym typeface="Poppins Light"/>
                      </a:endParaRPr>
                    </a:p>
                  </a:txBody>
                  <a:tcPr marT="2755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c hMerge="1"/>
                <a:tc hMerge="1"/>
                <a:tc hMerge="1"/>
                <a:tc hMerge="1"/>
                <a:tc hMerge="1"/>
                <a:tc hMerge="1"/>
                <a:tc hMerge="1"/>
                <a:tc hMerge="1"/>
              </a:tr>
              <a:tr h="461175">
                <a:tc gridSpan="12">
                  <a:txBody>
                    <a:bodyPr/>
                    <a:lstStyle/>
                    <a:p>
                      <a:pPr indent="0" lvl="0" marL="0" marR="0" rtl="0" algn="l">
                        <a:lnSpc>
                          <a:spcPct val="115000"/>
                        </a:lnSpc>
                        <a:spcBef>
                          <a:spcPts val="0"/>
                        </a:spcBef>
                        <a:spcAft>
                          <a:spcPts val="0"/>
                        </a:spcAft>
                        <a:buNone/>
                      </a:pPr>
                      <a:r>
                        <a:rPr lang="en-US" sz="900">
                          <a:latin typeface="Poppins Light"/>
                          <a:ea typeface="Poppins Light"/>
                          <a:cs typeface="Poppins Light"/>
                          <a:sym typeface="Poppins Light"/>
                        </a:rPr>
                        <a:t>Transformative innovations to disrupt the industry</a:t>
                      </a:r>
                      <a:endParaRPr>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F7F4F1"/>
                      </a:solidFill>
                      <a:prstDash val="solid"/>
                      <a:round/>
                      <a:headEnd len="sm" w="sm" type="none"/>
                      <a:tailEnd len="sm" w="sm" type="none"/>
                    </a:lnB>
                  </a:tcPr>
                </a:tc>
                <a:tc hMerge="1"/>
                <a:tc hMerge="1"/>
                <a:tc hMerge="1"/>
                <a:tc hMerge="1"/>
                <a:tc hMerge="1"/>
                <a:tc hMerge="1"/>
                <a:tc hMerge="1"/>
                <a:tc hMerge="1"/>
                <a:tc hMerge="1"/>
                <a:tc hMerge="1"/>
                <a:tc hMerge="1"/>
              </a:tr>
              <a:tr h="461175">
                <a:tc gridSpan="12">
                  <a:txBody>
                    <a:bodyPr/>
                    <a:lstStyle/>
                    <a:p>
                      <a:pPr indent="0" lvl="0" marL="0" marR="0" rtl="0" algn="l">
                        <a:lnSpc>
                          <a:spcPct val="115000"/>
                        </a:lnSpc>
                        <a:spcBef>
                          <a:spcPts val="0"/>
                        </a:spcBef>
                        <a:spcAft>
                          <a:spcPts val="0"/>
                        </a:spcAft>
                        <a:buNone/>
                      </a:pPr>
                      <a:r>
                        <a:rPr lang="en-US" sz="900">
                          <a:latin typeface="Poppins Light"/>
                          <a:ea typeface="Poppins Light"/>
                          <a:cs typeface="Poppins Light"/>
                          <a:sym typeface="Poppins Light"/>
                        </a:rPr>
                        <a:t>Radical disruption and industry leadership</a:t>
                      </a:r>
                      <a:endParaRPr>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12700">
                      <a:solidFill>
                        <a:srgbClr val="F7F4F1"/>
                      </a:solidFill>
                      <a:prstDash val="solid"/>
                      <a:round/>
                      <a:headEnd len="sm" w="sm" type="none"/>
                      <a:tailEnd len="sm" w="sm" type="none"/>
                    </a:lnB>
                  </a:tcPr>
                </a:tc>
                <a:tc hMerge="1"/>
                <a:tc hMerge="1"/>
                <a:tc hMerge="1"/>
                <a:tc hMerge="1"/>
                <a:tc hMerge="1"/>
                <a:tc hMerge="1"/>
                <a:tc hMerge="1"/>
                <a:tc hMerge="1"/>
                <a:tc hMerge="1"/>
                <a:tc hMerge="1"/>
                <a:tc hMerge="1"/>
              </a:tr>
              <a:tr h="417525">
                <a:tc gridSpan="12">
                  <a:txBody>
                    <a:bodyPr/>
                    <a:lstStyle/>
                    <a:p>
                      <a:pPr indent="0" lvl="0" marL="0" marR="0" rtl="0" algn="l">
                        <a:lnSpc>
                          <a:spcPct val="115000"/>
                        </a:lnSpc>
                        <a:spcBef>
                          <a:spcPts val="0"/>
                        </a:spcBef>
                        <a:spcAft>
                          <a:spcPts val="0"/>
                        </a:spcAft>
                        <a:buNone/>
                      </a:pPr>
                      <a:r>
                        <a:t/>
                      </a:r>
                      <a:endParaRPr sz="900">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12700">
                      <a:solidFill>
                        <a:srgbClr val="F7F4F1"/>
                      </a:solidFill>
                      <a:prstDash val="solid"/>
                      <a:round/>
                      <a:headEnd len="sm" w="sm" type="none"/>
                      <a:tailEnd len="sm" w="sm" type="none"/>
                    </a:lnB>
                    <a:solidFill>
                      <a:srgbClr val="DEDEDE">
                        <a:alpha val="49803"/>
                      </a:srgbClr>
                    </a:solidFill>
                  </a:tcPr>
                </a:tc>
                <a:tc hMerge="1"/>
                <a:tc hMerge="1"/>
                <a:tc hMerge="1"/>
                <a:tc hMerge="1"/>
                <a:tc hMerge="1"/>
                <a:tc hMerge="1"/>
                <a:tc hMerge="1"/>
                <a:tc hMerge="1"/>
                <a:tc hMerge="1"/>
                <a:tc hMerge="1"/>
                <a:tc hMerge="1"/>
              </a:tr>
              <a:tr h="417525">
                <a:tc gridSpan="12">
                  <a:txBody>
                    <a:bodyPr/>
                    <a:lstStyle/>
                    <a:p>
                      <a:pPr indent="0" lvl="0" marL="0" marR="0" rtl="0" algn="l">
                        <a:lnSpc>
                          <a:spcPct val="115000"/>
                        </a:lnSpc>
                        <a:spcBef>
                          <a:spcPts val="0"/>
                        </a:spcBef>
                        <a:spcAft>
                          <a:spcPts val="0"/>
                        </a:spcAft>
                        <a:buNone/>
                      </a:pPr>
                      <a:r>
                        <a:t/>
                      </a:r>
                      <a:endParaRPr sz="900">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12700">
                      <a:solidFill>
                        <a:srgbClr val="F7F4F1"/>
                      </a:solidFill>
                      <a:prstDash val="solid"/>
                      <a:round/>
                      <a:headEnd len="sm" w="sm" type="none"/>
                      <a:tailEnd len="sm" w="sm" type="none"/>
                    </a:lnB>
                    <a:solidFill>
                      <a:srgbClr val="DEDEDE">
                        <a:alpha val="49803"/>
                      </a:srgbClr>
                    </a:solidFill>
                  </a:tcPr>
                </a:tc>
                <a:tc hMerge="1"/>
                <a:tc hMerge="1"/>
                <a:tc hMerge="1"/>
                <a:tc hMerge="1"/>
                <a:tc hMerge="1"/>
                <a:tc hMerge="1"/>
                <a:tc hMerge="1"/>
                <a:tc hMerge="1"/>
                <a:tc hMerge="1"/>
                <a:tc hMerge="1"/>
                <a:tc hMerge="1"/>
              </a:tr>
              <a:tr h="417525">
                <a:tc gridSpan="12">
                  <a:txBody>
                    <a:bodyPr/>
                    <a:lstStyle/>
                    <a:p>
                      <a:pPr indent="0" lvl="0" marL="0" marR="0" rtl="0" algn="l">
                        <a:lnSpc>
                          <a:spcPct val="115000"/>
                        </a:lnSpc>
                        <a:spcBef>
                          <a:spcPts val="0"/>
                        </a:spcBef>
                        <a:spcAft>
                          <a:spcPts val="0"/>
                        </a:spcAft>
                        <a:buNone/>
                      </a:pPr>
                      <a:r>
                        <a:t/>
                      </a:r>
                      <a:endParaRPr sz="900">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12700">
                      <a:solidFill>
                        <a:srgbClr val="F7F4F1"/>
                      </a:solidFill>
                      <a:prstDash val="solid"/>
                      <a:round/>
                      <a:headEnd len="sm" w="sm" type="none"/>
                      <a:tailEnd len="sm" w="sm" type="none"/>
                    </a:lnB>
                    <a:solidFill>
                      <a:srgbClr val="DEDEDE">
                        <a:alpha val="49803"/>
                      </a:srgbClr>
                    </a:solidFill>
                  </a:tcPr>
                </a:tc>
                <a:tc hMerge="1"/>
                <a:tc hMerge="1"/>
                <a:tc hMerge="1"/>
                <a:tc hMerge="1"/>
                <a:tc hMerge="1"/>
                <a:tc hMerge="1"/>
                <a:tc hMerge="1"/>
                <a:tc hMerge="1"/>
                <a:tc hMerge="1"/>
                <a:tc hMerge="1"/>
                <a:tc hMerge="1"/>
              </a:tr>
              <a:tr h="1359775">
                <a:tc gridSpan="12">
                  <a:txBody>
                    <a:bodyPr/>
                    <a:lstStyle/>
                    <a:p>
                      <a:pPr indent="-171450" lvl="0" marL="171450" marR="0" rtl="0" algn="l">
                        <a:lnSpc>
                          <a:spcPct val="115000"/>
                        </a:lnSpc>
                        <a:spcBef>
                          <a:spcPts val="0"/>
                        </a:spcBef>
                        <a:spcAft>
                          <a:spcPts val="0"/>
                        </a:spcAft>
                        <a:buClr>
                          <a:schemeClr val="dk1"/>
                        </a:buClr>
                        <a:buSzPts val="900"/>
                        <a:buFont typeface="Poppins Light"/>
                        <a:buChar char="•"/>
                      </a:pPr>
                      <a:r>
                        <a:rPr lang="en-US" sz="900">
                          <a:latin typeface="Poppins Light"/>
                          <a:ea typeface="Poppins Light"/>
                          <a:cs typeface="Poppins Light"/>
                          <a:sym typeface="Poppins Light"/>
                        </a:rPr>
                        <a:t>Pioneer next-gen technologies </a:t>
                      </a:r>
                      <a:endParaRPr>
                        <a:latin typeface="Poppins Light"/>
                        <a:ea typeface="Poppins Light"/>
                        <a:cs typeface="Poppins Light"/>
                        <a:sym typeface="Poppins Light"/>
                      </a:endParaRPr>
                    </a:p>
                    <a:p>
                      <a:pPr indent="-171450" lvl="0" marL="171450" marR="0" rtl="0" algn="l">
                        <a:lnSpc>
                          <a:spcPct val="115000"/>
                        </a:lnSpc>
                        <a:spcBef>
                          <a:spcPts val="300"/>
                        </a:spcBef>
                        <a:spcAft>
                          <a:spcPts val="0"/>
                        </a:spcAft>
                        <a:buClr>
                          <a:schemeClr val="dk1"/>
                        </a:buClr>
                        <a:buSzPts val="900"/>
                        <a:buFont typeface="Poppins Light"/>
                        <a:buChar char="•"/>
                      </a:pPr>
                      <a:r>
                        <a:rPr lang="en-US" sz="900">
                          <a:latin typeface="Poppins Light"/>
                          <a:ea typeface="Poppins Light"/>
                          <a:cs typeface="Poppins Light"/>
                          <a:sym typeface="Poppins Light"/>
                        </a:rPr>
                        <a:t>Develop new disruptive business models</a:t>
                      </a:r>
                      <a:endParaRPr>
                        <a:latin typeface="Poppins Light"/>
                        <a:ea typeface="Poppins Light"/>
                        <a:cs typeface="Poppins Light"/>
                        <a:sym typeface="Poppins Light"/>
                      </a:endParaRPr>
                    </a:p>
                    <a:p>
                      <a:pPr indent="-171450" lvl="0" marL="171450" marR="0" rtl="0" algn="l">
                        <a:lnSpc>
                          <a:spcPct val="115000"/>
                        </a:lnSpc>
                        <a:spcBef>
                          <a:spcPts val="300"/>
                        </a:spcBef>
                        <a:spcAft>
                          <a:spcPts val="0"/>
                        </a:spcAft>
                        <a:buClr>
                          <a:schemeClr val="dk1"/>
                        </a:buClr>
                        <a:buSzPts val="900"/>
                        <a:buFont typeface="Poppins Light"/>
                        <a:buChar char="•"/>
                      </a:pPr>
                      <a:r>
                        <a:rPr lang="en-US" sz="900">
                          <a:latin typeface="Poppins Light"/>
                          <a:ea typeface="Poppins Light"/>
                          <a:cs typeface="Poppins Light"/>
                          <a:sym typeface="Poppins Light"/>
                        </a:rPr>
                        <a:t>Set industry standards in ethical innovation</a:t>
                      </a:r>
                      <a:endParaRPr>
                        <a:latin typeface="Poppins Light"/>
                        <a:ea typeface="Poppins Light"/>
                        <a:cs typeface="Poppins Light"/>
                        <a:sym typeface="Poppins Light"/>
                      </a:endParaRPr>
                    </a:p>
                  </a:txBody>
                  <a:tcPr marT="0" marB="27550" marR="18287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12700">
                      <a:solidFill>
                        <a:srgbClr val="F7F4F1"/>
                      </a:solidFill>
                      <a:prstDash val="solid"/>
                      <a:round/>
                      <a:headEnd len="sm" w="sm" type="none"/>
                      <a:tailEnd len="sm" w="sm" type="none"/>
                    </a:lnB>
                  </a:tcPr>
                </a:tc>
                <a:tc hMerge="1"/>
                <a:tc hMerge="1"/>
                <a:tc hMerge="1"/>
                <a:tc hMerge="1"/>
                <a:tc hMerge="1"/>
                <a:tc hMerge="1"/>
                <a:tc hMerge="1"/>
                <a:tc hMerge="1"/>
                <a:tc hMerge="1"/>
                <a:tc hMerge="1"/>
                <a:tc hMerge="1"/>
              </a:tr>
              <a:tr h="0">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2755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7F4F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6375">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000000">
                          <a:alpha val="0"/>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D8DFEC">
                          <a:alpha val="4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9E7E7"/>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D8DFEC">
                          <a:alpha val="49803"/>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9E7E7"/>
                    </a:solidFill>
                  </a:tcPr>
                </a:tc>
                <a:tc>
                  <a:txBody>
                    <a:bodyPr/>
                    <a:lstStyle/>
                    <a:p>
                      <a:pPr indent="0" lvl="0" marL="0" marR="0" rtl="0" algn="ctr">
                        <a:spcBef>
                          <a:spcPts val="0"/>
                        </a:spcBef>
                        <a:spcAft>
                          <a:spcPts val="0"/>
                        </a:spcAft>
                        <a:buClr>
                          <a:schemeClr val="dk1"/>
                        </a:buClr>
                        <a:buSzPts val="500"/>
                        <a:buFont typeface="Arial"/>
                        <a:buNone/>
                      </a:pPr>
                      <a:r>
                        <a:t/>
                      </a:r>
                      <a:endParaRPr b="0" sz="500"/>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4225">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65100" lvl="0" marL="171450" marR="0" rtl="0" algn="l">
                        <a:spcBef>
                          <a:spcPts val="0"/>
                        </a:spcBef>
                        <a:spcAft>
                          <a:spcPts val="0"/>
                        </a:spcAft>
                        <a:buClr>
                          <a:schemeClr val="dk1"/>
                        </a:buClr>
                        <a:buSzPts val="100"/>
                        <a:buFont typeface="Arial"/>
                        <a:buNone/>
                      </a:pPr>
                      <a:r>
                        <a:t/>
                      </a:r>
                      <a:endParaRPr b="0" sz="100"/>
                    </a:p>
                  </a:txBody>
                  <a:tcPr marT="27425"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743" name="Google Shape;2743;p41"/>
          <p:cNvSpPr/>
          <p:nvPr/>
        </p:nvSpPr>
        <p:spPr>
          <a:xfrm>
            <a:off x="2693333" y="4069802"/>
            <a:ext cx="2573700" cy="1206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44" name="Google Shape;2744;p41"/>
          <p:cNvSpPr/>
          <p:nvPr/>
        </p:nvSpPr>
        <p:spPr>
          <a:xfrm>
            <a:off x="2780303" y="4030039"/>
            <a:ext cx="197100" cy="200100"/>
          </a:xfrm>
          <a:prstGeom prst="ellipse">
            <a:avLst/>
          </a:prstGeom>
          <a:solidFill>
            <a:schemeClr val="dk1"/>
          </a:soli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spcBef>
                <a:spcPts val="0"/>
              </a:spcBef>
              <a:spcAft>
                <a:spcPts val="0"/>
              </a:spcAft>
              <a:buNone/>
            </a:pPr>
            <a:r>
              <a:t/>
            </a:r>
            <a:endParaRPr sz="1300">
              <a:solidFill>
                <a:srgbClr val="FFFFFF"/>
              </a:solidFill>
              <a:latin typeface="Montserrat SemiBold"/>
              <a:ea typeface="Montserrat SemiBold"/>
              <a:cs typeface="Montserrat SemiBold"/>
              <a:sym typeface="Montserrat SemiBold"/>
            </a:endParaRPr>
          </a:p>
        </p:txBody>
      </p:sp>
      <p:sp>
        <p:nvSpPr>
          <p:cNvPr id="2745" name="Google Shape;2745;p41"/>
          <p:cNvSpPr/>
          <p:nvPr/>
        </p:nvSpPr>
        <p:spPr>
          <a:xfrm>
            <a:off x="2693333" y="3651603"/>
            <a:ext cx="2573700" cy="1206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46" name="Google Shape;2746;p41"/>
          <p:cNvSpPr/>
          <p:nvPr/>
        </p:nvSpPr>
        <p:spPr>
          <a:xfrm>
            <a:off x="2693333" y="4488001"/>
            <a:ext cx="2573700" cy="1206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47" name="Google Shape;2747;p41"/>
          <p:cNvSpPr/>
          <p:nvPr/>
        </p:nvSpPr>
        <p:spPr>
          <a:xfrm>
            <a:off x="3430098" y="3611840"/>
            <a:ext cx="197100" cy="200100"/>
          </a:xfrm>
          <a:prstGeom prst="ellipse">
            <a:avLst/>
          </a:prstGeom>
          <a:solidFill>
            <a:schemeClr val="accent5"/>
          </a:soli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spcBef>
                <a:spcPts val="0"/>
              </a:spcBef>
              <a:spcAft>
                <a:spcPts val="0"/>
              </a:spcAft>
              <a:buNone/>
            </a:pPr>
            <a:r>
              <a:t/>
            </a:r>
            <a:endParaRPr sz="1300">
              <a:solidFill>
                <a:srgbClr val="FFFFFF"/>
              </a:solidFill>
              <a:latin typeface="Montserrat SemiBold"/>
              <a:ea typeface="Montserrat SemiBold"/>
              <a:cs typeface="Montserrat SemiBold"/>
              <a:sym typeface="Montserrat SemiBold"/>
            </a:endParaRPr>
          </a:p>
        </p:txBody>
      </p:sp>
      <p:sp>
        <p:nvSpPr>
          <p:cNvPr id="2748" name="Google Shape;2748;p41"/>
          <p:cNvSpPr/>
          <p:nvPr/>
        </p:nvSpPr>
        <p:spPr>
          <a:xfrm>
            <a:off x="3726688" y="4448238"/>
            <a:ext cx="197100" cy="200100"/>
          </a:xfrm>
          <a:prstGeom prst="ellipse">
            <a:avLst/>
          </a:prstGeom>
          <a:solidFill>
            <a:schemeClr val="accent5"/>
          </a:soli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spcBef>
                <a:spcPts val="0"/>
              </a:spcBef>
              <a:spcAft>
                <a:spcPts val="0"/>
              </a:spcAft>
              <a:buNone/>
            </a:pPr>
            <a:r>
              <a:t/>
            </a:r>
            <a:endParaRPr sz="1300">
              <a:solidFill>
                <a:srgbClr val="FFFFFF"/>
              </a:solidFill>
              <a:latin typeface="Montserrat SemiBold"/>
              <a:ea typeface="Montserrat SemiBold"/>
              <a:cs typeface="Montserrat SemiBold"/>
              <a:sym typeface="Montserrat SemiBold"/>
            </a:endParaRPr>
          </a:p>
        </p:txBody>
      </p:sp>
      <p:sp>
        <p:nvSpPr>
          <p:cNvPr id="2749" name="Google Shape;2749;p41"/>
          <p:cNvSpPr/>
          <p:nvPr/>
        </p:nvSpPr>
        <p:spPr>
          <a:xfrm>
            <a:off x="5884948" y="4069802"/>
            <a:ext cx="2573700" cy="1206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50" name="Google Shape;2750;p41"/>
          <p:cNvSpPr/>
          <p:nvPr/>
        </p:nvSpPr>
        <p:spPr>
          <a:xfrm>
            <a:off x="7069017" y="4030039"/>
            <a:ext cx="197100" cy="200100"/>
          </a:xfrm>
          <a:prstGeom prst="ellipse">
            <a:avLst/>
          </a:prstGeom>
          <a:solidFill>
            <a:schemeClr val="accent5"/>
          </a:soli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spcBef>
                <a:spcPts val="0"/>
              </a:spcBef>
              <a:spcAft>
                <a:spcPts val="0"/>
              </a:spcAft>
              <a:buNone/>
            </a:pPr>
            <a:r>
              <a:t/>
            </a:r>
            <a:endParaRPr sz="1300">
              <a:solidFill>
                <a:srgbClr val="FFFFFF"/>
              </a:solidFill>
              <a:latin typeface="Montserrat SemiBold"/>
              <a:ea typeface="Montserrat SemiBold"/>
              <a:cs typeface="Montserrat SemiBold"/>
              <a:sym typeface="Montserrat SemiBold"/>
            </a:endParaRPr>
          </a:p>
        </p:txBody>
      </p:sp>
      <p:sp>
        <p:nvSpPr>
          <p:cNvPr id="2751" name="Google Shape;2751;p41"/>
          <p:cNvSpPr/>
          <p:nvPr/>
        </p:nvSpPr>
        <p:spPr>
          <a:xfrm>
            <a:off x="5884948" y="3651603"/>
            <a:ext cx="2573700" cy="1206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52" name="Google Shape;2752;p41"/>
          <p:cNvSpPr/>
          <p:nvPr/>
        </p:nvSpPr>
        <p:spPr>
          <a:xfrm>
            <a:off x="5884948" y="4488001"/>
            <a:ext cx="2573700" cy="1206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53" name="Google Shape;2753;p41"/>
          <p:cNvSpPr/>
          <p:nvPr/>
        </p:nvSpPr>
        <p:spPr>
          <a:xfrm>
            <a:off x="7550941" y="3611840"/>
            <a:ext cx="197100" cy="200100"/>
          </a:xfrm>
          <a:prstGeom prst="ellipse">
            <a:avLst/>
          </a:prstGeom>
          <a:solidFill>
            <a:schemeClr val="accent4"/>
          </a:soli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spcBef>
                <a:spcPts val="0"/>
              </a:spcBef>
              <a:spcAft>
                <a:spcPts val="0"/>
              </a:spcAft>
              <a:buNone/>
            </a:pPr>
            <a:r>
              <a:t/>
            </a:r>
            <a:endParaRPr sz="1300">
              <a:solidFill>
                <a:srgbClr val="FFFFFF"/>
              </a:solidFill>
              <a:latin typeface="Montserrat SemiBold"/>
              <a:ea typeface="Montserrat SemiBold"/>
              <a:cs typeface="Montserrat SemiBold"/>
              <a:sym typeface="Montserrat SemiBold"/>
            </a:endParaRPr>
          </a:p>
        </p:txBody>
      </p:sp>
      <p:sp>
        <p:nvSpPr>
          <p:cNvPr id="2754" name="Google Shape;2754;p41"/>
          <p:cNvSpPr/>
          <p:nvPr/>
        </p:nvSpPr>
        <p:spPr>
          <a:xfrm>
            <a:off x="7550941" y="4448238"/>
            <a:ext cx="197100" cy="200100"/>
          </a:xfrm>
          <a:prstGeom prst="ellipse">
            <a:avLst/>
          </a:prstGeom>
          <a:solidFill>
            <a:schemeClr val="accent4"/>
          </a:soli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spcBef>
                <a:spcPts val="0"/>
              </a:spcBef>
              <a:spcAft>
                <a:spcPts val="0"/>
              </a:spcAft>
              <a:buNone/>
            </a:pPr>
            <a:r>
              <a:t/>
            </a:r>
            <a:endParaRPr sz="1300">
              <a:solidFill>
                <a:srgbClr val="FFFFFF"/>
              </a:solidFill>
              <a:latin typeface="Montserrat SemiBold"/>
              <a:ea typeface="Montserrat SemiBold"/>
              <a:cs typeface="Montserrat SemiBold"/>
              <a:sym typeface="Montserrat SemiBold"/>
            </a:endParaRPr>
          </a:p>
        </p:txBody>
      </p:sp>
      <p:sp>
        <p:nvSpPr>
          <p:cNvPr id="2755" name="Google Shape;2755;p41"/>
          <p:cNvSpPr/>
          <p:nvPr/>
        </p:nvSpPr>
        <p:spPr>
          <a:xfrm>
            <a:off x="9076564" y="4069802"/>
            <a:ext cx="2573700" cy="1206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56" name="Google Shape;2756;p41"/>
          <p:cNvSpPr/>
          <p:nvPr/>
        </p:nvSpPr>
        <p:spPr>
          <a:xfrm>
            <a:off x="11188938" y="4030039"/>
            <a:ext cx="197100" cy="200100"/>
          </a:xfrm>
          <a:prstGeom prst="ellipse">
            <a:avLst/>
          </a:prstGeom>
          <a:solidFill>
            <a:schemeClr val="dk1"/>
          </a:soli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spcBef>
                <a:spcPts val="0"/>
              </a:spcBef>
              <a:spcAft>
                <a:spcPts val="0"/>
              </a:spcAft>
              <a:buNone/>
            </a:pPr>
            <a:r>
              <a:t/>
            </a:r>
            <a:endParaRPr sz="1300">
              <a:solidFill>
                <a:srgbClr val="FFFFFF"/>
              </a:solidFill>
              <a:latin typeface="Montserrat SemiBold"/>
              <a:ea typeface="Montserrat SemiBold"/>
              <a:cs typeface="Montserrat SemiBold"/>
              <a:sym typeface="Montserrat SemiBold"/>
            </a:endParaRPr>
          </a:p>
        </p:txBody>
      </p:sp>
      <p:sp>
        <p:nvSpPr>
          <p:cNvPr id="2757" name="Google Shape;2757;p41"/>
          <p:cNvSpPr/>
          <p:nvPr/>
        </p:nvSpPr>
        <p:spPr>
          <a:xfrm>
            <a:off x="9076564" y="3651603"/>
            <a:ext cx="2573700" cy="1206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58" name="Google Shape;2758;p41"/>
          <p:cNvSpPr/>
          <p:nvPr/>
        </p:nvSpPr>
        <p:spPr>
          <a:xfrm>
            <a:off x="9076564" y="4488001"/>
            <a:ext cx="2573700" cy="120600"/>
          </a:xfrm>
          <a:prstGeom prst="roundRect">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59" name="Google Shape;2759;p41"/>
          <p:cNvSpPr/>
          <p:nvPr/>
        </p:nvSpPr>
        <p:spPr>
          <a:xfrm>
            <a:off x="11443036" y="3611840"/>
            <a:ext cx="197100" cy="200100"/>
          </a:xfrm>
          <a:prstGeom prst="ellipse">
            <a:avLst/>
          </a:prstGeom>
          <a:solidFill>
            <a:schemeClr val="accent4"/>
          </a:soli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spcBef>
                <a:spcPts val="0"/>
              </a:spcBef>
              <a:spcAft>
                <a:spcPts val="0"/>
              </a:spcAft>
              <a:buNone/>
            </a:pPr>
            <a:r>
              <a:t/>
            </a:r>
            <a:endParaRPr sz="1300">
              <a:solidFill>
                <a:srgbClr val="FFFFFF"/>
              </a:solidFill>
              <a:latin typeface="Montserrat SemiBold"/>
              <a:ea typeface="Montserrat SemiBold"/>
              <a:cs typeface="Montserrat SemiBold"/>
              <a:sym typeface="Montserrat SemiBold"/>
            </a:endParaRPr>
          </a:p>
        </p:txBody>
      </p:sp>
      <p:sp>
        <p:nvSpPr>
          <p:cNvPr id="2760" name="Google Shape;2760;p41"/>
          <p:cNvSpPr/>
          <p:nvPr/>
        </p:nvSpPr>
        <p:spPr>
          <a:xfrm>
            <a:off x="11443036" y="4448238"/>
            <a:ext cx="197100" cy="200100"/>
          </a:xfrm>
          <a:prstGeom prst="ellipse">
            <a:avLst/>
          </a:prstGeom>
          <a:solidFill>
            <a:schemeClr val="dk1"/>
          </a:solidFill>
          <a:ln cap="flat" cmpd="sng" w="1905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spcBef>
                <a:spcPts val="0"/>
              </a:spcBef>
              <a:spcAft>
                <a:spcPts val="0"/>
              </a:spcAft>
              <a:buNone/>
            </a:pPr>
            <a:r>
              <a:t/>
            </a:r>
            <a:endParaRPr sz="1300">
              <a:solidFill>
                <a:srgbClr val="FFFFFF"/>
              </a:solidFill>
              <a:latin typeface="Montserrat SemiBold"/>
              <a:ea typeface="Montserrat SemiBold"/>
              <a:cs typeface="Montserrat SemiBold"/>
              <a:sym typeface="Montserrat SemiBold"/>
            </a:endParaRPr>
          </a:p>
        </p:txBody>
      </p:sp>
      <p:sp>
        <p:nvSpPr>
          <p:cNvPr id="2761" name="Google Shape;2761;p41"/>
          <p:cNvSpPr txBox="1"/>
          <p:nvPr/>
        </p:nvSpPr>
        <p:spPr>
          <a:xfrm>
            <a:off x="3232642" y="6212331"/>
            <a:ext cx="4941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100"/>
              <a:buFont typeface="Montserrat SemiBold"/>
              <a:buNone/>
            </a:pPr>
            <a:r>
              <a:rPr i="0" lang="en-US" sz="1100" u="none" cap="none" strike="noStrike">
                <a:solidFill>
                  <a:schemeClr val="dk1"/>
                </a:solidFill>
                <a:latin typeface="Poppins SemiBold"/>
                <a:ea typeface="Poppins SemiBold"/>
                <a:cs typeface="Poppins SemiBold"/>
                <a:sym typeface="Poppins SemiBold"/>
              </a:rPr>
              <a:t>60%</a:t>
            </a:r>
            <a:endParaRPr>
              <a:solidFill>
                <a:schemeClr val="dk1"/>
              </a:solidFill>
              <a:latin typeface="Poppins"/>
              <a:ea typeface="Poppins"/>
              <a:cs typeface="Poppins"/>
              <a:sym typeface="Poppins"/>
            </a:endParaRPr>
          </a:p>
        </p:txBody>
      </p:sp>
      <p:sp>
        <p:nvSpPr>
          <p:cNvPr id="2762" name="Google Shape;2762;p41"/>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
        <p:nvSpPr>
          <p:cNvPr id="2763" name="Google Shape;2763;p41"/>
          <p:cNvSpPr txBox="1"/>
          <p:nvPr/>
        </p:nvSpPr>
        <p:spPr>
          <a:xfrm>
            <a:off x="7402467" y="6212331"/>
            <a:ext cx="4941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100"/>
              <a:buFont typeface="Montserrat SemiBold"/>
              <a:buNone/>
            </a:pPr>
            <a:r>
              <a:rPr lang="en-US" sz="1100">
                <a:solidFill>
                  <a:schemeClr val="dk1"/>
                </a:solidFill>
                <a:latin typeface="Poppins SemiBold"/>
                <a:ea typeface="Poppins SemiBold"/>
                <a:cs typeface="Poppins SemiBold"/>
                <a:sym typeface="Poppins SemiBold"/>
              </a:rPr>
              <a:t>2</a:t>
            </a:r>
            <a:r>
              <a:rPr i="0" lang="en-US" sz="1100" u="none" cap="none" strike="noStrike">
                <a:solidFill>
                  <a:schemeClr val="dk1"/>
                </a:solidFill>
                <a:latin typeface="Poppins SemiBold"/>
                <a:ea typeface="Poppins SemiBold"/>
                <a:cs typeface="Poppins SemiBold"/>
                <a:sym typeface="Poppins SemiBold"/>
              </a:rPr>
              <a:t>0%</a:t>
            </a:r>
            <a:endParaRPr>
              <a:solidFill>
                <a:schemeClr val="dk1"/>
              </a:solidFill>
              <a:latin typeface="Poppins"/>
              <a:ea typeface="Poppins"/>
              <a:cs typeface="Poppins"/>
              <a:sym typeface="Poppins"/>
            </a:endParaRPr>
          </a:p>
        </p:txBody>
      </p:sp>
      <p:sp>
        <p:nvSpPr>
          <p:cNvPr id="2764" name="Google Shape;2764;p41"/>
          <p:cNvSpPr txBox="1"/>
          <p:nvPr/>
        </p:nvSpPr>
        <p:spPr>
          <a:xfrm>
            <a:off x="11114792" y="6212331"/>
            <a:ext cx="4941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100"/>
              <a:buFont typeface="Montserrat SemiBold"/>
              <a:buNone/>
            </a:pPr>
            <a:r>
              <a:rPr lang="en-US" sz="1100">
                <a:solidFill>
                  <a:schemeClr val="dk1"/>
                </a:solidFill>
                <a:latin typeface="Poppins SemiBold"/>
                <a:ea typeface="Poppins SemiBold"/>
                <a:cs typeface="Poppins SemiBold"/>
                <a:sym typeface="Poppins SemiBold"/>
              </a:rPr>
              <a:t>2</a:t>
            </a:r>
            <a:r>
              <a:rPr i="0" lang="en-US" sz="1100" u="none" cap="none" strike="noStrike">
                <a:solidFill>
                  <a:schemeClr val="dk1"/>
                </a:solidFill>
                <a:latin typeface="Poppins SemiBold"/>
                <a:ea typeface="Poppins SemiBold"/>
                <a:cs typeface="Poppins SemiBold"/>
                <a:sym typeface="Poppins SemiBold"/>
              </a:rPr>
              <a:t>0%</a:t>
            </a:r>
            <a:endParaRPr>
              <a:solidFill>
                <a:schemeClr val="dk1"/>
              </a:solidFill>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9" name="Shape 2769"/>
        <p:cNvGrpSpPr/>
        <p:nvPr/>
      </p:nvGrpSpPr>
      <p:grpSpPr>
        <a:xfrm>
          <a:off x="0" y="0"/>
          <a:ext cx="0" cy="0"/>
          <a:chOff x="0" y="0"/>
          <a:chExt cx="0" cy="0"/>
        </a:xfrm>
      </p:grpSpPr>
      <p:pic>
        <p:nvPicPr>
          <p:cNvPr id="2770" name="Google Shape;2770;p42"/>
          <p:cNvPicPr preferRelativeResize="0"/>
          <p:nvPr/>
        </p:nvPicPr>
        <p:blipFill rotWithShape="1">
          <a:blip r:embed="rId3">
            <a:alphaModFix/>
          </a:blip>
          <a:srcRect b="0" l="0" r="0" t="0"/>
          <a:stretch/>
        </p:blipFill>
        <p:spPr>
          <a:xfrm>
            <a:off x="6475436" y="1137014"/>
            <a:ext cx="4779000" cy="4842300"/>
          </a:xfrm>
          <a:prstGeom prst="rect">
            <a:avLst/>
          </a:prstGeom>
          <a:noFill/>
          <a:ln>
            <a:noFill/>
          </a:ln>
        </p:spPr>
      </p:pic>
      <p:sp>
        <p:nvSpPr>
          <p:cNvPr id="2771" name="Google Shape;2771;p42"/>
          <p:cNvSpPr/>
          <p:nvPr/>
        </p:nvSpPr>
        <p:spPr>
          <a:xfrm rot="-5400000">
            <a:off x="3930839" y="-1215672"/>
            <a:ext cx="4514964" cy="9558857"/>
          </a:xfrm>
          <a:custGeom>
            <a:rect b="b" l="l" r="r" t="t"/>
            <a:pathLst>
              <a:path extrusionOk="0" h="9829159" w="4642637">
                <a:moveTo>
                  <a:pt x="4642637" y="7397115"/>
                </a:moveTo>
                <a:lnTo>
                  <a:pt x="4622533" y="7397115"/>
                </a:lnTo>
                <a:lnTo>
                  <a:pt x="4628482" y="7514918"/>
                </a:lnTo>
                <a:cubicBezTo>
                  <a:pt x="4628482" y="8793038"/>
                  <a:pt x="3592361" y="9829159"/>
                  <a:pt x="2314241" y="9829159"/>
                </a:cubicBezTo>
                <a:cubicBezTo>
                  <a:pt x="1036121" y="9829159"/>
                  <a:pt x="0" y="8793038"/>
                  <a:pt x="0" y="7514918"/>
                </a:cubicBezTo>
                <a:lnTo>
                  <a:pt x="5948" y="7397115"/>
                </a:lnTo>
                <a:lnTo>
                  <a:pt x="0" y="7397115"/>
                </a:lnTo>
                <a:lnTo>
                  <a:pt x="8660" y="7343423"/>
                </a:lnTo>
                <a:lnTo>
                  <a:pt x="11948" y="7278300"/>
                </a:lnTo>
                <a:cubicBezTo>
                  <a:pt x="19849" y="7200502"/>
                  <a:pt x="31603" y="7123844"/>
                  <a:pt x="47017" y="7048518"/>
                </a:cubicBezTo>
                <a:lnTo>
                  <a:pt x="71716" y="6952458"/>
                </a:lnTo>
                <a:lnTo>
                  <a:pt x="990553" y="1255494"/>
                </a:lnTo>
                <a:lnTo>
                  <a:pt x="1046199" y="1255494"/>
                </a:lnTo>
                <a:lnTo>
                  <a:pt x="1050702" y="1166320"/>
                </a:lnTo>
                <a:cubicBezTo>
                  <a:pt x="1117231" y="511215"/>
                  <a:pt x="1670487" y="0"/>
                  <a:pt x="2343144" y="0"/>
                </a:cubicBezTo>
                <a:cubicBezTo>
                  <a:pt x="3015801" y="0"/>
                  <a:pt x="3569057" y="511215"/>
                  <a:pt x="3635586" y="1166320"/>
                </a:cubicBezTo>
                <a:lnTo>
                  <a:pt x="3640089" y="1255494"/>
                </a:lnTo>
                <a:lnTo>
                  <a:pt x="3652084" y="1255494"/>
                </a:lnTo>
                <a:close/>
              </a:path>
            </a:pathLst>
          </a:custGeom>
          <a:gradFill>
            <a:gsLst>
              <a:gs pos="0">
                <a:srgbClr val="DEDEDE">
                  <a:alpha val="14901"/>
                </a:srgbClr>
              </a:gs>
              <a:gs pos="14000">
                <a:srgbClr val="DEDEDE">
                  <a:alpha val="14901"/>
                </a:srgbClr>
              </a:gs>
              <a:gs pos="33000">
                <a:srgbClr val="DEDEDE">
                  <a:alpha val="40392"/>
                </a:srgbClr>
              </a:gs>
              <a:gs pos="51000">
                <a:srgbClr val="EFEFEF"/>
              </a:gs>
              <a:gs pos="73000">
                <a:srgbClr val="CED7EA">
                  <a:alpha val="0"/>
                </a:srgbClr>
              </a:gs>
              <a:gs pos="100000">
                <a:srgbClr val="CED7EA">
                  <a:alpha val="0"/>
                </a:srgbClr>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72" name="Google Shape;2772;p42"/>
          <p:cNvSpPr/>
          <p:nvPr/>
        </p:nvSpPr>
        <p:spPr>
          <a:xfrm>
            <a:off x="930667" y="5386138"/>
            <a:ext cx="213900" cy="213900"/>
          </a:xfrm>
          <a:prstGeom prst="ellipse">
            <a:avLst/>
          </a:prstGeom>
          <a:solidFill>
            <a:srgbClr val="7B7B7B"/>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73" name="Google Shape;2773;p42"/>
          <p:cNvSpPr txBox="1"/>
          <p:nvPr/>
        </p:nvSpPr>
        <p:spPr>
          <a:xfrm>
            <a:off x="1184661" y="5348750"/>
            <a:ext cx="3162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To maintain essential business survival</a:t>
            </a:r>
            <a:endParaRPr>
              <a:latin typeface="Poppins"/>
              <a:ea typeface="Poppins"/>
              <a:cs typeface="Poppins"/>
              <a:sym typeface="Poppins"/>
            </a:endParaRPr>
          </a:p>
        </p:txBody>
      </p:sp>
      <p:sp>
        <p:nvSpPr>
          <p:cNvPr id="2774" name="Google Shape;2774;p42"/>
          <p:cNvSpPr/>
          <p:nvPr/>
        </p:nvSpPr>
        <p:spPr>
          <a:xfrm>
            <a:off x="930667" y="5663136"/>
            <a:ext cx="213900" cy="213900"/>
          </a:xfrm>
          <a:prstGeom prst="ellipse">
            <a:avLst/>
          </a:prstGeom>
          <a:solidFill>
            <a:srgbClr val="B9B9B9"/>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75" name="Google Shape;2775;p42"/>
          <p:cNvSpPr txBox="1"/>
          <p:nvPr/>
        </p:nvSpPr>
        <p:spPr>
          <a:xfrm>
            <a:off x="1184661" y="5625748"/>
            <a:ext cx="35268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For regular business growth and expansion</a:t>
            </a:r>
            <a:endParaRPr>
              <a:latin typeface="Poppins"/>
              <a:ea typeface="Poppins"/>
              <a:cs typeface="Poppins"/>
              <a:sym typeface="Poppins"/>
            </a:endParaRPr>
          </a:p>
        </p:txBody>
      </p:sp>
      <p:sp>
        <p:nvSpPr>
          <p:cNvPr id="2776" name="Google Shape;2776;p42"/>
          <p:cNvSpPr/>
          <p:nvPr/>
        </p:nvSpPr>
        <p:spPr>
          <a:xfrm>
            <a:off x="927397" y="5946558"/>
            <a:ext cx="213900" cy="213900"/>
          </a:xfrm>
          <a:prstGeom prst="ellipse">
            <a:avLst/>
          </a:prstGeom>
          <a:solidFill>
            <a:srgbClr val="DEDEDE"/>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77" name="Google Shape;2777;p42"/>
          <p:cNvSpPr txBox="1"/>
          <p:nvPr/>
        </p:nvSpPr>
        <p:spPr>
          <a:xfrm>
            <a:off x="1181391" y="5909170"/>
            <a:ext cx="4452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To bring strategic transformation for market leadership</a:t>
            </a:r>
            <a:endParaRPr>
              <a:latin typeface="Poppins"/>
              <a:ea typeface="Poppins"/>
              <a:cs typeface="Poppins"/>
              <a:sym typeface="Poppins"/>
            </a:endParaRPr>
          </a:p>
        </p:txBody>
      </p:sp>
      <p:sp>
        <p:nvSpPr>
          <p:cNvPr id="2778" name="Google Shape;2778;p42"/>
          <p:cNvSpPr txBox="1"/>
          <p:nvPr/>
        </p:nvSpPr>
        <p:spPr>
          <a:xfrm>
            <a:off x="425213" y="932962"/>
            <a:ext cx="4755600" cy="90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E89C0"/>
              </a:buClr>
              <a:buSzPts val="2000"/>
              <a:buFont typeface="Montserrat SemiBold"/>
              <a:buNone/>
            </a:pPr>
            <a:r>
              <a:rPr lang="en-US" sz="2900">
                <a:solidFill>
                  <a:schemeClr val="dk1"/>
                </a:solidFill>
                <a:latin typeface="Poppins Light"/>
                <a:ea typeface="Poppins Light"/>
                <a:cs typeface="Poppins Light"/>
                <a:sym typeface="Poppins Light"/>
              </a:rPr>
              <a:t>Resource Allocation Plan </a:t>
            </a:r>
            <a:endParaRPr sz="2300">
              <a:solidFill>
                <a:schemeClr val="dk1"/>
              </a:solidFill>
              <a:latin typeface="Poppins Light"/>
              <a:ea typeface="Poppins Light"/>
              <a:cs typeface="Poppins Light"/>
              <a:sym typeface="Poppins Light"/>
            </a:endParaRPr>
          </a:p>
          <a:p>
            <a:pPr indent="0" lvl="0" marL="0" marR="0" rtl="0" algn="l">
              <a:lnSpc>
                <a:spcPct val="100000"/>
              </a:lnSpc>
              <a:spcBef>
                <a:spcPts val="600"/>
              </a:spcBef>
              <a:spcAft>
                <a:spcPts val="0"/>
              </a:spcAft>
              <a:buClr>
                <a:srgbClr val="6E89C0"/>
              </a:buClr>
              <a:buSzPts val="1800"/>
              <a:buFont typeface="Montserrat Medium"/>
              <a:buNone/>
            </a:pPr>
            <a:r>
              <a:rPr b="1" i="0" lang="en-US" sz="1900" u="none" cap="none" strike="noStrike">
                <a:solidFill>
                  <a:schemeClr val="dk1"/>
                </a:solidFill>
                <a:latin typeface="Poppins"/>
                <a:ea typeface="Poppins"/>
                <a:cs typeface="Poppins"/>
                <a:sym typeface="Poppins"/>
              </a:rPr>
              <a:t>Budget Structure</a:t>
            </a:r>
            <a:endParaRPr b="1" sz="1500">
              <a:solidFill>
                <a:schemeClr val="dk1"/>
              </a:solidFill>
              <a:latin typeface="Poppins"/>
              <a:ea typeface="Poppins"/>
              <a:cs typeface="Poppins"/>
              <a:sym typeface="Poppins"/>
            </a:endParaRPr>
          </a:p>
        </p:txBody>
      </p:sp>
      <p:sp>
        <p:nvSpPr>
          <p:cNvPr id="2779" name="Google Shape;2779;p42"/>
          <p:cNvSpPr txBox="1"/>
          <p:nvPr/>
        </p:nvSpPr>
        <p:spPr>
          <a:xfrm>
            <a:off x="11140208" y="2885923"/>
            <a:ext cx="580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Montserrat SemiBold"/>
              <a:buNone/>
            </a:pPr>
            <a:r>
              <a:rPr i="0" lang="en-US" sz="1400" u="none" cap="none" strike="noStrike">
                <a:solidFill>
                  <a:srgbClr val="000000"/>
                </a:solidFill>
                <a:latin typeface="Poppins SemiBold"/>
                <a:ea typeface="Poppins SemiBold"/>
                <a:cs typeface="Poppins SemiBold"/>
                <a:sym typeface="Poppins SemiBold"/>
              </a:rPr>
              <a:t>40</a:t>
            </a:r>
            <a:r>
              <a:rPr i="0" lang="en-US" sz="1400" u="none" cap="none" strike="noStrike">
                <a:solidFill>
                  <a:srgbClr val="000000"/>
                </a:solidFill>
                <a:latin typeface="Poppins Medium"/>
                <a:ea typeface="Poppins Medium"/>
                <a:cs typeface="Poppins Medium"/>
                <a:sym typeface="Poppins Medium"/>
              </a:rPr>
              <a:t>%</a:t>
            </a:r>
            <a:endParaRPr>
              <a:latin typeface="Poppins"/>
              <a:ea typeface="Poppins"/>
              <a:cs typeface="Poppins"/>
              <a:sym typeface="Poppins"/>
            </a:endParaRPr>
          </a:p>
        </p:txBody>
      </p:sp>
      <p:sp>
        <p:nvSpPr>
          <p:cNvPr id="2780" name="Google Shape;2780;p42"/>
          <p:cNvSpPr txBox="1"/>
          <p:nvPr/>
        </p:nvSpPr>
        <p:spPr>
          <a:xfrm>
            <a:off x="8694310" y="5873485"/>
            <a:ext cx="563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Montserrat SemiBold"/>
              <a:buNone/>
            </a:pPr>
            <a:r>
              <a:rPr i="0" lang="en-US" sz="1400" u="none" cap="none" strike="noStrike">
                <a:solidFill>
                  <a:srgbClr val="000000"/>
                </a:solidFill>
                <a:latin typeface="Poppins SemiBold"/>
                <a:ea typeface="Poppins SemiBold"/>
                <a:cs typeface="Poppins SemiBold"/>
                <a:sym typeface="Poppins SemiBold"/>
              </a:rPr>
              <a:t>20</a:t>
            </a:r>
            <a:r>
              <a:rPr i="0" lang="en-US" sz="1400" u="none" cap="none" strike="noStrike">
                <a:solidFill>
                  <a:srgbClr val="000000"/>
                </a:solidFill>
                <a:latin typeface="Poppins Medium"/>
                <a:ea typeface="Poppins Medium"/>
                <a:cs typeface="Poppins Medium"/>
                <a:sym typeface="Poppins Medium"/>
              </a:rPr>
              <a:t>%</a:t>
            </a:r>
            <a:endParaRPr>
              <a:latin typeface="Poppins"/>
              <a:ea typeface="Poppins"/>
              <a:cs typeface="Poppins"/>
              <a:sym typeface="Poppins"/>
            </a:endParaRPr>
          </a:p>
        </p:txBody>
      </p:sp>
      <p:sp>
        <p:nvSpPr>
          <p:cNvPr id="2781" name="Google Shape;2781;p42"/>
          <p:cNvSpPr txBox="1"/>
          <p:nvPr/>
        </p:nvSpPr>
        <p:spPr>
          <a:xfrm>
            <a:off x="6345358" y="4585530"/>
            <a:ext cx="511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Montserrat SemiBold"/>
              <a:buNone/>
            </a:pPr>
            <a:r>
              <a:rPr i="0" lang="en-US" sz="1400" u="none" cap="none" strike="noStrike">
                <a:solidFill>
                  <a:srgbClr val="000000"/>
                </a:solidFill>
                <a:latin typeface="Poppins SemiBold"/>
                <a:ea typeface="Poppins SemiBold"/>
                <a:cs typeface="Poppins SemiBold"/>
                <a:sym typeface="Poppins SemiBold"/>
              </a:rPr>
              <a:t>15</a:t>
            </a:r>
            <a:r>
              <a:rPr i="0" lang="en-US" sz="1400" u="none" cap="none" strike="noStrike">
                <a:solidFill>
                  <a:srgbClr val="000000"/>
                </a:solidFill>
                <a:latin typeface="Poppins Medium"/>
                <a:ea typeface="Poppins Medium"/>
                <a:cs typeface="Poppins Medium"/>
                <a:sym typeface="Poppins Medium"/>
              </a:rPr>
              <a:t>%</a:t>
            </a:r>
            <a:endParaRPr>
              <a:latin typeface="Poppins"/>
              <a:ea typeface="Poppins"/>
              <a:cs typeface="Poppins"/>
              <a:sym typeface="Poppins"/>
            </a:endParaRPr>
          </a:p>
        </p:txBody>
      </p:sp>
      <p:sp>
        <p:nvSpPr>
          <p:cNvPr id="2782" name="Google Shape;2782;p42"/>
          <p:cNvSpPr txBox="1"/>
          <p:nvPr/>
        </p:nvSpPr>
        <p:spPr>
          <a:xfrm>
            <a:off x="6210934" y="2526822"/>
            <a:ext cx="527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Montserrat SemiBold"/>
              <a:buNone/>
            </a:pPr>
            <a:r>
              <a:rPr i="0" lang="en-US" sz="1400" u="none" cap="none" strike="noStrike">
                <a:solidFill>
                  <a:srgbClr val="000000"/>
                </a:solidFill>
                <a:latin typeface="Poppins SemiBold"/>
                <a:ea typeface="Poppins SemiBold"/>
                <a:cs typeface="Poppins SemiBold"/>
                <a:sym typeface="Poppins SemiBold"/>
              </a:rPr>
              <a:t>10</a:t>
            </a:r>
            <a:r>
              <a:rPr i="0" lang="en-US" sz="1400" u="none" cap="none" strike="noStrike">
                <a:solidFill>
                  <a:srgbClr val="000000"/>
                </a:solidFill>
                <a:latin typeface="Poppins Medium"/>
                <a:ea typeface="Poppins Medium"/>
                <a:cs typeface="Poppins Medium"/>
                <a:sym typeface="Poppins Medium"/>
              </a:rPr>
              <a:t>%</a:t>
            </a:r>
            <a:endParaRPr>
              <a:latin typeface="Poppins"/>
              <a:ea typeface="Poppins"/>
              <a:cs typeface="Poppins"/>
              <a:sym typeface="Poppins"/>
            </a:endParaRPr>
          </a:p>
        </p:txBody>
      </p:sp>
      <p:sp>
        <p:nvSpPr>
          <p:cNvPr id="2783" name="Google Shape;2783;p42"/>
          <p:cNvSpPr txBox="1"/>
          <p:nvPr/>
        </p:nvSpPr>
        <p:spPr>
          <a:xfrm>
            <a:off x="7071319" y="1365909"/>
            <a:ext cx="527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Montserrat SemiBold"/>
              <a:buNone/>
            </a:pPr>
            <a:r>
              <a:rPr i="0" lang="en-US" sz="1400" u="none" cap="none" strike="noStrike">
                <a:solidFill>
                  <a:srgbClr val="000000"/>
                </a:solidFill>
                <a:latin typeface="Poppins SemiBold"/>
                <a:ea typeface="Poppins SemiBold"/>
                <a:cs typeface="Poppins SemiBold"/>
                <a:sym typeface="Poppins SemiBold"/>
              </a:rPr>
              <a:t>10</a:t>
            </a:r>
            <a:r>
              <a:rPr i="0" lang="en-US" sz="1400" u="none" cap="none" strike="noStrike">
                <a:solidFill>
                  <a:srgbClr val="000000"/>
                </a:solidFill>
                <a:latin typeface="Poppins Medium"/>
                <a:ea typeface="Poppins Medium"/>
                <a:cs typeface="Poppins Medium"/>
                <a:sym typeface="Poppins Medium"/>
              </a:rPr>
              <a:t>%</a:t>
            </a:r>
            <a:endParaRPr>
              <a:latin typeface="Poppins"/>
              <a:ea typeface="Poppins"/>
              <a:cs typeface="Poppins"/>
              <a:sym typeface="Poppins"/>
            </a:endParaRPr>
          </a:p>
        </p:txBody>
      </p:sp>
      <p:sp>
        <p:nvSpPr>
          <p:cNvPr id="2784" name="Google Shape;2784;p42"/>
          <p:cNvSpPr txBox="1"/>
          <p:nvPr/>
        </p:nvSpPr>
        <p:spPr>
          <a:xfrm>
            <a:off x="8286826" y="956242"/>
            <a:ext cx="442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Montserrat SemiBold"/>
              <a:buNone/>
            </a:pPr>
            <a:r>
              <a:rPr i="0" lang="en-US" sz="1400" u="none" cap="none" strike="noStrike">
                <a:solidFill>
                  <a:srgbClr val="000000"/>
                </a:solidFill>
                <a:latin typeface="Poppins SemiBold"/>
                <a:ea typeface="Poppins SemiBold"/>
                <a:cs typeface="Poppins SemiBold"/>
                <a:sym typeface="Poppins SemiBold"/>
              </a:rPr>
              <a:t>5</a:t>
            </a:r>
            <a:r>
              <a:rPr i="0" lang="en-US" sz="1400" u="none" cap="none" strike="noStrike">
                <a:solidFill>
                  <a:srgbClr val="000000"/>
                </a:solidFill>
                <a:latin typeface="Poppins Medium"/>
                <a:ea typeface="Poppins Medium"/>
                <a:cs typeface="Poppins Medium"/>
                <a:sym typeface="Poppins Medium"/>
              </a:rPr>
              <a:t>%</a:t>
            </a:r>
            <a:endParaRPr>
              <a:latin typeface="Poppins"/>
              <a:ea typeface="Poppins"/>
              <a:cs typeface="Poppins"/>
              <a:sym typeface="Poppins"/>
            </a:endParaRPr>
          </a:p>
        </p:txBody>
      </p:sp>
      <p:sp>
        <p:nvSpPr>
          <p:cNvPr id="2785" name="Google Shape;2785;p42"/>
          <p:cNvSpPr txBox="1"/>
          <p:nvPr/>
        </p:nvSpPr>
        <p:spPr>
          <a:xfrm>
            <a:off x="3877044" y="4104546"/>
            <a:ext cx="570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Montserrat SemiBold"/>
              <a:buNone/>
            </a:pPr>
            <a:r>
              <a:rPr i="0" lang="en-US" sz="1400" u="none" cap="none" strike="noStrike">
                <a:solidFill>
                  <a:srgbClr val="000000"/>
                </a:solidFill>
                <a:latin typeface="Poppins SemiBold"/>
                <a:ea typeface="Poppins SemiBold"/>
                <a:cs typeface="Poppins SemiBold"/>
                <a:sym typeface="Poppins SemiBold"/>
              </a:rPr>
              <a:t>60</a:t>
            </a:r>
            <a:r>
              <a:rPr i="0" lang="en-US" sz="1400" u="none" cap="none" strike="noStrike">
                <a:solidFill>
                  <a:srgbClr val="000000"/>
                </a:solidFill>
                <a:latin typeface="Poppins Medium"/>
                <a:ea typeface="Poppins Medium"/>
                <a:cs typeface="Poppins Medium"/>
                <a:sym typeface="Poppins Medium"/>
              </a:rPr>
              <a:t>%</a:t>
            </a:r>
            <a:endParaRPr>
              <a:latin typeface="Poppins"/>
              <a:ea typeface="Poppins"/>
              <a:cs typeface="Poppins"/>
              <a:sym typeface="Poppins"/>
            </a:endParaRPr>
          </a:p>
        </p:txBody>
      </p:sp>
      <p:sp>
        <p:nvSpPr>
          <p:cNvPr id="2786" name="Google Shape;2786;p42"/>
          <p:cNvSpPr txBox="1"/>
          <p:nvPr/>
        </p:nvSpPr>
        <p:spPr>
          <a:xfrm>
            <a:off x="884070" y="3940843"/>
            <a:ext cx="563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Montserrat SemiBold"/>
              <a:buNone/>
            </a:pPr>
            <a:r>
              <a:rPr i="0" lang="en-US" sz="1400" u="none" cap="none" strike="noStrike">
                <a:solidFill>
                  <a:srgbClr val="000000"/>
                </a:solidFill>
                <a:latin typeface="Poppins SemiBold"/>
                <a:ea typeface="Poppins SemiBold"/>
                <a:cs typeface="Poppins SemiBold"/>
                <a:sym typeface="Poppins SemiBold"/>
              </a:rPr>
              <a:t>20</a:t>
            </a:r>
            <a:r>
              <a:rPr i="0" lang="en-US" sz="1400" u="none" cap="none" strike="noStrike">
                <a:solidFill>
                  <a:srgbClr val="000000"/>
                </a:solidFill>
                <a:latin typeface="Poppins Medium"/>
                <a:ea typeface="Poppins Medium"/>
                <a:cs typeface="Poppins Medium"/>
                <a:sym typeface="Poppins Medium"/>
              </a:rPr>
              <a:t>%</a:t>
            </a:r>
            <a:endParaRPr>
              <a:latin typeface="Poppins"/>
              <a:ea typeface="Poppins"/>
              <a:cs typeface="Poppins"/>
              <a:sym typeface="Poppins"/>
            </a:endParaRPr>
          </a:p>
        </p:txBody>
      </p:sp>
      <p:sp>
        <p:nvSpPr>
          <p:cNvPr id="2787" name="Google Shape;2787;p42"/>
          <p:cNvSpPr txBox="1"/>
          <p:nvPr/>
        </p:nvSpPr>
        <p:spPr>
          <a:xfrm>
            <a:off x="1471452" y="2115460"/>
            <a:ext cx="563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Montserrat SemiBold"/>
              <a:buNone/>
            </a:pPr>
            <a:r>
              <a:rPr i="0" lang="en-US" sz="1400" u="none" cap="none" strike="noStrike">
                <a:solidFill>
                  <a:srgbClr val="000000"/>
                </a:solidFill>
                <a:latin typeface="Poppins SemiBold"/>
                <a:ea typeface="Poppins SemiBold"/>
                <a:cs typeface="Poppins SemiBold"/>
                <a:sym typeface="Poppins SemiBold"/>
              </a:rPr>
              <a:t>20</a:t>
            </a:r>
            <a:r>
              <a:rPr i="0" lang="en-US" sz="1400" u="none" cap="none" strike="noStrike">
                <a:solidFill>
                  <a:srgbClr val="000000"/>
                </a:solidFill>
                <a:latin typeface="Poppins Medium"/>
                <a:ea typeface="Poppins Medium"/>
                <a:cs typeface="Poppins Medium"/>
                <a:sym typeface="Poppins Medium"/>
              </a:rPr>
              <a:t>%</a:t>
            </a:r>
            <a:endParaRPr>
              <a:latin typeface="Poppins"/>
              <a:ea typeface="Poppins"/>
              <a:cs typeface="Poppins"/>
              <a:sym typeface="Poppins"/>
            </a:endParaRPr>
          </a:p>
        </p:txBody>
      </p:sp>
      <p:pic>
        <p:nvPicPr>
          <p:cNvPr id="2788" name="Google Shape;2788;p42"/>
          <p:cNvPicPr preferRelativeResize="0"/>
          <p:nvPr/>
        </p:nvPicPr>
        <p:blipFill rotWithShape="1">
          <a:blip r:embed="rId4">
            <a:alphaModFix/>
          </a:blip>
          <a:srcRect b="0" l="0" r="0" t="0"/>
          <a:stretch/>
        </p:blipFill>
        <p:spPr>
          <a:xfrm>
            <a:off x="1233448" y="2084845"/>
            <a:ext cx="2898900" cy="2958600"/>
          </a:xfrm>
          <a:prstGeom prst="rect">
            <a:avLst/>
          </a:prstGeom>
          <a:noFill/>
          <a:ln>
            <a:noFill/>
          </a:ln>
        </p:spPr>
      </p:pic>
      <p:sp>
        <p:nvSpPr>
          <p:cNvPr id="2789" name="Google Shape;2789;p42"/>
          <p:cNvSpPr/>
          <p:nvPr/>
        </p:nvSpPr>
        <p:spPr>
          <a:xfrm>
            <a:off x="1691459" y="2572798"/>
            <a:ext cx="1982700" cy="1982700"/>
          </a:xfrm>
          <a:prstGeom prst="ellipse">
            <a:avLst/>
          </a:prstGeom>
          <a:gradFill>
            <a:gsLst>
              <a:gs pos="0">
                <a:schemeClr val="lt1"/>
              </a:gs>
              <a:gs pos="60000">
                <a:schemeClr val="lt1"/>
              </a:gs>
              <a:gs pos="68000">
                <a:srgbClr val="F7F5F1"/>
              </a:gs>
              <a:gs pos="100000">
                <a:srgbClr val="F7F5F1"/>
              </a:gs>
            </a:gsLst>
            <a:path path="circle">
              <a:fillToRect b="50%" l="50%" r="50%" t="50%"/>
            </a:path>
            <a:tileRect/>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790" name="Google Shape;2790;p42"/>
          <p:cNvSpPr txBox="1"/>
          <p:nvPr/>
        </p:nvSpPr>
        <p:spPr>
          <a:xfrm>
            <a:off x="1936505" y="3394925"/>
            <a:ext cx="1492800" cy="338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7B7B7B"/>
              </a:buClr>
              <a:buSzPts val="1600"/>
              <a:buFont typeface="Montserrat SemiBold"/>
              <a:buNone/>
            </a:pPr>
            <a:r>
              <a:rPr i="0" lang="en-US" sz="1600" u="none" cap="none" strike="noStrike">
                <a:solidFill>
                  <a:srgbClr val="7B7B7B"/>
                </a:solidFill>
                <a:latin typeface="Poppins SemiBold"/>
                <a:ea typeface="Poppins SemiBold"/>
                <a:cs typeface="Poppins SemiBold"/>
                <a:sym typeface="Poppins SemiBold"/>
              </a:rPr>
              <a:t>LONG-TERM</a:t>
            </a:r>
            <a:endParaRPr>
              <a:latin typeface="Poppins"/>
              <a:ea typeface="Poppins"/>
              <a:cs typeface="Poppins"/>
              <a:sym typeface="Poppins"/>
            </a:endParaRPr>
          </a:p>
        </p:txBody>
      </p:sp>
      <p:sp>
        <p:nvSpPr>
          <p:cNvPr id="2791" name="Google Shape;2791;p42"/>
          <p:cNvSpPr/>
          <p:nvPr/>
        </p:nvSpPr>
        <p:spPr>
          <a:xfrm>
            <a:off x="7000368" y="1693477"/>
            <a:ext cx="3729300" cy="3729300"/>
          </a:xfrm>
          <a:prstGeom prst="ellipse">
            <a:avLst/>
          </a:prstGeom>
          <a:gradFill>
            <a:gsLst>
              <a:gs pos="0">
                <a:schemeClr val="lt1"/>
              </a:gs>
              <a:gs pos="60000">
                <a:schemeClr val="lt1"/>
              </a:gs>
              <a:gs pos="68000">
                <a:srgbClr val="F7F5F1"/>
              </a:gs>
              <a:gs pos="100000">
                <a:srgbClr val="F7F5F1"/>
              </a:gs>
            </a:gsLst>
            <a:path path="circle">
              <a:fillToRect b="50%" l="50%" r="50%" t="50%"/>
            </a:path>
            <a:tileRect/>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92" name="Google Shape;2792;p42"/>
          <p:cNvSpPr txBox="1"/>
          <p:nvPr/>
        </p:nvSpPr>
        <p:spPr>
          <a:xfrm>
            <a:off x="7879791" y="3117405"/>
            <a:ext cx="1970400" cy="400200"/>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324973"/>
              </a:buClr>
              <a:buSzPts val="2000"/>
              <a:buFont typeface="Montserrat SemiBold"/>
              <a:buNone/>
            </a:pPr>
            <a:r>
              <a:rPr i="0" lang="en-US" sz="2000" u="none" cap="none" strike="noStrike">
                <a:solidFill>
                  <a:schemeClr val="dk1"/>
                </a:solidFill>
                <a:latin typeface="Poppins SemiBold"/>
                <a:ea typeface="Poppins SemiBold"/>
                <a:cs typeface="Poppins SemiBold"/>
                <a:sym typeface="Poppins SemiBold"/>
              </a:rPr>
              <a:t>SHORT-TERM</a:t>
            </a:r>
            <a:endParaRPr>
              <a:solidFill>
                <a:schemeClr val="dk1"/>
              </a:solidFill>
              <a:latin typeface="Poppins"/>
              <a:ea typeface="Poppins"/>
              <a:cs typeface="Poppins"/>
              <a:sym typeface="Poppins"/>
            </a:endParaRPr>
          </a:p>
        </p:txBody>
      </p:sp>
      <p:sp>
        <p:nvSpPr>
          <p:cNvPr id="2793" name="Google Shape;2793;p42">
            <a:hlinkClick action="ppaction://hlinkshowjump?jump=nextslide"/>
          </p:cNvPr>
          <p:cNvSpPr/>
          <p:nvPr/>
        </p:nvSpPr>
        <p:spPr>
          <a:xfrm>
            <a:off x="8201719" y="3547566"/>
            <a:ext cx="1326600" cy="350400"/>
          </a:xfrm>
          <a:prstGeom prst="roundRect">
            <a:avLst>
              <a:gd fmla="val 50000" name="adj"/>
            </a:avLst>
          </a:prstGeom>
          <a:solidFill>
            <a:schemeClr val="dk1"/>
          </a:solidFill>
          <a:ln cap="flat" cmpd="sng" w="9525">
            <a:solidFill>
              <a:schemeClr val="lt1"/>
            </a:solidFill>
            <a:prstDash val="solid"/>
            <a:miter lim="800000"/>
            <a:headEnd len="sm" w="sm" type="none"/>
            <a:tailEnd len="sm" w="sm" type="none"/>
          </a:ln>
          <a:effectLst>
            <a:outerShdw blurRad="254000" rotWithShape="0" algn="t">
              <a:srgbClr val="192439">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000"/>
              <a:buFont typeface="Montserrat SemiBold"/>
              <a:buNone/>
            </a:pPr>
            <a:r>
              <a:rPr b="1" i="0" lang="en-US" sz="1000" u="none" cap="none" strike="noStrike">
                <a:solidFill>
                  <a:srgbClr val="FFFFFF"/>
                </a:solidFill>
                <a:latin typeface="Poppins"/>
                <a:ea typeface="Poppins"/>
                <a:cs typeface="Poppins"/>
                <a:sym typeface="Poppins"/>
              </a:rPr>
              <a:t>SHOW DETAILS</a:t>
            </a:r>
            <a:endParaRPr>
              <a:latin typeface="Poppins"/>
              <a:ea typeface="Poppins"/>
              <a:cs typeface="Poppins"/>
              <a:sym typeface="Poppins"/>
            </a:endParaRPr>
          </a:p>
        </p:txBody>
      </p:sp>
      <p:cxnSp>
        <p:nvCxnSpPr>
          <p:cNvPr id="2794" name="Google Shape;2794;p42"/>
          <p:cNvCxnSpPr/>
          <p:nvPr/>
        </p:nvCxnSpPr>
        <p:spPr>
          <a:xfrm>
            <a:off x="8563644" y="1745686"/>
            <a:ext cx="0" cy="401400"/>
          </a:xfrm>
          <a:prstGeom prst="straightConnector1">
            <a:avLst/>
          </a:prstGeom>
          <a:noFill/>
          <a:ln cap="rnd" cmpd="sng" w="9525">
            <a:solidFill>
              <a:srgbClr val="B9B9B9"/>
            </a:solidFill>
            <a:prstDash val="dash"/>
            <a:miter lim="800000"/>
            <a:headEnd len="sm" w="sm" type="none"/>
            <a:tailEnd len="sm" w="sm" type="none"/>
          </a:ln>
        </p:spPr>
      </p:cxnSp>
      <p:cxnSp>
        <p:nvCxnSpPr>
          <p:cNvPr id="2795" name="Google Shape;2795;p42"/>
          <p:cNvCxnSpPr/>
          <p:nvPr/>
        </p:nvCxnSpPr>
        <p:spPr>
          <a:xfrm>
            <a:off x="7790385" y="2057100"/>
            <a:ext cx="0" cy="391500"/>
          </a:xfrm>
          <a:prstGeom prst="straightConnector1">
            <a:avLst/>
          </a:prstGeom>
          <a:noFill/>
          <a:ln cap="rnd" cmpd="sng" w="9525">
            <a:solidFill>
              <a:srgbClr val="B9B9B9"/>
            </a:solidFill>
            <a:prstDash val="dash"/>
            <a:miter lim="800000"/>
            <a:headEnd len="sm" w="sm" type="none"/>
            <a:tailEnd len="sm" w="sm" type="none"/>
          </a:ln>
        </p:spPr>
      </p:cxnSp>
      <p:cxnSp>
        <p:nvCxnSpPr>
          <p:cNvPr id="2796" name="Google Shape;2796;p42"/>
          <p:cNvCxnSpPr/>
          <p:nvPr/>
        </p:nvCxnSpPr>
        <p:spPr>
          <a:xfrm>
            <a:off x="7181041" y="2798346"/>
            <a:ext cx="1730700" cy="0"/>
          </a:xfrm>
          <a:prstGeom prst="straightConnector1">
            <a:avLst/>
          </a:prstGeom>
          <a:noFill/>
          <a:ln cap="rnd" cmpd="sng" w="9525">
            <a:solidFill>
              <a:srgbClr val="B9B9B9"/>
            </a:solidFill>
            <a:prstDash val="dash"/>
            <a:miter lim="800000"/>
            <a:headEnd len="sm" w="sm" type="none"/>
            <a:tailEnd len="sm" w="sm" type="none"/>
          </a:ln>
        </p:spPr>
      </p:cxnSp>
      <p:cxnSp>
        <p:nvCxnSpPr>
          <p:cNvPr id="2797" name="Google Shape;2797;p42"/>
          <p:cNvCxnSpPr/>
          <p:nvPr/>
        </p:nvCxnSpPr>
        <p:spPr>
          <a:xfrm>
            <a:off x="8409801" y="4316959"/>
            <a:ext cx="2130600" cy="0"/>
          </a:xfrm>
          <a:prstGeom prst="straightConnector1">
            <a:avLst/>
          </a:prstGeom>
          <a:noFill/>
          <a:ln cap="rnd" cmpd="sng" w="9525">
            <a:solidFill>
              <a:srgbClr val="B9B9B9"/>
            </a:solidFill>
            <a:prstDash val="dash"/>
            <a:miter lim="800000"/>
            <a:headEnd len="sm" w="sm" type="none"/>
            <a:tailEnd len="sm" w="sm" type="none"/>
          </a:ln>
        </p:spPr>
      </p:cxnSp>
      <p:sp>
        <p:nvSpPr>
          <p:cNvPr id="2798" name="Google Shape;2798;p42"/>
          <p:cNvSpPr txBox="1"/>
          <p:nvPr/>
        </p:nvSpPr>
        <p:spPr>
          <a:xfrm>
            <a:off x="8561358" y="1958382"/>
            <a:ext cx="11370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B7B7B"/>
              </a:buClr>
              <a:buSzPts val="900"/>
              <a:buFont typeface="Montserrat"/>
              <a:buNone/>
            </a:pPr>
            <a:r>
              <a:rPr i="0" lang="en-US" sz="900" u="none" cap="none" strike="noStrike">
                <a:solidFill>
                  <a:srgbClr val="7B7B7B"/>
                </a:solidFill>
                <a:latin typeface="Poppins"/>
                <a:ea typeface="Poppins"/>
                <a:cs typeface="Poppins"/>
                <a:sym typeface="Poppins"/>
              </a:rPr>
              <a:t>Training &amp; talent</a:t>
            </a:r>
            <a:endParaRPr>
              <a:latin typeface="Poppins"/>
              <a:ea typeface="Poppins"/>
              <a:cs typeface="Poppins"/>
              <a:sym typeface="Poppins"/>
            </a:endParaRPr>
          </a:p>
        </p:txBody>
      </p:sp>
      <p:sp>
        <p:nvSpPr>
          <p:cNvPr id="2799" name="Google Shape;2799;p42"/>
          <p:cNvSpPr txBox="1"/>
          <p:nvPr/>
        </p:nvSpPr>
        <p:spPr>
          <a:xfrm>
            <a:off x="7790371" y="2263250"/>
            <a:ext cx="17307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B7B7B"/>
              </a:buClr>
              <a:buSzPts val="900"/>
              <a:buFont typeface="Montserrat"/>
              <a:buNone/>
            </a:pPr>
            <a:r>
              <a:rPr i="0" lang="en-US" sz="900" u="none" cap="none" strike="noStrike">
                <a:solidFill>
                  <a:srgbClr val="7B7B7B"/>
                </a:solidFill>
                <a:latin typeface="Poppins"/>
                <a:ea typeface="Poppins"/>
                <a:cs typeface="Poppins"/>
                <a:sym typeface="Poppins"/>
              </a:rPr>
              <a:t>Compliance &amp; risk</a:t>
            </a:r>
            <a:endParaRPr>
              <a:latin typeface="Poppins"/>
              <a:ea typeface="Poppins"/>
              <a:cs typeface="Poppins"/>
              <a:sym typeface="Poppins"/>
            </a:endParaRPr>
          </a:p>
        </p:txBody>
      </p:sp>
      <p:sp>
        <p:nvSpPr>
          <p:cNvPr id="2800" name="Google Shape;2800;p42"/>
          <p:cNvSpPr txBox="1"/>
          <p:nvPr/>
        </p:nvSpPr>
        <p:spPr>
          <a:xfrm>
            <a:off x="8271056" y="2675150"/>
            <a:ext cx="1921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7B7B7B"/>
              </a:buClr>
              <a:buSzPts val="900"/>
              <a:buFont typeface="Montserrat"/>
              <a:buNone/>
            </a:pPr>
            <a:r>
              <a:rPr i="0" lang="en-US" sz="900" u="none" cap="none" strike="noStrike">
                <a:solidFill>
                  <a:srgbClr val="7B7B7B"/>
                </a:solidFill>
                <a:latin typeface="Poppins"/>
                <a:ea typeface="Poppins"/>
                <a:cs typeface="Poppins"/>
                <a:sym typeface="Poppins"/>
              </a:rPr>
              <a:t>Customer success</a:t>
            </a:r>
            <a:endParaRPr>
              <a:latin typeface="Poppins"/>
              <a:ea typeface="Poppins"/>
              <a:cs typeface="Poppins"/>
              <a:sym typeface="Poppins"/>
            </a:endParaRPr>
          </a:p>
        </p:txBody>
      </p:sp>
      <p:sp>
        <p:nvSpPr>
          <p:cNvPr id="2801" name="Google Shape;2801;p42"/>
          <p:cNvSpPr txBox="1"/>
          <p:nvPr/>
        </p:nvSpPr>
        <p:spPr>
          <a:xfrm>
            <a:off x="7669328" y="4623497"/>
            <a:ext cx="13437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B7B7B"/>
              </a:buClr>
              <a:buSzPts val="900"/>
              <a:buFont typeface="Montserrat"/>
              <a:buNone/>
            </a:pPr>
            <a:r>
              <a:rPr i="0" lang="en-US" sz="900" u="none" cap="none" strike="noStrike">
                <a:solidFill>
                  <a:srgbClr val="7B7B7B"/>
                </a:solidFill>
                <a:latin typeface="Poppins"/>
                <a:ea typeface="Poppins"/>
                <a:cs typeface="Poppins"/>
                <a:sym typeface="Poppins"/>
              </a:rPr>
              <a:t>Process automation</a:t>
            </a:r>
            <a:endParaRPr>
              <a:latin typeface="Poppins"/>
              <a:ea typeface="Poppins"/>
              <a:cs typeface="Poppins"/>
              <a:sym typeface="Poppins"/>
            </a:endParaRPr>
          </a:p>
        </p:txBody>
      </p:sp>
      <p:sp>
        <p:nvSpPr>
          <p:cNvPr id="2802" name="Google Shape;2802;p42"/>
          <p:cNvSpPr txBox="1"/>
          <p:nvPr/>
        </p:nvSpPr>
        <p:spPr>
          <a:xfrm>
            <a:off x="8241428" y="4920092"/>
            <a:ext cx="14607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B7B7B"/>
              </a:buClr>
              <a:buSzPts val="900"/>
              <a:buFont typeface="Montserrat"/>
              <a:buNone/>
            </a:pPr>
            <a:r>
              <a:rPr i="0" lang="en-US" sz="900" u="none" cap="none" strike="noStrike">
                <a:solidFill>
                  <a:srgbClr val="7B7B7B"/>
                </a:solidFill>
                <a:latin typeface="Poppins"/>
                <a:ea typeface="Poppins"/>
                <a:cs typeface="Poppins"/>
                <a:sym typeface="Poppins"/>
              </a:rPr>
              <a:t>Product development</a:t>
            </a:r>
            <a:endParaRPr>
              <a:latin typeface="Poppins"/>
              <a:ea typeface="Poppins"/>
              <a:cs typeface="Poppins"/>
              <a:sym typeface="Poppins"/>
            </a:endParaRPr>
          </a:p>
        </p:txBody>
      </p:sp>
      <p:sp>
        <p:nvSpPr>
          <p:cNvPr id="2803" name="Google Shape;2803;p42"/>
          <p:cNvSpPr txBox="1"/>
          <p:nvPr/>
        </p:nvSpPr>
        <p:spPr>
          <a:xfrm>
            <a:off x="8318271" y="4318626"/>
            <a:ext cx="1385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B7B7B"/>
              </a:buClr>
              <a:buSzPts val="900"/>
              <a:buFont typeface="Montserrat"/>
              <a:buNone/>
            </a:pPr>
            <a:r>
              <a:rPr i="0" lang="en-US" sz="900" u="none" cap="none" strike="noStrike">
                <a:solidFill>
                  <a:srgbClr val="7B7B7B"/>
                </a:solidFill>
                <a:latin typeface="Poppins"/>
                <a:ea typeface="Poppins"/>
                <a:cs typeface="Poppins"/>
                <a:sym typeface="Poppins"/>
              </a:rPr>
              <a:t>Digital infrastructure</a:t>
            </a:r>
            <a:endParaRPr>
              <a:latin typeface="Poppins"/>
              <a:ea typeface="Poppins"/>
              <a:cs typeface="Poppins"/>
              <a:sym typeface="Poppins"/>
            </a:endParaRPr>
          </a:p>
        </p:txBody>
      </p:sp>
      <p:cxnSp>
        <p:nvCxnSpPr>
          <p:cNvPr id="2804" name="Google Shape;2804;p42"/>
          <p:cNvCxnSpPr/>
          <p:nvPr/>
        </p:nvCxnSpPr>
        <p:spPr>
          <a:xfrm>
            <a:off x="7669328" y="4697561"/>
            <a:ext cx="0" cy="252600"/>
          </a:xfrm>
          <a:prstGeom prst="straightConnector1">
            <a:avLst/>
          </a:prstGeom>
          <a:noFill/>
          <a:ln cap="rnd" cmpd="sng" w="9525">
            <a:solidFill>
              <a:srgbClr val="B9B9B9"/>
            </a:solidFill>
            <a:prstDash val="dash"/>
            <a:miter lim="800000"/>
            <a:headEnd len="sm" w="sm" type="none"/>
            <a:tailEnd len="sm" w="sm" type="none"/>
          </a:ln>
        </p:spPr>
      </p:cxnSp>
      <p:cxnSp>
        <p:nvCxnSpPr>
          <p:cNvPr id="2805" name="Google Shape;2805;p42"/>
          <p:cNvCxnSpPr/>
          <p:nvPr/>
        </p:nvCxnSpPr>
        <p:spPr>
          <a:xfrm>
            <a:off x="8271049" y="4994646"/>
            <a:ext cx="0" cy="294600"/>
          </a:xfrm>
          <a:prstGeom prst="straightConnector1">
            <a:avLst/>
          </a:prstGeom>
          <a:noFill/>
          <a:ln cap="rnd" cmpd="sng" w="9525">
            <a:solidFill>
              <a:srgbClr val="B9B9B9"/>
            </a:solidFill>
            <a:prstDash val="dash"/>
            <a:miter lim="800000"/>
            <a:headEnd len="sm" w="sm" type="none"/>
            <a:tailEnd len="sm" w="sm" type="none"/>
          </a:ln>
        </p:spPr>
      </p:cxnSp>
      <p:sp>
        <p:nvSpPr>
          <p:cNvPr id="2806" name="Google Shape;2806;p42"/>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
        <p:nvSpPr>
          <p:cNvPr id="2807" name="Google Shape;2807;p42"/>
          <p:cNvSpPr txBox="1"/>
          <p:nvPr>
            <p:ph idx="3"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1" name="Shape 2811"/>
        <p:cNvGrpSpPr/>
        <p:nvPr/>
      </p:nvGrpSpPr>
      <p:grpSpPr>
        <a:xfrm>
          <a:off x="0" y="0"/>
          <a:ext cx="0" cy="0"/>
          <a:chOff x="0" y="0"/>
          <a:chExt cx="0" cy="0"/>
        </a:xfrm>
      </p:grpSpPr>
      <p:sp>
        <p:nvSpPr>
          <p:cNvPr id="2812" name="Google Shape;2812;p43"/>
          <p:cNvSpPr/>
          <p:nvPr/>
        </p:nvSpPr>
        <p:spPr>
          <a:xfrm>
            <a:off x="530672" y="4647251"/>
            <a:ext cx="3418500" cy="487500"/>
          </a:xfrm>
          <a:prstGeom prst="roundRect">
            <a:avLst>
              <a:gd fmla="val 25264" name="adj"/>
            </a:avLst>
          </a:prstGeom>
          <a:solidFill>
            <a:schemeClr val="dk1"/>
          </a:solidFill>
          <a:ln cap="flat" cmpd="sng" w="9525">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lnSpc>
                <a:spcPct val="100000"/>
              </a:lnSpc>
              <a:spcBef>
                <a:spcPts val="0"/>
              </a:spcBef>
              <a:spcAft>
                <a:spcPts val="0"/>
              </a:spcAft>
              <a:buClr>
                <a:schemeClr val="lt1"/>
              </a:buClr>
              <a:buSzPts val="1300"/>
              <a:buFont typeface="Arial"/>
              <a:buNone/>
            </a:pPr>
            <a:r>
              <a:t/>
            </a:r>
            <a:endParaRPr i="0" sz="1300" u="none" cap="none" strike="noStrike">
              <a:solidFill>
                <a:srgbClr val="FFFFFF"/>
              </a:solidFill>
              <a:latin typeface="Poppins SemiBold"/>
              <a:ea typeface="Poppins SemiBold"/>
              <a:cs typeface="Poppins SemiBold"/>
              <a:sym typeface="Poppins SemiBold"/>
            </a:endParaRPr>
          </a:p>
        </p:txBody>
      </p:sp>
      <p:sp>
        <p:nvSpPr>
          <p:cNvPr id="2813" name="Google Shape;2813;p43"/>
          <p:cNvSpPr txBox="1"/>
          <p:nvPr/>
        </p:nvSpPr>
        <p:spPr>
          <a:xfrm>
            <a:off x="1748038" y="5577623"/>
            <a:ext cx="2201100" cy="246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Poppins Medium"/>
                <a:ea typeface="Poppins Medium"/>
                <a:cs typeface="Poppins Medium"/>
                <a:sym typeface="Poppins Medium"/>
              </a:rPr>
              <a:t>AI-powered R&amp;D automation</a:t>
            </a:r>
            <a:endParaRPr>
              <a:latin typeface="Poppins"/>
              <a:ea typeface="Poppins"/>
              <a:cs typeface="Poppins"/>
              <a:sym typeface="Poppins"/>
            </a:endParaRPr>
          </a:p>
        </p:txBody>
      </p:sp>
      <p:sp>
        <p:nvSpPr>
          <p:cNvPr id="2814" name="Google Shape;2814;p43"/>
          <p:cNvSpPr/>
          <p:nvPr/>
        </p:nvSpPr>
        <p:spPr>
          <a:xfrm>
            <a:off x="606126" y="5583113"/>
            <a:ext cx="525300" cy="235200"/>
          </a:xfrm>
          <a:prstGeom prst="roundRect">
            <a:avLst>
              <a:gd fmla="val 50000" name="adj"/>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1-A</a:t>
            </a:r>
            <a:endParaRPr>
              <a:latin typeface="Poppins"/>
              <a:ea typeface="Poppins"/>
              <a:cs typeface="Poppins"/>
              <a:sym typeface="Poppins"/>
            </a:endParaRPr>
          </a:p>
        </p:txBody>
      </p:sp>
      <p:sp>
        <p:nvSpPr>
          <p:cNvPr id="2815" name="Google Shape;2815;p43"/>
          <p:cNvSpPr txBox="1"/>
          <p:nvPr/>
        </p:nvSpPr>
        <p:spPr>
          <a:xfrm>
            <a:off x="1320800" y="5909730"/>
            <a:ext cx="2628300" cy="246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Poppins Medium"/>
                <a:ea typeface="Poppins Medium"/>
                <a:cs typeface="Poppins Medium"/>
                <a:sym typeface="Poppins Medium"/>
              </a:rPr>
              <a:t>Rapid prototyping and testing labs</a:t>
            </a:r>
            <a:endParaRPr>
              <a:latin typeface="Poppins"/>
              <a:ea typeface="Poppins"/>
              <a:cs typeface="Poppins"/>
              <a:sym typeface="Poppins"/>
            </a:endParaRPr>
          </a:p>
        </p:txBody>
      </p:sp>
      <p:sp>
        <p:nvSpPr>
          <p:cNvPr id="2816" name="Google Shape;2816;p43"/>
          <p:cNvSpPr/>
          <p:nvPr/>
        </p:nvSpPr>
        <p:spPr>
          <a:xfrm>
            <a:off x="606126" y="5915221"/>
            <a:ext cx="525300" cy="235200"/>
          </a:xfrm>
          <a:prstGeom prst="roundRect">
            <a:avLst>
              <a:gd fmla="val 50000" name="adj"/>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2-A</a:t>
            </a:r>
            <a:endParaRPr>
              <a:latin typeface="Poppins"/>
              <a:ea typeface="Poppins"/>
              <a:cs typeface="Poppins"/>
              <a:sym typeface="Poppins"/>
            </a:endParaRPr>
          </a:p>
        </p:txBody>
      </p:sp>
      <p:sp>
        <p:nvSpPr>
          <p:cNvPr id="2817" name="Google Shape;2817;p43"/>
          <p:cNvSpPr txBox="1"/>
          <p:nvPr/>
        </p:nvSpPr>
        <p:spPr>
          <a:xfrm>
            <a:off x="1748038" y="6241839"/>
            <a:ext cx="2201100" cy="246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Poppins Medium"/>
                <a:ea typeface="Poppins Medium"/>
                <a:cs typeface="Poppins Medium"/>
                <a:sym typeface="Poppins Medium"/>
              </a:rPr>
              <a:t>Strategic tech acquisitions</a:t>
            </a:r>
            <a:endParaRPr>
              <a:latin typeface="Poppins"/>
              <a:ea typeface="Poppins"/>
              <a:cs typeface="Poppins"/>
              <a:sym typeface="Poppins"/>
            </a:endParaRPr>
          </a:p>
        </p:txBody>
      </p:sp>
      <p:sp>
        <p:nvSpPr>
          <p:cNvPr id="2818" name="Google Shape;2818;p43"/>
          <p:cNvSpPr/>
          <p:nvPr/>
        </p:nvSpPr>
        <p:spPr>
          <a:xfrm>
            <a:off x="606126" y="6247329"/>
            <a:ext cx="525300" cy="235200"/>
          </a:xfrm>
          <a:prstGeom prst="roundRect">
            <a:avLst>
              <a:gd fmla="val 50000" name="adj"/>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3-A</a:t>
            </a:r>
            <a:endParaRPr>
              <a:latin typeface="Poppins"/>
              <a:ea typeface="Poppins"/>
              <a:cs typeface="Poppins"/>
              <a:sym typeface="Poppins"/>
            </a:endParaRPr>
          </a:p>
        </p:txBody>
      </p:sp>
      <p:sp>
        <p:nvSpPr>
          <p:cNvPr id="2819" name="Google Shape;2819;p43"/>
          <p:cNvSpPr txBox="1"/>
          <p:nvPr/>
        </p:nvSpPr>
        <p:spPr>
          <a:xfrm>
            <a:off x="530672" y="5267857"/>
            <a:ext cx="22011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7B7B7B"/>
                </a:solidFill>
                <a:latin typeface="Poppins"/>
                <a:ea typeface="Poppins"/>
                <a:cs typeface="Poppins"/>
                <a:sym typeface="Poppins"/>
              </a:rPr>
              <a:t>STRATEGIC INITIATIVES</a:t>
            </a:r>
            <a:endParaRPr>
              <a:latin typeface="Poppins"/>
              <a:ea typeface="Poppins"/>
              <a:cs typeface="Poppins"/>
              <a:sym typeface="Poppins"/>
            </a:endParaRPr>
          </a:p>
        </p:txBody>
      </p:sp>
      <p:grpSp>
        <p:nvGrpSpPr>
          <p:cNvPr id="2820" name="Google Shape;2820;p43"/>
          <p:cNvGrpSpPr/>
          <p:nvPr/>
        </p:nvGrpSpPr>
        <p:grpSpPr>
          <a:xfrm>
            <a:off x="529395" y="5866787"/>
            <a:ext cx="3418451" cy="332108"/>
            <a:chOff x="529395" y="5523534"/>
            <a:chExt cx="3418451" cy="332108"/>
          </a:xfrm>
        </p:grpSpPr>
        <p:cxnSp>
          <p:nvCxnSpPr>
            <p:cNvPr id="2821" name="Google Shape;2821;p43"/>
            <p:cNvCxnSpPr/>
            <p:nvPr/>
          </p:nvCxnSpPr>
          <p:spPr>
            <a:xfrm>
              <a:off x="529395" y="5523534"/>
              <a:ext cx="3418451" cy="0"/>
            </a:xfrm>
            <a:prstGeom prst="straightConnector1">
              <a:avLst/>
            </a:prstGeom>
            <a:noFill/>
            <a:ln cap="rnd" cmpd="sng" w="9525">
              <a:solidFill>
                <a:srgbClr val="7B7B7B">
                  <a:alpha val="60000"/>
                </a:srgbClr>
              </a:solidFill>
              <a:prstDash val="dash"/>
              <a:miter lim="8000"/>
              <a:headEnd len="sm" w="sm" type="none"/>
              <a:tailEnd len="sm" w="sm" type="none"/>
            </a:ln>
          </p:spPr>
        </p:cxnSp>
        <p:cxnSp>
          <p:nvCxnSpPr>
            <p:cNvPr id="2822" name="Google Shape;2822;p43"/>
            <p:cNvCxnSpPr/>
            <p:nvPr/>
          </p:nvCxnSpPr>
          <p:spPr>
            <a:xfrm>
              <a:off x="529395" y="5855642"/>
              <a:ext cx="3418451" cy="0"/>
            </a:xfrm>
            <a:prstGeom prst="straightConnector1">
              <a:avLst/>
            </a:prstGeom>
            <a:noFill/>
            <a:ln cap="rnd" cmpd="sng" w="9525">
              <a:solidFill>
                <a:srgbClr val="7B7B7B">
                  <a:alpha val="60000"/>
                </a:srgbClr>
              </a:solidFill>
              <a:prstDash val="dash"/>
              <a:miter lim="8000"/>
              <a:headEnd len="sm" w="sm" type="none"/>
              <a:tailEnd len="sm" w="sm" type="none"/>
            </a:ln>
          </p:spPr>
        </p:cxnSp>
      </p:grpSp>
      <p:sp>
        <p:nvSpPr>
          <p:cNvPr id="2823" name="Google Shape;2823;p43"/>
          <p:cNvSpPr/>
          <p:nvPr/>
        </p:nvSpPr>
        <p:spPr>
          <a:xfrm>
            <a:off x="4386774" y="4647251"/>
            <a:ext cx="3418500" cy="487500"/>
          </a:xfrm>
          <a:prstGeom prst="roundRect">
            <a:avLst>
              <a:gd fmla="val 25264" name="adj"/>
            </a:avLst>
          </a:prstGeom>
          <a:solidFill>
            <a:schemeClr val="dk1"/>
          </a:solidFill>
          <a:ln cap="flat" cmpd="sng" w="9525">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lnSpc>
                <a:spcPct val="100000"/>
              </a:lnSpc>
              <a:spcBef>
                <a:spcPts val="0"/>
              </a:spcBef>
              <a:spcAft>
                <a:spcPts val="0"/>
              </a:spcAft>
              <a:buClr>
                <a:schemeClr val="lt1"/>
              </a:buClr>
              <a:buSzPts val="1300"/>
              <a:buFont typeface="Arial"/>
              <a:buNone/>
            </a:pPr>
            <a:r>
              <a:t/>
            </a:r>
            <a:endParaRPr i="0" sz="1300" u="none" cap="none" strike="noStrike">
              <a:solidFill>
                <a:srgbClr val="FFFFFF"/>
              </a:solidFill>
              <a:latin typeface="Poppins SemiBold"/>
              <a:ea typeface="Poppins SemiBold"/>
              <a:cs typeface="Poppins SemiBold"/>
              <a:sym typeface="Poppins SemiBold"/>
            </a:endParaRPr>
          </a:p>
        </p:txBody>
      </p:sp>
      <p:sp>
        <p:nvSpPr>
          <p:cNvPr id="2824" name="Google Shape;2824;p43"/>
          <p:cNvSpPr txBox="1"/>
          <p:nvPr/>
        </p:nvSpPr>
        <p:spPr>
          <a:xfrm>
            <a:off x="5242560" y="5577623"/>
            <a:ext cx="2562600" cy="246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Poppins Medium"/>
                <a:ea typeface="Poppins Medium"/>
                <a:cs typeface="Poppins Medium"/>
                <a:sym typeface="Poppins Medium"/>
              </a:rPr>
              <a:t>Global expansion pilot programs</a:t>
            </a:r>
            <a:endParaRPr>
              <a:latin typeface="Poppins"/>
              <a:ea typeface="Poppins"/>
              <a:cs typeface="Poppins"/>
              <a:sym typeface="Poppins"/>
            </a:endParaRPr>
          </a:p>
        </p:txBody>
      </p:sp>
      <p:sp>
        <p:nvSpPr>
          <p:cNvPr id="2825" name="Google Shape;2825;p43"/>
          <p:cNvSpPr/>
          <p:nvPr/>
        </p:nvSpPr>
        <p:spPr>
          <a:xfrm>
            <a:off x="4462228" y="5583113"/>
            <a:ext cx="525300" cy="235200"/>
          </a:xfrm>
          <a:prstGeom prst="roundRect">
            <a:avLst>
              <a:gd fmla="val 50000" name="adj"/>
            </a:avLst>
          </a:prstGeom>
          <a:solidFill>
            <a:schemeClr val="accent5"/>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1-B</a:t>
            </a:r>
            <a:endParaRPr>
              <a:latin typeface="Poppins"/>
              <a:ea typeface="Poppins"/>
              <a:cs typeface="Poppins"/>
              <a:sym typeface="Poppins"/>
            </a:endParaRPr>
          </a:p>
        </p:txBody>
      </p:sp>
      <p:sp>
        <p:nvSpPr>
          <p:cNvPr id="2826" name="Google Shape;2826;p43"/>
          <p:cNvSpPr txBox="1"/>
          <p:nvPr/>
        </p:nvSpPr>
        <p:spPr>
          <a:xfrm>
            <a:off x="5212080" y="5909730"/>
            <a:ext cx="2593200" cy="246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Poppins Medium"/>
                <a:ea typeface="Poppins Medium"/>
                <a:cs typeface="Poppins Medium"/>
                <a:sym typeface="Poppins Medium"/>
              </a:rPr>
              <a:t>Industry partnerships and collabs</a:t>
            </a:r>
            <a:endParaRPr>
              <a:latin typeface="Poppins"/>
              <a:ea typeface="Poppins"/>
              <a:cs typeface="Poppins"/>
              <a:sym typeface="Poppins"/>
            </a:endParaRPr>
          </a:p>
        </p:txBody>
      </p:sp>
      <p:sp>
        <p:nvSpPr>
          <p:cNvPr id="2827" name="Google Shape;2827;p43"/>
          <p:cNvSpPr/>
          <p:nvPr/>
        </p:nvSpPr>
        <p:spPr>
          <a:xfrm>
            <a:off x="4462228" y="5915221"/>
            <a:ext cx="525300" cy="235200"/>
          </a:xfrm>
          <a:prstGeom prst="roundRect">
            <a:avLst>
              <a:gd fmla="val 50000" name="adj"/>
            </a:avLst>
          </a:prstGeom>
          <a:solidFill>
            <a:schemeClr val="accent5"/>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2-B</a:t>
            </a:r>
            <a:endParaRPr>
              <a:latin typeface="Poppins"/>
              <a:ea typeface="Poppins"/>
              <a:cs typeface="Poppins"/>
              <a:sym typeface="Poppins"/>
            </a:endParaRPr>
          </a:p>
        </p:txBody>
      </p:sp>
      <p:sp>
        <p:nvSpPr>
          <p:cNvPr id="2828" name="Google Shape;2828;p43"/>
          <p:cNvSpPr txBox="1"/>
          <p:nvPr/>
        </p:nvSpPr>
        <p:spPr>
          <a:xfrm>
            <a:off x="5604140" y="6241839"/>
            <a:ext cx="2201100" cy="246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Poppins Medium"/>
                <a:ea typeface="Poppins Medium"/>
                <a:cs typeface="Poppins Medium"/>
                <a:sym typeface="Poppins Medium"/>
              </a:rPr>
              <a:t>Customer-centric localization</a:t>
            </a:r>
            <a:endParaRPr>
              <a:latin typeface="Poppins"/>
              <a:ea typeface="Poppins"/>
              <a:cs typeface="Poppins"/>
              <a:sym typeface="Poppins"/>
            </a:endParaRPr>
          </a:p>
        </p:txBody>
      </p:sp>
      <p:sp>
        <p:nvSpPr>
          <p:cNvPr id="2829" name="Google Shape;2829;p43"/>
          <p:cNvSpPr/>
          <p:nvPr/>
        </p:nvSpPr>
        <p:spPr>
          <a:xfrm>
            <a:off x="4462228" y="6247329"/>
            <a:ext cx="525300" cy="235200"/>
          </a:xfrm>
          <a:prstGeom prst="roundRect">
            <a:avLst>
              <a:gd fmla="val 50000" name="adj"/>
            </a:avLst>
          </a:prstGeom>
          <a:solidFill>
            <a:schemeClr val="accent5"/>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3-B</a:t>
            </a:r>
            <a:endParaRPr>
              <a:latin typeface="Poppins"/>
              <a:ea typeface="Poppins"/>
              <a:cs typeface="Poppins"/>
              <a:sym typeface="Poppins"/>
            </a:endParaRPr>
          </a:p>
        </p:txBody>
      </p:sp>
      <p:sp>
        <p:nvSpPr>
          <p:cNvPr id="2830" name="Google Shape;2830;p43"/>
          <p:cNvSpPr txBox="1"/>
          <p:nvPr/>
        </p:nvSpPr>
        <p:spPr>
          <a:xfrm>
            <a:off x="4386774" y="5267857"/>
            <a:ext cx="22011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7B7B7B"/>
                </a:solidFill>
                <a:latin typeface="Poppins"/>
                <a:ea typeface="Poppins"/>
                <a:cs typeface="Poppins"/>
                <a:sym typeface="Poppins"/>
              </a:rPr>
              <a:t>STRATEGIC INITIATIVES</a:t>
            </a:r>
            <a:endParaRPr>
              <a:latin typeface="Poppins"/>
              <a:ea typeface="Poppins"/>
              <a:cs typeface="Poppins"/>
              <a:sym typeface="Poppins"/>
            </a:endParaRPr>
          </a:p>
        </p:txBody>
      </p:sp>
      <p:grpSp>
        <p:nvGrpSpPr>
          <p:cNvPr id="2831" name="Google Shape;2831;p43"/>
          <p:cNvGrpSpPr/>
          <p:nvPr/>
        </p:nvGrpSpPr>
        <p:grpSpPr>
          <a:xfrm>
            <a:off x="4385497" y="5866787"/>
            <a:ext cx="3418451" cy="332108"/>
            <a:chOff x="529395" y="5523534"/>
            <a:chExt cx="3418451" cy="332108"/>
          </a:xfrm>
        </p:grpSpPr>
        <p:cxnSp>
          <p:nvCxnSpPr>
            <p:cNvPr id="2832" name="Google Shape;2832;p43"/>
            <p:cNvCxnSpPr/>
            <p:nvPr/>
          </p:nvCxnSpPr>
          <p:spPr>
            <a:xfrm>
              <a:off x="529395" y="5523534"/>
              <a:ext cx="3418451" cy="0"/>
            </a:xfrm>
            <a:prstGeom prst="straightConnector1">
              <a:avLst/>
            </a:prstGeom>
            <a:noFill/>
            <a:ln cap="rnd" cmpd="sng" w="9525">
              <a:solidFill>
                <a:srgbClr val="7B7B7B">
                  <a:alpha val="60000"/>
                </a:srgbClr>
              </a:solidFill>
              <a:prstDash val="dash"/>
              <a:miter lim="8000"/>
              <a:headEnd len="sm" w="sm" type="none"/>
              <a:tailEnd len="sm" w="sm" type="none"/>
            </a:ln>
          </p:spPr>
        </p:cxnSp>
        <p:cxnSp>
          <p:nvCxnSpPr>
            <p:cNvPr id="2833" name="Google Shape;2833;p43"/>
            <p:cNvCxnSpPr/>
            <p:nvPr/>
          </p:nvCxnSpPr>
          <p:spPr>
            <a:xfrm>
              <a:off x="529395" y="5855642"/>
              <a:ext cx="3418451" cy="0"/>
            </a:xfrm>
            <a:prstGeom prst="straightConnector1">
              <a:avLst/>
            </a:prstGeom>
            <a:noFill/>
            <a:ln cap="rnd" cmpd="sng" w="9525">
              <a:solidFill>
                <a:srgbClr val="7B7B7B">
                  <a:alpha val="60000"/>
                </a:srgbClr>
              </a:solidFill>
              <a:prstDash val="dash"/>
              <a:miter lim="8000"/>
              <a:headEnd len="sm" w="sm" type="none"/>
              <a:tailEnd len="sm" w="sm" type="none"/>
            </a:ln>
          </p:spPr>
        </p:cxnSp>
      </p:grpSp>
      <p:sp>
        <p:nvSpPr>
          <p:cNvPr id="2834" name="Google Shape;2834;p43"/>
          <p:cNvSpPr/>
          <p:nvPr/>
        </p:nvSpPr>
        <p:spPr>
          <a:xfrm>
            <a:off x="8242876" y="4647251"/>
            <a:ext cx="3418500" cy="487500"/>
          </a:xfrm>
          <a:prstGeom prst="roundRect">
            <a:avLst>
              <a:gd fmla="val 25264" name="adj"/>
            </a:avLst>
          </a:prstGeom>
          <a:solidFill>
            <a:schemeClr val="dk1"/>
          </a:solidFill>
          <a:ln cap="flat" cmpd="sng" w="9525">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lnSpc>
                <a:spcPct val="100000"/>
              </a:lnSpc>
              <a:spcBef>
                <a:spcPts val="0"/>
              </a:spcBef>
              <a:spcAft>
                <a:spcPts val="0"/>
              </a:spcAft>
              <a:buClr>
                <a:schemeClr val="lt1"/>
              </a:buClr>
              <a:buSzPts val="1300"/>
              <a:buFont typeface="Arial"/>
              <a:buNone/>
            </a:pPr>
            <a:r>
              <a:t/>
            </a:r>
            <a:endParaRPr i="0" sz="1300" u="none" cap="none" strike="noStrike">
              <a:solidFill>
                <a:srgbClr val="FFFFFF"/>
              </a:solidFill>
              <a:latin typeface="Poppins SemiBold"/>
              <a:ea typeface="Poppins SemiBold"/>
              <a:cs typeface="Poppins SemiBold"/>
              <a:sym typeface="Poppins SemiBold"/>
            </a:endParaRPr>
          </a:p>
        </p:txBody>
      </p:sp>
      <p:sp>
        <p:nvSpPr>
          <p:cNvPr id="2835" name="Google Shape;2835;p43"/>
          <p:cNvSpPr txBox="1"/>
          <p:nvPr/>
        </p:nvSpPr>
        <p:spPr>
          <a:xfrm>
            <a:off x="9460242" y="5577623"/>
            <a:ext cx="2201100" cy="246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Poppins Medium"/>
                <a:ea typeface="Poppins Medium"/>
                <a:cs typeface="Poppins Medium"/>
                <a:sym typeface="Poppins Medium"/>
              </a:rPr>
              <a:t>Scalable cloud infrastructure</a:t>
            </a:r>
            <a:endParaRPr>
              <a:latin typeface="Poppins"/>
              <a:ea typeface="Poppins"/>
              <a:cs typeface="Poppins"/>
              <a:sym typeface="Poppins"/>
            </a:endParaRPr>
          </a:p>
        </p:txBody>
      </p:sp>
      <p:sp>
        <p:nvSpPr>
          <p:cNvPr id="2836" name="Google Shape;2836;p43"/>
          <p:cNvSpPr/>
          <p:nvPr/>
        </p:nvSpPr>
        <p:spPr>
          <a:xfrm>
            <a:off x="8318330" y="5583113"/>
            <a:ext cx="525300" cy="235200"/>
          </a:xfrm>
          <a:prstGeom prst="roundRect">
            <a:avLst>
              <a:gd fmla="val 50000" name="adj"/>
            </a:avLst>
          </a:prstGeom>
          <a:solidFill>
            <a:schemeClr val="accent4"/>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1-C</a:t>
            </a:r>
            <a:endParaRPr>
              <a:latin typeface="Poppins"/>
              <a:ea typeface="Poppins"/>
              <a:cs typeface="Poppins"/>
              <a:sym typeface="Poppins"/>
            </a:endParaRPr>
          </a:p>
        </p:txBody>
      </p:sp>
      <p:sp>
        <p:nvSpPr>
          <p:cNvPr id="2837" name="Google Shape;2837;p43"/>
          <p:cNvSpPr txBox="1"/>
          <p:nvPr/>
        </p:nvSpPr>
        <p:spPr>
          <a:xfrm>
            <a:off x="9460242" y="5909730"/>
            <a:ext cx="2201100" cy="246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Poppins Medium"/>
                <a:ea typeface="Poppins Medium"/>
                <a:cs typeface="Poppins Medium"/>
                <a:sym typeface="Poppins Medium"/>
              </a:rPr>
              <a:t>Cross-functional agile teams</a:t>
            </a:r>
            <a:endParaRPr>
              <a:latin typeface="Poppins"/>
              <a:ea typeface="Poppins"/>
              <a:cs typeface="Poppins"/>
              <a:sym typeface="Poppins"/>
            </a:endParaRPr>
          </a:p>
        </p:txBody>
      </p:sp>
      <p:sp>
        <p:nvSpPr>
          <p:cNvPr id="2838" name="Google Shape;2838;p43"/>
          <p:cNvSpPr/>
          <p:nvPr/>
        </p:nvSpPr>
        <p:spPr>
          <a:xfrm>
            <a:off x="8318330" y="5915221"/>
            <a:ext cx="525300" cy="235200"/>
          </a:xfrm>
          <a:prstGeom prst="roundRect">
            <a:avLst>
              <a:gd fmla="val 50000" name="adj"/>
            </a:avLst>
          </a:prstGeom>
          <a:solidFill>
            <a:schemeClr val="accent4"/>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2-C</a:t>
            </a:r>
            <a:endParaRPr>
              <a:latin typeface="Poppins"/>
              <a:ea typeface="Poppins"/>
              <a:cs typeface="Poppins"/>
              <a:sym typeface="Poppins"/>
            </a:endParaRPr>
          </a:p>
        </p:txBody>
      </p:sp>
      <p:sp>
        <p:nvSpPr>
          <p:cNvPr id="2839" name="Google Shape;2839;p43"/>
          <p:cNvSpPr txBox="1"/>
          <p:nvPr/>
        </p:nvSpPr>
        <p:spPr>
          <a:xfrm>
            <a:off x="9460242" y="6241839"/>
            <a:ext cx="2201100" cy="2463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000">
                <a:solidFill>
                  <a:schemeClr val="dk1"/>
                </a:solidFill>
                <a:latin typeface="Poppins Medium"/>
                <a:ea typeface="Poppins Medium"/>
                <a:cs typeface="Poppins Medium"/>
                <a:sym typeface="Poppins Medium"/>
              </a:rPr>
              <a:t>Data-driven decision making</a:t>
            </a:r>
            <a:endParaRPr>
              <a:latin typeface="Poppins"/>
              <a:ea typeface="Poppins"/>
              <a:cs typeface="Poppins"/>
              <a:sym typeface="Poppins"/>
            </a:endParaRPr>
          </a:p>
        </p:txBody>
      </p:sp>
      <p:sp>
        <p:nvSpPr>
          <p:cNvPr id="2840" name="Google Shape;2840;p43"/>
          <p:cNvSpPr/>
          <p:nvPr/>
        </p:nvSpPr>
        <p:spPr>
          <a:xfrm>
            <a:off x="8318330" y="6247329"/>
            <a:ext cx="525300" cy="235200"/>
          </a:xfrm>
          <a:prstGeom prst="roundRect">
            <a:avLst>
              <a:gd fmla="val 50000" name="adj"/>
            </a:avLst>
          </a:prstGeom>
          <a:solidFill>
            <a:schemeClr val="accent4"/>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3-C</a:t>
            </a:r>
            <a:endParaRPr>
              <a:latin typeface="Poppins"/>
              <a:ea typeface="Poppins"/>
              <a:cs typeface="Poppins"/>
              <a:sym typeface="Poppins"/>
            </a:endParaRPr>
          </a:p>
        </p:txBody>
      </p:sp>
      <p:sp>
        <p:nvSpPr>
          <p:cNvPr id="2841" name="Google Shape;2841;p43"/>
          <p:cNvSpPr txBox="1"/>
          <p:nvPr/>
        </p:nvSpPr>
        <p:spPr>
          <a:xfrm>
            <a:off x="8242876" y="5267857"/>
            <a:ext cx="2201100" cy="24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7B7B7B"/>
                </a:solidFill>
                <a:latin typeface="Poppins"/>
                <a:ea typeface="Poppins"/>
                <a:cs typeface="Poppins"/>
                <a:sym typeface="Poppins"/>
              </a:rPr>
              <a:t>STRATEGIC INITIATIVES</a:t>
            </a:r>
            <a:endParaRPr>
              <a:latin typeface="Poppins"/>
              <a:ea typeface="Poppins"/>
              <a:cs typeface="Poppins"/>
              <a:sym typeface="Poppins"/>
            </a:endParaRPr>
          </a:p>
        </p:txBody>
      </p:sp>
      <p:grpSp>
        <p:nvGrpSpPr>
          <p:cNvPr id="2842" name="Google Shape;2842;p43"/>
          <p:cNvGrpSpPr/>
          <p:nvPr/>
        </p:nvGrpSpPr>
        <p:grpSpPr>
          <a:xfrm>
            <a:off x="8241599" y="5866787"/>
            <a:ext cx="3418451" cy="332108"/>
            <a:chOff x="529395" y="5523534"/>
            <a:chExt cx="3418451" cy="332108"/>
          </a:xfrm>
        </p:grpSpPr>
        <p:cxnSp>
          <p:nvCxnSpPr>
            <p:cNvPr id="2843" name="Google Shape;2843;p43"/>
            <p:cNvCxnSpPr/>
            <p:nvPr/>
          </p:nvCxnSpPr>
          <p:spPr>
            <a:xfrm>
              <a:off x="529395" y="5523534"/>
              <a:ext cx="3418451" cy="0"/>
            </a:xfrm>
            <a:prstGeom prst="straightConnector1">
              <a:avLst/>
            </a:prstGeom>
            <a:noFill/>
            <a:ln cap="rnd" cmpd="sng" w="9525">
              <a:solidFill>
                <a:srgbClr val="7B7B7B">
                  <a:alpha val="60000"/>
                </a:srgbClr>
              </a:solidFill>
              <a:prstDash val="dash"/>
              <a:miter lim="8000"/>
              <a:headEnd len="sm" w="sm" type="none"/>
              <a:tailEnd len="sm" w="sm" type="none"/>
            </a:ln>
          </p:spPr>
        </p:cxnSp>
        <p:cxnSp>
          <p:nvCxnSpPr>
            <p:cNvPr id="2844" name="Google Shape;2844;p43"/>
            <p:cNvCxnSpPr/>
            <p:nvPr/>
          </p:nvCxnSpPr>
          <p:spPr>
            <a:xfrm>
              <a:off x="529395" y="5855642"/>
              <a:ext cx="3418451" cy="0"/>
            </a:xfrm>
            <a:prstGeom prst="straightConnector1">
              <a:avLst/>
            </a:prstGeom>
            <a:noFill/>
            <a:ln cap="rnd" cmpd="sng" w="9525">
              <a:solidFill>
                <a:srgbClr val="7B7B7B">
                  <a:alpha val="60000"/>
                </a:srgbClr>
              </a:solidFill>
              <a:prstDash val="dash"/>
              <a:miter lim="8000"/>
              <a:headEnd len="sm" w="sm" type="none"/>
              <a:tailEnd len="sm" w="sm" type="none"/>
            </a:ln>
          </p:spPr>
        </p:cxnSp>
      </p:grpSp>
      <p:sp>
        <p:nvSpPr>
          <p:cNvPr id="2845" name="Google Shape;2845;p43"/>
          <p:cNvSpPr/>
          <p:nvPr/>
        </p:nvSpPr>
        <p:spPr>
          <a:xfrm>
            <a:off x="3886971" y="687342"/>
            <a:ext cx="7774500" cy="3084600"/>
          </a:xfrm>
          <a:prstGeom prst="roundRect">
            <a:avLst>
              <a:gd fmla="val 4882" name="adj"/>
            </a:avLst>
          </a:prstGeom>
          <a:solidFill>
            <a:schemeClr val="lt1"/>
          </a:solidFill>
          <a:ln>
            <a:noFill/>
          </a:ln>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t/>
            </a:r>
            <a:endParaRPr sz="900">
              <a:solidFill>
                <a:schemeClr val="dk1"/>
              </a:solidFill>
              <a:latin typeface="Montserrat"/>
              <a:ea typeface="Montserrat"/>
              <a:cs typeface="Montserrat"/>
              <a:sym typeface="Montserrat"/>
            </a:endParaRPr>
          </a:p>
        </p:txBody>
      </p:sp>
      <p:grpSp>
        <p:nvGrpSpPr>
          <p:cNvPr id="2846" name="Google Shape;2846;p43"/>
          <p:cNvGrpSpPr/>
          <p:nvPr/>
        </p:nvGrpSpPr>
        <p:grpSpPr>
          <a:xfrm>
            <a:off x="3886970" y="687342"/>
            <a:ext cx="7774354" cy="353347"/>
            <a:chOff x="3886970" y="349642"/>
            <a:chExt cx="7774354" cy="353347"/>
          </a:xfrm>
        </p:grpSpPr>
        <p:sp>
          <p:nvSpPr>
            <p:cNvPr id="2847" name="Google Shape;2847;p43"/>
            <p:cNvSpPr/>
            <p:nvPr/>
          </p:nvSpPr>
          <p:spPr>
            <a:xfrm>
              <a:off x="3886970" y="349642"/>
              <a:ext cx="7774353" cy="353347"/>
            </a:xfrm>
            <a:prstGeom prst="round2SameRect">
              <a:avLst>
                <a:gd fmla="val 35535" name="adj1"/>
                <a:gd fmla="val 0" name="adj2"/>
              </a:avLst>
            </a:prstGeom>
            <a:gradFill>
              <a:gsLst>
                <a:gs pos="0">
                  <a:srgbClr val="324973">
                    <a:alpha val="0"/>
                  </a:srgbClr>
                </a:gs>
                <a:gs pos="100000">
                  <a:srgbClr val="324973">
                    <a:alpha val="14901"/>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8" name="Google Shape;2848;p43"/>
            <p:cNvSpPr/>
            <p:nvPr/>
          </p:nvSpPr>
          <p:spPr>
            <a:xfrm flipH="1">
              <a:off x="3886971" y="349642"/>
              <a:ext cx="3887178" cy="353347"/>
            </a:xfrm>
            <a:prstGeom prst="round2SameRect">
              <a:avLst>
                <a:gd fmla="val 40926" name="adj1"/>
                <a:gd fmla="val 0" name="adj2"/>
              </a:avLst>
            </a:prstGeom>
            <a:gradFill>
              <a:gsLst>
                <a:gs pos="0">
                  <a:schemeClr val="lt1"/>
                </a:gs>
                <a:gs pos="50000">
                  <a:srgbClr val="FFFFFF">
                    <a:alpha val="0"/>
                  </a:srgbClr>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49" name="Google Shape;2849;p43"/>
            <p:cNvSpPr/>
            <p:nvPr/>
          </p:nvSpPr>
          <p:spPr>
            <a:xfrm flipH="1">
              <a:off x="7774146" y="349642"/>
              <a:ext cx="3887178" cy="353347"/>
            </a:xfrm>
            <a:prstGeom prst="round2SameRect">
              <a:avLst>
                <a:gd fmla="val 40926" name="adj1"/>
                <a:gd fmla="val 0" name="adj2"/>
              </a:avLst>
            </a:prstGeom>
            <a:gradFill>
              <a:gsLst>
                <a:gs pos="0">
                  <a:schemeClr val="lt1"/>
                </a:gs>
                <a:gs pos="50000">
                  <a:srgbClr val="FFFFFF">
                    <a:alpha val="0"/>
                  </a:srgbClr>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850" name="Google Shape;2850;p43"/>
          <p:cNvGrpSpPr/>
          <p:nvPr/>
        </p:nvGrpSpPr>
        <p:grpSpPr>
          <a:xfrm>
            <a:off x="3886970" y="3418522"/>
            <a:ext cx="7774354" cy="353347"/>
            <a:chOff x="3886970" y="3080822"/>
            <a:chExt cx="7774354" cy="353347"/>
          </a:xfrm>
        </p:grpSpPr>
        <p:sp>
          <p:nvSpPr>
            <p:cNvPr id="2851" name="Google Shape;2851;p43"/>
            <p:cNvSpPr/>
            <p:nvPr/>
          </p:nvSpPr>
          <p:spPr>
            <a:xfrm flipH="1" rot="10800000">
              <a:off x="3886970" y="3080822"/>
              <a:ext cx="7774353" cy="353347"/>
            </a:xfrm>
            <a:prstGeom prst="round2SameRect">
              <a:avLst>
                <a:gd fmla="val 35535" name="adj1"/>
                <a:gd fmla="val 0" name="adj2"/>
              </a:avLst>
            </a:prstGeom>
            <a:gradFill>
              <a:gsLst>
                <a:gs pos="0">
                  <a:srgbClr val="324973">
                    <a:alpha val="0"/>
                  </a:srgbClr>
                </a:gs>
                <a:gs pos="100000">
                  <a:srgbClr val="324973">
                    <a:alpha val="14901"/>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2" name="Google Shape;2852;p43"/>
            <p:cNvSpPr/>
            <p:nvPr/>
          </p:nvSpPr>
          <p:spPr>
            <a:xfrm rot="10800000">
              <a:off x="3886971" y="3080822"/>
              <a:ext cx="3887178" cy="353347"/>
            </a:xfrm>
            <a:prstGeom prst="round2SameRect">
              <a:avLst>
                <a:gd fmla="val 40926" name="adj1"/>
                <a:gd fmla="val 0" name="adj2"/>
              </a:avLst>
            </a:prstGeom>
            <a:gradFill>
              <a:gsLst>
                <a:gs pos="0">
                  <a:schemeClr val="lt1"/>
                </a:gs>
                <a:gs pos="50000">
                  <a:srgbClr val="FFFFFF">
                    <a:alpha val="0"/>
                  </a:srgbClr>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3" name="Google Shape;2853;p43"/>
            <p:cNvSpPr/>
            <p:nvPr/>
          </p:nvSpPr>
          <p:spPr>
            <a:xfrm rot="10800000">
              <a:off x="7774146" y="3080822"/>
              <a:ext cx="3887178" cy="353347"/>
            </a:xfrm>
            <a:prstGeom prst="round2SameRect">
              <a:avLst>
                <a:gd fmla="val 40926" name="adj1"/>
                <a:gd fmla="val 0" name="adj2"/>
              </a:avLst>
            </a:prstGeom>
            <a:gradFill>
              <a:gsLst>
                <a:gs pos="0">
                  <a:schemeClr val="lt1"/>
                </a:gs>
                <a:gs pos="50000">
                  <a:srgbClr val="FFFFFF">
                    <a:alpha val="0"/>
                  </a:srgbClr>
                </a:gs>
                <a:gs pos="100000">
                  <a:schemeClr val="l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cxnSp>
        <p:nvCxnSpPr>
          <p:cNvPr id="2854" name="Google Shape;2854;p43"/>
          <p:cNvCxnSpPr>
            <a:stCxn id="2845" idx="1"/>
            <a:endCxn id="2845" idx="3"/>
          </p:cNvCxnSpPr>
          <p:nvPr/>
        </p:nvCxnSpPr>
        <p:spPr>
          <a:xfrm>
            <a:off x="3886971" y="2229642"/>
            <a:ext cx="7774500" cy="0"/>
          </a:xfrm>
          <a:prstGeom prst="straightConnector1">
            <a:avLst/>
          </a:prstGeom>
          <a:noFill/>
          <a:ln cap="flat" cmpd="sng" w="25400">
            <a:solidFill>
              <a:srgbClr val="F7F4F1"/>
            </a:solidFill>
            <a:prstDash val="solid"/>
            <a:miter lim="800000"/>
            <a:headEnd len="sm" w="sm" type="none"/>
            <a:tailEnd len="sm" w="sm" type="none"/>
          </a:ln>
        </p:spPr>
      </p:cxnSp>
      <p:cxnSp>
        <p:nvCxnSpPr>
          <p:cNvPr id="2855" name="Google Shape;2855;p43"/>
          <p:cNvCxnSpPr/>
          <p:nvPr/>
        </p:nvCxnSpPr>
        <p:spPr>
          <a:xfrm>
            <a:off x="7774148" y="687342"/>
            <a:ext cx="0" cy="3084600"/>
          </a:xfrm>
          <a:prstGeom prst="straightConnector1">
            <a:avLst/>
          </a:prstGeom>
          <a:noFill/>
          <a:ln cap="flat" cmpd="sng" w="25400">
            <a:solidFill>
              <a:srgbClr val="F7F4F1"/>
            </a:solidFill>
            <a:prstDash val="solid"/>
            <a:miter lim="800000"/>
            <a:headEnd len="sm" w="sm" type="none"/>
            <a:tailEnd len="sm" w="sm" type="none"/>
          </a:ln>
        </p:spPr>
      </p:cxnSp>
      <p:sp>
        <p:nvSpPr>
          <p:cNvPr id="2856" name="Google Shape;2856;p43"/>
          <p:cNvSpPr/>
          <p:nvPr/>
        </p:nvSpPr>
        <p:spPr>
          <a:xfrm>
            <a:off x="3460903" y="687342"/>
            <a:ext cx="312000" cy="3084600"/>
          </a:xfrm>
          <a:prstGeom prst="roundRect">
            <a:avLst>
              <a:gd fmla="val 50000" name="adj"/>
            </a:avLst>
          </a:prstGeom>
          <a:solidFill>
            <a:srgbClr val="B9B9B9">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7" name="Google Shape;2857;p43"/>
          <p:cNvSpPr/>
          <p:nvPr/>
        </p:nvSpPr>
        <p:spPr>
          <a:xfrm>
            <a:off x="3886969" y="3886388"/>
            <a:ext cx="7774500" cy="310800"/>
          </a:xfrm>
          <a:prstGeom prst="roundRect">
            <a:avLst>
              <a:gd fmla="val 50000" name="adj"/>
            </a:avLst>
          </a:prstGeom>
          <a:solidFill>
            <a:srgbClr val="B9B9B9">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58" name="Google Shape;2858;p43"/>
          <p:cNvSpPr txBox="1"/>
          <p:nvPr/>
        </p:nvSpPr>
        <p:spPr>
          <a:xfrm>
            <a:off x="3941971" y="1848996"/>
            <a:ext cx="556500" cy="29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9B9B9"/>
              </a:buClr>
              <a:buSzPts val="1300"/>
              <a:buFont typeface="Montserrat"/>
              <a:buNone/>
            </a:pPr>
            <a:r>
              <a:rPr i="0" lang="en-US" sz="1300" u="none" cap="none" strike="noStrike">
                <a:solidFill>
                  <a:srgbClr val="B9B9B9"/>
                </a:solidFill>
                <a:latin typeface="Poppins Light"/>
                <a:ea typeface="Poppins Light"/>
                <a:cs typeface="Poppins Light"/>
                <a:sym typeface="Poppins Light"/>
              </a:rPr>
              <a:t>&lt; 5%</a:t>
            </a:r>
            <a:endParaRPr>
              <a:latin typeface="Poppins Light"/>
              <a:ea typeface="Poppins Light"/>
              <a:cs typeface="Poppins Light"/>
              <a:sym typeface="Poppins Light"/>
            </a:endParaRPr>
          </a:p>
        </p:txBody>
      </p:sp>
      <p:sp>
        <p:nvSpPr>
          <p:cNvPr id="2859" name="Google Shape;2859;p43"/>
          <p:cNvSpPr txBox="1"/>
          <p:nvPr/>
        </p:nvSpPr>
        <p:spPr>
          <a:xfrm>
            <a:off x="3941971" y="2317827"/>
            <a:ext cx="747300" cy="29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B9B9B9"/>
              </a:buClr>
              <a:buSzPts val="1300"/>
              <a:buFont typeface="Montserrat"/>
              <a:buNone/>
            </a:pPr>
            <a:r>
              <a:rPr i="0" lang="en-US" sz="1300" u="none" cap="none" strike="noStrike">
                <a:solidFill>
                  <a:srgbClr val="B9B9B9"/>
                </a:solidFill>
                <a:latin typeface="Poppins Light"/>
                <a:ea typeface="Poppins Light"/>
                <a:cs typeface="Poppins Light"/>
                <a:sym typeface="Poppins Light"/>
              </a:rPr>
              <a:t>15-20%</a:t>
            </a:r>
            <a:endParaRPr>
              <a:latin typeface="Poppins Light"/>
              <a:ea typeface="Poppins Light"/>
              <a:cs typeface="Poppins Light"/>
              <a:sym typeface="Poppins Light"/>
            </a:endParaRPr>
          </a:p>
        </p:txBody>
      </p:sp>
      <p:sp>
        <p:nvSpPr>
          <p:cNvPr id="2860" name="Google Shape;2860;p43"/>
          <p:cNvSpPr txBox="1"/>
          <p:nvPr/>
        </p:nvSpPr>
        <p:spPr>
          <a:xfrm>
            <a:off x="10825341" y="1848996"/>
            <a:ext cx="780900" cy="492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B9B9B9"/>
              </a:buClr>
              <a:buSzPts val="1300"/>
              <a:buFont typeface="Montserrat"/>
              <a:buNone/>
            </a:pPr>
            <a:r>
              <a:rPr i="0" lang="en-US" sz="1300" u="none" cap="none" strike="noStrike">
                <a:solidFill>
                  <a:srgbClr val="B9B9B9"/>
                </a:solidFill>
                <a:latin typeface="Poppins Light"/>
                <a:ea typeface="Poppins Light"/>
                <a:cs typeface="Poppins Light"/>
                <a:sym typeface="Poppins Light"/>
              </a:rPr>
              <a:t>25-30%</a:t>
            </a:r>
            <a:endParaRPr>
              <a:latin typeface="Poppins Light"/>
              <a:ea typeface="Poppins Light"/>
              <a:cs typeface="Poppins Light"/>
              <a:sym typeface="Poppins Light"/>
            </a:endParaRPr>
          </a:p>
        </p:txBody>
      </p:sp>
      <p:sp>
        <p:nvSpPr>
          <p:cNvPr id="2861" name="Google Shape;2861;p43"/>
          <p:cNvSpPr txBox="1"/>
          <p:nvPr/>
        </p:nvSpPr>
        <p:spPr>
          <a:xfrm>
            <a:off x="10793281" y="2317827"/>
            <a:ext cx="813000" cy="2925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B9B9B9"/>
              </a:buClr>
              <a:buSzPts val="1300"/>
              <a:buFont typeface="Montserrat"/>
              <a:buNone/>
            </a:pPr>
            <a:r>
              <a:rPr i="0" lang="en-US" sz="1300" u="none" cap="none" strike="noStrike">
                <a:solidFill>
                  <a:srgbClr val="B9B9B9"/>
                </a:solidFill>
                <a:latin typeface="Poppins Light"/>
                <a:ea typeface="Poppins Light"/>
                <a:cs typeface="Poppins Light"/>
                <a:sym typeface="Poppins Light"/>
              </a:rPr>
              <a:t>40-50%</a:t>
            </a:r>
            <a:endParaRPr>
              <a:latin typeface="Poppins Light"/>
              <a:ea typeface="Poppins Light"/>
              <a:cs typeface="Poppins Light"/>
              <a:sym typeface="Poppins Light"/>
            </a:endParaRPr>
          </a:p>
        </p:txBody>
      </p:sp>
      <p:sp>
        <p:nvSpPr>
          <p:cNvPr id="2862" name="Google Shape;2862;p43"/>
          <p:cNvSpPr txBox="1"/>
          <p:nvPr/>
        </p:nvSpPr>
        <p:spPr>
          <a:xfrm>
            <a:off x="5412818" y="3472085"/>
            <a:ext cx="835500" cy="246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000"/>
              <a:buFont typeface="Montserrat SemiBold"/>
              <a:buNone/>
            </a:pPr>
            <a:r>
              <a:rPr i="0" lang="en-US" sz="1000" u="none" cap="none" strike="noStrike">
                <a:solidFill>
                  <a:schemeClr val="accent1"/>
                </a:solidFill>
                <a:latin typeface="Poppins SemiBold"/>
                <a:ea typeface="Poppins SemiBold"/>
                <a:cs typeface="Poppins SemiBold"/>
                <a:sym typeface="Poppins SemiBold"/>
              </a:rPr>
              <a:t>TACTICAL</a:t>
            </a:r>
            <a:endParaRPr>
              <a:latin typeface="Poppins SemiBold"/>
              <a:ea typeface="Poppins SemiBold"/>
              <a:cs typeface="Poppins SemiBold"/>
              <a:sym typeface="Poppins SemiBold"/>
            </a:endParaRPr>
          </a:p>
        </p:txBody>
      </p:sp>
      <p:sp>
        <p:nvSpPr>
          <p:cNvPr id="2863" name="Google Shape;2863;p43"/>
          <p:cNvSpPr txBox="1"/>
          <p:nvPr/>
        </p:nvSpPr>
        <p:spPr>
          <a:xfrm>
            <a:off x="9148510" y="3472085"/>
            <a:ext cx="1138500" cy="246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000"/>
              <a:buFont typeface="Montserrat SemiBold"/>
              <a:buNone/>
            </a:pPr>
            <a:r>
              <a:rPr i="0" lang="en-US" sz="1000" u="none" cap="none" strike="noStrike">
                <a:solidFill>
                  <a:schemeClr val="accent1"/>
                </a:solidFill>
                <a:latin typeface="Poppins SemiBold"/>
                <a:ea typeface="Poppins SemiBold"/>
                <a:cs typeface="Poppins SemiBold"/>
                <a:sym typeface="Poppins SemiBold"/>
              </a:rPr>
              <a:t>NO-BRAINERS</a:t>
            </a:r>
            <a:endParaRPr>
              <a:latin typeface="Poppins SemiBold"/>
              <a:ea typeface="Poppins SemiBold"/>
              <a:cs typeface="Poppins SemiBold"/>
              <a:sym typeface="Poppins SemiBold"/>
            </a:endParaRPr>
          </a:p>
        </p:txBody>
      </p:sp>
      <p:sp>
        <p:nvSpPr>
          <p:cNvPr id="2864" name="Google Shape;2864;p43"/>
          <p:cNvSpPr txBox="1"/>
          <p:nvPr/>
        </p:nvSpPr>
        <p:spPr>
          <a:xfrm>
            <a:off x="8888824" y="740905"/>
            <a:ext cx="1657800" cy="246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000"/>
              <a:buFont typeface="Montserrat SemiBold"/>
              <a:buNone/>
            </a:pPr>
            <a:r>
              <a:rPr i="0" lang="en-US" sz="1000" u="none" cap="none" strike="noStrike">
                <a:solidFill>
                  <a:schemeClr val="accent1"/>
                </a:solidFill>
                <a:latin typeface="Poppins SemiBold"/>
                <a:ea typeface="Poppins SemiBold"/>
                <a:cs typeface="Poppins SemiBold"/>
                <a:sym typeface="Poppins SemiBold"/>
              </a:rPr>
              <a:t>PURSUE SELECTIVELY</a:t>
            </a:r>
            <a:endParaRPr>
              <a:latin typeface="Poppins SemiBold"/>
              <a:ea typeface="Poppins SemiBold"/>
              <a:cs typeface="Poppins SemiBold"/>
              <a:sym typeface="Poppins SemiBold"/>
            </a:endParaRPr>
          </a:p>
        </p:txBody>
      </p:sp>
      <p:sp>
        <p:nvSpPr>
          <p:cNvPr id="2865" name="Google Shape;2865;p43"/>
          <p:cNvSpPr txBox="1"/>
          <p:nvPr/>
        </p:nvSpPr>
        <p:spPr>
          <a:xfrm>
            <a:off x="5516211" y="740905"/>
            <a:ext cx="628800" cy="246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000"/>
              <a:buFont typeface="Montserrat SemiBold"/>
              <a:buNone/>
            </a:pPr>
            <a:r>
              <a:rPr i="0" lang="en-US" sz="1000" u="none" cap="none" strike="noStrike">
                <a:solidFill>
                  <a:schemeClr val="accent1"/>
                </a:solidFill>
                <a:latin typeface="Poppins SemiBold"/>
                <a:ea typeface="Poppins SemiBold"/>
                <a:cs typeface="Poppins SemiBold"/>
                <a:sym typeface="Poppins SemiBold"/>
              </a:rPr>
              <a:t>AVOID</a:t>
            </a:r>
            <a:endParaRPr>
              <a:latin typeface="Poppins SemiBold"/>
              <a:ea typeface="Poppins SemiBold"/>
              <a:cs typeface="Poppins SemiBold"/>
              <a:sym typeface="Poppins SemiBold"/>
            </a:endParaRPr>
          </a:p>
        </p:txBody>
      </p:sp>
      <p:sp>
        <p:nvSpPr>
          <p:cNvPr id="2866" name="Google Shape;2866;p43"/>
          <p:cNvSpPr/>
          <p:nvPr/>
        </p:nvSpPr>
        <p:spPr>
          <a:xfrm>
            <a:off x="3460903" y="687342"/>
            <a:ext cx="312000" cy="310800"/>
          </a:xfrm>
          <a:prstGeom prst="ellipse">
            <a:avLst/>
          </a:prstGeom>
          <a:solidFill>
            <a:schemeClr val="lt1"/>
          </a:solidFill>
          <a:ln>
            <a:noFill/>
          </a:ln>
          <a:effectLst>
            <a:outerShdw blurRad="165100" rotWithShape="0" algn="ctr">
              <a:srgbClr val="253656">
                <a:alpha val="9803"/>
              </a:srgbClr>
            </a:outerShdw>
          </a:effectLst>
        </p:spPr>
        <p:txBody>
          <a:bodyPr anchorCtr="0" anchor="ctr" bIns="0" lIns="0" spcFirstLastPara="1" rIns="0" wrap="square" tIns="45700">
            <a:noAutofit/>
          </a:bodyPr>
          <a:lstStyle/>
          <a:p>
            <a:pPr indent="0" lvl="0" marL="0" marR="0" rtl="0" algn="ctr">
              <a:lnSpc>
                <a:spcPct val="93333"/>
              </a:lnSpc>
              <a:spcBef>
                <a:spcPts val="0"/>
              </a:spcBef>
              <a:spcAft>
                <a:spcPts val="0"/>
              </a:spcAft>
              <a:buNone/>
            </a:pPr>
            <a:r>
              <a:rPr lang="en-US" sz="1500">
                <a:solidFill>
                  <a:schemeClr val="dk1"/>
                </a:solidFill>
                <a:latin typeface="Montserrat"/>
                <a:ea typeface="Montserrat"/>
                <a:cs typeface="Montserrat"/>
                <a:sym typeface="Montserrat"/>
              </a:rPr>
              <a:t>+</a:t>
            </a:r>
            <a:endParaRPr/>
          </a:p>
        </p:txBody>
      </p:sp>
      <p:sp>
        <p:nvSpPr>
          <p:cNvPr id="2867" name="Google Shape;2867;p43"/>
          <p:cNvSpPr/>
          <p:nvPr/>
        </p:nvSpPr>
        <p:spPr>
          <a:xfrm>
            <a:off x="3460903" y="3460973"/>
            <a:ext cx="312000" cy="310800"/>
          </a:xfrm>
          <a:prstGeom prst="ellipse">
            <a:avLst/>
          </a:prstGeom>
          <a:solidFill>
            <a:schemeClr val="lt1"/>
          </a:solidFill>
          <a:ln>
            <a:noFill/>
          </a:ln>
          <a:effectLst>
            <a:outerShdw blurRad="165100" rotWithShape="0" algn="ctr">
              <a:srgbClr val="253656">
                <a:alpha val="9803"/>
              </a:srgbClr>
            </a:outerShdw>
          </a:effectLst>
        </p:spPr>
        <p:txBody>
          <a:bodyPr anchorCtr="0" anchor="ctr" bIns="0" lIns="0" spcFirstLastPara="1" rIns="0" wrap="square" tIns="45700">
            <a:noAutofit/>
          </a:bodyPr>
          <a:lstStyle/>
          <a:p>
            <a:pPr indent="0" lvl="0" marL="0" marR="0" rtl="0" algn="ctr">
              <a:lnSpc>
                <a:spcPct val="93333"/>
              </a:lnSpc>
              <a:spcBef>
                <a:spcPts val="0"/>
              </a:spcBef>
              <a:spcAft>
                <a:spcPts val="0"/>
              </a:spcAft>
              <a:buNone/>
            </a:pPr>
            <a:r>
              <a:rPr lang="en-US" sz="1500">
                <a:solidFill>
                  <a:schemeClr val="dk1"/>
                </a:solidFill>
                <a:latin typeface="Montserrat"/>
                <a:ea typeface="Montserrat"/>
                <a:cs typeface="Montserrat"/>
                <a:sym typeface="Montserrat"/>
              </a:rPr>
              <a:t>-</a:t>
            </a:r>
            <a:endParaRPr/>
          </a:p>
        </p:txBody>
      </p:sp>
      <p:sp>
        <p:nvSpPr>
          <p:cNvPr id="2868" name="Google Shape;2868;p43"/>
          <p:cNvSpPr/>
          <p:nvPr/>
        </p:nvSpPr>
        <p:spPr>
          <a:xfrm>
            <a:off x="3886969" y="3886388"/>
            <a:ext cx="312000" cy="310800"/>
          </a:xfrm>
          <a:prstGeom prst="ellipse">
            <a:avLst/>
          </a:prstGeom>
          <a:solidFill>
            <a:schemeClr val="lt1"/>
          </a:solidFill>
          <a:ln>
            <a:noFill/>
          </a:ln>
          <a:effectLst>
            <a:outerShdw blurRad="165100" rotWithShape="0" algn="ctr">
              <a:srgbClr val="253656">
                <a:alpha val="9803"/>
              </a:srgbClr>
            </a:outerShdw>
          </a:effectLst>
        </p:spPr>
        <p:txBody>
          <a:bodyPr anchorCtr="0" anchor="ctr" bIns="0" lIns="0" spcFirstLastPara="1" rIns="0" wrap="square" tIns="45700">
            <a:noAutofit/>
          </a:bodyPr>
          <a:lstStyle/>
          <a:p>
            <a:pPr indent="0" lvl="0" marL="0" marR="0" rtl="0" algn="ctr">
              <a:lnSpc>
                <a:spcPct val="93333"/>
              </a:lnSpc>
              <a:spcBef>
                <a:spcPts val="0"/>
              </a:spcBef>
              <a:spcAft>
                <a:spcPts val="0"/>
              </a:spcAft>
              <a:buNone/>
            </a:pPr>
            <a:r>
              <a:rPr lang="en-US" sz="1500">
                <a:solidFill>
                  <a:schemeClr val="dk1"/>
                </a:solidFill>
                <a:latin typeface="Montserrat"/>
                <a:ea typeface="Montserrat"/>
                <a:cs typeface="Montserrat"/>
                <a:sym typeface="Montserrat"/>
              </a:rPr>
              <a:t>-</a:t>
            </a:r>
            <a:endParaRPr/>
          </a:p>
        </p:txBody>
      </p:sp>
      <p:sp>
        <p:nvSpPr>
          <p:cNvPr id="2869" name="Google Shape;2869;p43"/>
          <p:cNvSpPr/>
          <p:nvPr/>
        </p:nvSpPr>
        <p:spPr>
          <a:xfrm>
            <a:off x="11349471" y="3886388"/>
            <a:ext cx="312000" cy="310800"/>
          </a:xfrm>
          <a:prstGeom prst="ellipse">
            <a:avLst/>
          </a:prstGeom>
          <a:solidFill>
            <a:schemeClr val="lt1"/>
          </a:solidFill>
          <a:ln>
            <a:noFill/>
          </a:ln>
          <a:effectLst>
            <a:outerShdw blurRad="165100" rotWithShape="0" algn="ctr">
              <a:srgbClr val="253656">
                <a:alpha val="9803"/>
              </a:srgbClr>
            </a:outerShdw>
          </a:effectLst>
        </p:spPr>
        <p:txBody>
          <a:bodyPr anchorCtr="0" anchor="ctr" bIns="0" lIns="0" spcFirstLastPara="1" rIns="0" wrap="square" tIns="45700">
            <a:noAutofit/>
          </a:bodyPr>
          <a:lstStyle/>
          <a:p>
            <a:pPr indent="0" lvl="0" marL="0" marR="0" rtl="0" algn="ctr">
              <a:lnSpc>
                <a:spcPct val="93333"/>
              </a:lnSpc>
              <a:spcBef>
                <a:spcPts val="0"/>
              </a:spcBef>
              <a:spcAft>
                <a:spcPts val="0"/>
              </a:spcAft>
              <a:buNone/>
            </a:pPr>
            <a:r>
              <a:rPr lang="en-US" sz="1500">
                <a:solidFill>
                  <a:schemeClr val="dk1"/>
                </a:solidFill>
                <a:latin typeface="Montserrat"/>
                <a:ea typeface="Montserrat"/>
                <a:cs typeface="Montserrat"/>
                <a:sym typeface="Montserrat"/>
              </a:rPr>
              <a:t>+</a:t>
            </a:r>
            <a:endParaRPr/>
          </a:p>
        </p:txBody>
      </p:sp>
      <p:sp>
        <p:nvSpPr>
          <p:cNvPr id="2870" name="Google Shape;2870;p43"/>
          <p:cNvSpPr txBox="1"/>
          <p:nvPr/>
        </p:nvSpPr>
        <p:spPr>
          <a:xfrm rot="-5400000">
            <a:off x="2783681" y="2091196"/>
            <a:ext cx="1666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SemiBold"/>
              <a:buNone/>
            </a:pPr>
            <a:r>
              <a:rPr i="0" lang="en-US" sz="1200" u="none" cap="none" strike="noStrike">
                <a:solidFill>
                  <a:srgbClr val="000000"/>
                </a:solidFill>
                <a:latin typeface="Poppins SemiBold"/>
                <a:ea typeface="Poppins SemiBold"/>
                <a:cs typeface="Poppins SemiBold"/>
                <a:sym typeface="Poppins SemiBold"/>
              </a:rPr>
              <a:t>RESOURCE LEVEL</a:t>
            </a:r>
            <a:endParaRPr>
              <a:latin typeface="Poppins SemiBold"/>
              <a:ea typeface="Poppins SemiBold"/>
              <a:cs typeface="Poppins SemiBold"/>
              <a:sym typeface="Poppins SemiBold"/>
            </a:endParaRPr>
          </a:p>
        </p:txBody>
      </p:sp>
      <p:sp>
        <p:nvSpPr>
          <p:cNvPr id="2871" name="Google Shape;2871;p43"/>
          <p:cNvSpPr txBox="1"/>
          <p:nvPr/>
        </p:nvSpPr>
        <p:spPr>
          <a:xfrm>
            <a:off x="6890731" y="3903336"/>
            <a:ext cx="17667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SemiBold"/>
              <a:buNone/>
            </a:pPr>
            <a:r>
              <a:rPr i="0" lang="en-US" sz="1200" u="none" cap="none" strike="noStrike">
                <a:solidFill>
                  <a:srgbClr val="000000"/>
                </a:solidFill>
                <a:latin typeface="Poppins SemiBold"/>
                <a:ea typeface="Poppins SemiBold"/>
                <a:cs typeface="Poppins SemiBold"/>
                <a:sym typeface="Poppins SemiBold"/>
              </a:rPr>
              <a:t>PROBABLE IMPACT</a:t>
            </a:r>
            <a:endParaRPr>
              <a:latin typeface="Poppins SemiBold"/>
              <a:ea typeface="Poppins SemiBold"/>
              <a:cs typeface="Poppins SemiBold"/>
              <a:sym typeface="Poppins SemiBold"/>
            </a:endParaRPr>
          </a:p>
        </p:txBody>
      </p:sp>
      <p:sp>
        <p:nvSpPr>
          <p:cNvPr id="2872" name="Google Shape;2872;p43"/>
          <p:cNvSpPr/>
          <p:nvPr/>
        </p:nvSpPr>
        <p:spPr>
          <a:xfrm>
            <a:off x="8040320" y="1949653"/>
            <a:ext cx="496800" cy="265500"/>
          </a:xfrm>
          <a:prstGeom prst="roundRect">
            <a:avLst>
              <a:gd fmla="val 50000" name="adj"/>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1-A</a:t>
            </a:r>
            <a:endParaRPr>
              <a:latin typeface="Poppins"/>
              <a:ea typeface="Poppins"/>
              <a:cs typeface="Poppins"/>
              <a:sym typeface="Poppins"/>
            </a:endParaRPr>
          </a:p>
        </p:txBody>
      </p:sp>
      <p:sp>
        <p:nvSpPr>
          <p:cNvPr id="2873" name="Google Shape;2873;p43"/>
          <p:cNvSpPr/>
          <p:nvPr/>
        </p:nvSpPr>
        <p:spPr>
          <a:xfrm>
            <a:off x="7442578" y="2421299"/>
            <a:ext cx="496800" cy="265500"/>
          </a:xfrm>
          <a:prstGeom prst="roundRect">
            <a:avLst>
              <a:gd fmla="val 50000" name="adj"/>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1-B</a:t>
            </a:r>
            <a:endParaRPr>
              <a:latin typeface="Poppins"/>
              <a:ea typeface="Poppins"/>
              <a:cs typeface="Poppins"/>
              <a:sym typeface="Poppins"/>
            </a:endParaRPr>
          </a:p>
        </p:txBody>
      </p:sp>
      <p:sp>
        <p:nvSpPr>
          <p:cNvPr id="2874" name="Google Shape;2874;p43"/>
          <p:cNvSpPr/>
          <p:nvPr/>
        </p:nvSpPr>
        <p:spPr>
          <a:xfrm>
            <a:off x="10098120" y="1230932"/>
            <a:ext cx="496800" cy="265500"/>
          </a:xfrm>
          <a:prstGeom prst="roundRect">
            <a:avLst>
              <a:gd fmla="val 50000" name="adj"/>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1-C</a:t>
            </a:r>
            <a:endParaRPr>
              <a:latin typeface="Poppins"/>
              <a:ea typeface="Poppins"/>
              <a:cs typeface="Poppins"/>
              <a:sym typeface="Poppins"/>
            </a:endParaRPr>
          </a:p>
        </p:txBody>
      </p:sp>
      <p:sp>
        <p:nvSpPr>
          <p:cNvPr id="2875" name="Google Shape;2875;p43"/>
          <p:cNvSpPr/>
          <p:nvPr/>
        </p:nvSpPr>
        <p:spPr>
          <a:xfrm>
            <a:off x="8943844" y="1740262"/>
            <a:ext cx="496800" cy="265500"/>
          </a:xfrm>
          <a:prstGeom prst="roundRect">
            <a:avLst>
              <a:gd fmla="val 50000" name="adj"/>
            </a:avLst>
          </a:prstGeom>
          <a:solidFill>
            <a:schemeClr val="accent4"/>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2-A</a:t>
            </a:r>
            <a:endParaRPr>
              <a:latin typeface="Poppins"/>
              <a:ea typeface="Poppins"/>
              <a:cs typeface="Poppins"/>
              <a:sym typeface="Poppins"/>
            </a:endParaRPr>
          </a:p>
        </p:txBody>
      </p:sp>
      <p:sp>
        <p:nvSpPr>
          <p:cNvPr id="2876" name="Google Shape;2876;p43"/>
          <p:cNvSpPr/>
          <p:nvPr/>
        </p:nvSpPr>
        <p:spPr>
          <a:xfrm>
            <a:off x="6144909" y="2763779"/>
            <a:ext cx="496800" cy="265500"/>
          </a:xfrm>
          <a:prstGeom prst="roundRect">
            <a:avLst>
              <a:gd fmla="val 50000" name="adj"/>
            </a:avLst>
          </a:prstGeom>
          <a:solidFill>
            <a:schemeClr val="accent4"/>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2-B</a:t>
            </a:r>
            <a:endParaRPr>
              <a:latin typeface="Poppins"/>
              <a:ea typeface="Poppins"/>
              <a:cs typeface="Poppins"/>
              <a:sym typeface="Poppins"/>
            </a:endParaRPr>
          </a:p>
        </p:txBody>
      </p:sp>
      <p:sp>
        <p:nvSpPr>
          <p:cNvPr id="2877" name="Google Shape;2877;p43"/>
          <p:cNvSpPr/>
          <p:nvPr/>
        </p:nvSpPr>
        <p:spPr>
          <a:xfrm>
            <a:off x="7061614" y="2115210"/>
            <a:ext cx="496800" cy="265500"/>
          </a:xfrm>
          <a:prstGeom prst="roundRect">
            <a:avLst>
              <a:gd fmla="val 50000" name="adj"/>
            </a:avLst>
          </a:prstGeom>
          <a:solidFill>
            <a:schemeClr val="accent4"/>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2-C</a:t>
            </a:r>
            <a:endParaRPr>
              <a:latin typeface="Poppins"/>
              <a:ea typeface="Poppins"/>
              <a:cs typeface="Poppins"/>
              <a:sym typeface="Poppins"/>
            </a:endParaRPr>
          </a:p>
        </p:txBody>
      </p:sp>
      <p:sp>
        <p:nvSpPr>
          <p:cNvPr id="2878" name="Google Shape;2878;p43"/>
          <p:cNvSpPr/>
          <p:nvPr/>
        </p:nvSpPr>
        <p:spPr>
          <a:xfrm>
            <a:off x="6648197" y="2416827"/>
            <a:ext cx="496800" cy="265500"/>
          </a:xfrm>
          <a:prstGeom prst="roundRect">
            <a:avLst>
              <a:gd fmla="val 50000" name="adj"/>
            </a:avLst>
          </a:prstGeom>
          <a:solidFill>
            <a:schemeClr val="accent5"/>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3-A</a:t>
            </a:r>
            <a:endParaRPr>
              <a:latin typeface="Poppins"/>
              <a:ea typeface="Poppins"/>
              <a:cs typeface="Poppins"/>
              <a:sym typeface="Poppins"/>
            </a:endParaRPr>
          </a:p>
        </p:txBody>
      </p:sp>
      <p:sp>
        <p:nvSpPr>
          <p:cNvPr id="2879" name="Google Shape;2879;p43"/>
          <p:cNvSpPr/>
          <p:nvPr/>
        </p:nvSpPr>
        <p:spPr>
          <a:xfrm>
            <a:off x="7075844" y="2759748"/>
            <a:ext cx="496800" cy="265500"/>
          </a:xfrm>
          <a:prstGeom prst="roundRect">
            <a:avLst>
              <a:gd fmla="val 50000" name="adj"/>
            </a:avLst>
          </a:prstGeom>
          <a:solidFill>
            <a:schemeClr val="accent5"/>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3-B</a:t>
            </a:r>
            <a:endParaRPr>
              <a:latin typeface="Poppins"/>
              <a:ea typeface="Poppins"/>
              <a:cs typeface="Poppins"/>
              <a:sym typeface="Poppins"/>
            </a:endParaRPr>
          </a:p>
        </p:txBody>
      </p:sp>
      <p:sp>
        <p:nvSpPr>
          <p:cNvPr id="2880" name="Google Shape;2880;p43"/>
          <p:cNvSpPr/>
          <p:nvPr/>
        </p:nvSpPr>
        <p:spPr>
          <a:xfrm>
            <a:off x="5388024" y="2175581"/>
            <a:ext cx="496800" cy="265500"/>
          </a:xfrm>
          <a:prstGeom prst="roundRect">
            <a:avLst>
              <a:gd fmla="val 50000" name="adj"/>
            </a:avLst>
          </a:prstGeom>
          <a:solidFill>
            <a:schemeClr val="accent5"/>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chemeClr val="lt1"/>
                </a:solidFill>
                <a:latin typeface="Poppins SemiBold"/>
                <a:ea typeface="Poppins SemiBold"/>
                <a:cs typeface="Poppins SemiBold"/>
                <a:sym typeface="Poppins SemiBold"/>
              </a:rPr>
              <a:t>3-C</a:t>
            </a:r>
            <a:endParaRPr>
              <a:latin typeface="Poppins"/>
              <a:ea typeface="Poppins"/>
              <a:cs typeface="Poppins"/>
              <a:sym typeface="Poppins"/>
            </a:endParaRPr>
          </a:p>
        </p:txBody>
      </p:sp>
      <p:sp>
        <p:nvSpPr>
          <p:cNvPr id="2881" name="Google Shape;2881;p43"/>
          <p:cNvSpPr txBox="1"/>
          <p:nvPr/>
        </p:nvSpPr>
        <p:spPr>
          <a:xfrm>
            <a:off x="529399" y="1101875"/>
            <a:ext cx="2331900" cy="133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E89C0"/>
              </a:buClr>
              <a:buSzPts val="2000"/>
              <a:buFont typeface="Montserrat SemiBold"/>
              <a:buNone/>
            </a:pPr>
            <a:r>
              <a:rPr lang="en-US" sz="2700">
                <a:solidFill>
                  <a:schemeClr val="dk1"/>
                </a:solidFill>
                <a:latin typeface="Poppins Light"/>
                <a:ea typeface="Poppins Light"/>
                <a:cs typeface="Poppins Light"/>
                <a:sym typeface="Poppins Light"/>
              </a:rPr>
              <a:t>Resource Impact Mapping</a:t>
            </a:r>
            <a:endParaRPr sz="2700">
              <a:solidFill>
                <a:schemeClr val="dk1"/>
              </a:solidFill>
              <a:latin typeface="Poppins Light"/>
              <a:ea typeface="Poppins Light"/>
              <a:cs typeface="Poppins Light"/>
              <a:sym typeface="Poppins Light"/>
            </a:endParaRPr>
          </a:p>
        </p:txBody>
      </p:sp>
      <p:sp>
        <p:nvSpPr>
          <p:cNvPr id="2882" name="Google Shape;2882;p43"/>
          <p:cNvSpPr txBox="1"/>
          <p:nvPr/>
        </p:nvSpPr>
        <p:spPr>
          <a:xfrm>
            <a:off x="529395" y="2632279"/>
            <a:ext cx="2628300" cy="1400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000">
                <a:solidFill>
                  <a:schemeClr val="dk1"/>
                </a:solidFill>
                <a:latin typeface="Poppins"/>
                <a:ea typeface="Poppins"/>
                <a:cs typeface="Poppins"/>
                <a:sym typeface="Poppins"/>
              </a:rPr>
              <a:t>Resource Impact Mapping is a strategic tool that visualizes how resources affect project outcomes, helping teams prioritize efforts, optimize allocation, and minimize risks for efficient decision-making.</a:t>
            </a:r>
            <a:endParaRPr>
              <a:latin typeface="Poppins"/>
              <a:ea typeface="Poppins"/>
              <a:cs typeface="Poppins"/>
              <a:sym typeface="Poppins"/>
            </a:endParaRPr>
          </a:p>
        </p:txBody>
      </p:sp>
      <p:sp>
        <p:nvSpPr>
          <p:cNvPr id="2883" name="Google Shape;2883;p43"/>
          <p:cNvSpPr/>
          <p:nvPr/>
        </p:nvSpPr>
        <p:spPr>
          <a:xfrm>
            <a:off x="847032" y="4647251"/>
            <a:ext cx="2785800" cy="487500"/>
          </a:xfrm>
          <a:prstGeom prst="roundRect">
            <a:avLst>
              <a:gd fmla="val 25264" name="adj"/>
            </a:avLst>
          </a:prstGeom>
          <a:noFill/>
          <a:ln>
            <a:noFill/>
          </a:ln>
        </p:spPr>
        <p:txBody>
          <a:bodyPr anchorCtr="0" anchor="b" bIns="7315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Montserrat SemiBold"/>
              <a:buNone/>
            </a:pPr>
            <a:r>
              <a:rPr i="0" lang="en-US" sz="1300" u="none" cap="none" strike="noStrike">
                <a:solidFill>
                  <a:srgbClr val="FFFFFF"/>
                </a:solidFill>
                <a:latin typeface="Poppins SemiBold"/>
                <a:ea typeface="Poppins SemiBold"/>
                <a:cs typeface="Poppins SemiBold"/>
                <a:sym typeface="Poppins SemiBold"/>
              </a:rPr>
              <a:t>Accelerate product innovation</a:t>
            </a:r>
            <a:endParaRPr>
              <a:latin typeface="Poppins"/>
              <a:ea typeface="Poppins"/>
              <a:cs typeface="Poppins"/>
              <a:sym typeface="Poppins"/>
            </a:endParaRPr>
          </a:p>
        </p:txBody>
      </p:sp>
      <p:sp>
        <p:nvSpPr>
          <p:cNvPr id="2884" name="Google Shape;2884;p43"/>
          <p:cNvSpPr/>
          <p:nvPr/>
        </p:nvSpPr>
        <p:spPr>
          <a:xfrm>
            <a:off x="5046940" y="4647251"/>
            <a:ext cx="2098200" cy="487500"/>
          </a:xfrm>
          <a:prstGeom prst="roundRect">
            <a:avLst>
              <a:gd fmla="val 25264" name="adj"/>
            </a:avLst>
          </a:prstGeom>
          <a:noFill/>
          <a:ln>
            <a:noFill/>
          </a:ln>
        </p:spPr>
        <p:txBody>
          <a:bodyPr anchorCtr="0" anchor="b" bIns="7315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Montserrat SemiBold"/>
              <a:buNone/>
            </a:pPr>
            <a:r>
              <a:rPr i="0" lang="en-US" sz="1300" u="none" cap="none" strike="noStrike">
                <a:solidFill>
                  <a:srgbClr val="FFFFFF"/>
                </a:solidFill>
                <a:latin typeface="Poppins SemiBold"/>
                <a:ea typeface="Poppins SemiBold"/>
                <a:cs typeface="Poppins SemiBold"/>
                <a:sym typeface="Poppins SemiBold"/>
              </a:rPr>
              <a:t>Expand market reach</a:t>
            </a:r>
            <a:endParaRPr>
              <a:latin typeface="Poppins"/>
              <a:ea typeface="Poppins"/>
              <a:cs typeface="Poppins"/>
              <a:sym typeface="Poppins"/>
            </a:endParaRPr>
          </a:p>
        </p:txBody>
      </p:sp>
      <p:sp>
        <p:nvSpPr>
          <p:cNvPr id="2885" name="Google Shape;2885;p43"/>
          <p:cNvSpPr/>
          <p:nvPr/>
        </p:nvSpPr>
        <p:spPr>
          <a:xfrm>
            <a:off x="8657562" y="4647251"/>
            <a:ext cx="2589000" cy="487500"/>
          </a:xfrm>
          <a:prstGeom prst="roundRect">
            <a:avLst>
              <a:gd fmla="val 25264" name="adj"/>
            </a:avLst>
          </a:prstGeom>
          <a:noFill/>
          <a:ln>
            <a:noFill/>
          </a:ln>
        </p:spPr>
        <p:txBody>
          <a:bodyPr anchorCtr="0" anchor="b" bIns="73150" lIns="0" spcFirstLastPara="1" rIns="0" wrap="square" tIns="0">
            <a:noAutofit/>
          </a:bodyPr>
          <a:lstStyle/>
          <a:p>
            <a:pPr indent="0" lvl="0" marL="0" marR="0" rtl="0" algn="ctr">
              <a:lnSpc>
                <a:spcPct val="100000"/>
              </a:lnSpc>
              <a:spcBef>
                <a:spcPts val="0"/>
              </a:spcBef>
              <a:spcAft>
                <a:spcPts val="0"/>
              </a:spcAft>
              <a:buClr>
                <a:srgbClr val="FFFFFF"/>
              </a:buClr>
              <a:buSzPts val="1300"/>
              <a:buFont typeface="Montserrat SemiBold"/>
              <a:buNone/>
            </a:pPr>
            <a:r>
              <a:rPr i="0" lang="en-US" sz="1300" u="none" cap="none" strike="noStrike">
                <a:solidFill>
                  <a:srgbClr val="FFFFFF"/>
                </a:solidFill>
                <a:latin typeface="Poppins SemiBold"/>
                <a:ea typeface="Poppins SemiBold"/>
                <a:cs typeface="Poppins SemiBold"/>
                <a:sym typeface="Poppins SemiBold"/>
              </a:rPr>
              <a:t>Enhance operational agility</a:t>
            </a:r>
            <a:endParaRPr>
              <a:latin typeface="Poppins"/>
              <a:ea typeface="Poppins"/>
              <a:cs typeface="Poppins"/>
              <a:sym typeface="Poppins"/>
            </a:endParaRPr>
          </a:p>
        </p:txBody>
      </p:sp>
      <p:sp>
        <p:nvSpPr>
          <p:cNvPr id="2886" name="Google Shape;2886;p43"/>
          <p:cNvSpPr/>
          <p:nvPr/>
        </p:nvSpPr>
        <p:spPr>
          <a:xfrm>
            <a:off x="1482596" y="4478251"/>
            <a:ext cx="1514700" cy="250200"/>
          </a:xfrm>
          <a:prstGeom prst="roundRect">
            <a:avLst>
              <a:gd fmla="val 50000" name="adj"/>
            </a:avLst>
          </a:prstGeom>
          <a:solidFill>
            <a:srgbClr val="FFFFFF"/>
          </a:solidFill>
          <a:ln>
            <a:noFill/>
          </a:ln>
          <a:effectLst>
            <a:outerShdw blurRad="127000" sx="97000" rotWithShape="0" algn="tl" dir="2700000" dist="88900" sy="97000">
              <a:srgbClr val="192439">
                <a:alpha val="2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6E89C0"/>
              </a:buClr>
              <a:buSzPts val="900"/>
              <a:buFont typeface="Montserrat SemiBold"/>
              <a:buNone/>
            </a:pPr>
            <a:r>
              <a:rPr b="1" lang="en-US" sz="900" u="none" cap="none" strike="noStrike">
                <a:solidFill>
                  <a:schemeClr val="dk1"/>
                </a:solidFill>
                <a:latin typeface="Poppins"/>
                <a:ea typeface="Poppins"/>
                <a:cs typeface="Poppins"/>
                <a:sym typeface="Poppins"/>
              </a:rPr>
              <a:t>STRATEGIC GOAL 1</a:t>
            </a:r>
            <a:endParaRPr>
              <a:solidFill>
                <a:schemeClr val="dk1"/>
              </a:solidFill>
              <a:latin typeface="Poppins"/>
              <a:ea typeface="Poppins"/>
              <a:cs typeface="Poppins"/>
              <a:sym typeface="Poppins"/>
            </a:endParaRPr>
          </a:p>
        </p:txBody>
      </p:sp>
      <p:sp>
        <p:nvSpPr>
          <p:cNvPr id="2887" name="Google Shape;2887;p43"/>
          <p:cNvSpPr/>
          <p:nvPr/>
        </p:nvSpPr>
        <p:spPr>
          <a:xfrm>
            <a:off x="5338698" y="4478251"/>
            <a:ext cx="1514700" cy="250200"/>
          </a:xfrm>
          <a:prstGeom prst="roundRect">
            <a:avLst>
              <a:gd fmla="val 50000" name="adj"/>
            </a:avLst>
          </a:prstGeom>
          <a:solidFill>
            <a:srgbClr val="FFFFFF"/>
          </a:solidFill>
          <a:ln>
            <a:noFill/>
          </a:ln>
          <a:effectLst>
            <a:outerShdw blurRad="127000" sx="97000" rotWithShape="0" algn="tl" dir="2700000" dist="88900" sy="97000">
              <a:srgbClr val="192439">
                <a:alpha val="2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6E89C0"/>
              </a:buClr>
              <a:buSzPts val="900"/>
              <a:buFont typeface="Montserrat SemiBold"/>
              <a:buNone/>
            </a:pPr>
            <a:r>
              <a:rPr b="1" lang="en-US" sz="900" u="none" cap="none" strike="noStrike">
                <a:solidFill>
                  <a:schemeClr val="dk1"/>
                </a:solidFill>
                <a:latin typeface="Poppins"/>
                <a:ea typeface="Poppins"/>
                <a:cs typeface="Poppins"/>
                <a:sym typeface="Poppins"/>
              </a:rPr>
              <a:t>STRATEGIC GOAL 2</a:t>
            </a:r>
            <a:endParaRPr>
              <a:solidFill>
                <a:schemeClr val="dk1"/>
              </a:solidFill>
              <a:latin typeface="Poppins"/>
              <a:ea typeface="Poppins"/>
              <a:cs typeface="Poppins"/>
              <a:sym typeface="Poppins"/>
            </a:endParaRPr>
          </a:p>
        </p:txBody>
      </p:sp>
      <p:sp>
        <p:nvSpPr>
          <p:cNvPr id="2888" name="Google Shape;2888;p43"/>
          <p:cNvSpPr/>
          <p:nvPr/>
        </p:nvSpPr>
        <p:spPr>
          <a:xfrm>
            <a:off x="9194800" y="4478251"/>
            <a:ext cx="1514700" cy="250200"/>
          </a:xfrm>
          <a:prstGeom prst="roundRect">
            <a:avLst>
              <a:gd fmla="val 50000" name="adj"/>
            </a:avLst>
          </a:prstGeom>
          <a:solidFill>
            <a:srgbClr val="FFFFFF"/>
          </a:solidFill>
          <a:ln>
            <a:noFill/>
          </a:ln>
          <a:effectLst>
            <a:outerShdw blurRad="127000" sx="97000" rotWithShape="0" algn="tl" dir="2700000" dist="88900" sy="97000">
              <a:srgbClr val="192439">
                <a:alpha val="29803"/>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6E89C0"/>
              </a:buClr>
              <a:buSzPts val="900"/>
              <a:buFont typeface="Montserrat SemiBold"/>
              <a:buNone/>
            </a:pPr>
            <a:r>
              <a:rPr b="1" lang="en-US" sz="900" u="none" cap="none" strike="noStrike">
                <a:solidFill>
                  <a:schemeClr val="dk1"/>
                </a:solidFill>
                <a:latin typeface="Poppins"/>
                <a:ea typeface="Poppins"/>
                <a:cs typeface="Poppins"/>
                <a:sym typeface="Poppins"/>
              </a:rPr>
              <a:t>STRATEGIC GOAL 3</a:t>
            </a:r>
            <a:endParaRPr>
              <a:solidFill>
                <a:schemeClr val="dk1"/>
              </a:solidFill>
              <a:latin typeface="Poppins"/>
              <a:ea typeface="Poppins"/>
              <a:cs typeface="Poppins"/>
              <a:sym typeface="Poppins"/>
            </a:endParaRPr>
          </a:p>
        </p:txBody>
      </p:sp>
      <p:sp>
        <p:nvSpPr>
          <p:cNvPr id="2889" name="Google Shape;2889;p43"/>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7"/>
          <p:cNvSpPr/>
          <p:nvPr/>
        </p:nvSpPr>
        <p:spPr>
          <a:xfrm>
            <a:off x="525781" y="1435161"/>
            <a:ext cx="11140500" cy="1639800"/>
          </a:xfrm>
          <a:prstGeom prst="roundRect">
            <a:avLst>
              <a:gd fmla="val 7319" name="adj"/>
            </a:avLst>
          </a:prstGeom>
          <a:solidFill>
            <a:schemeClr val="lt1"/>
          </a:soli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 name="Google Shape;156;p17"/>
          <p:cNvSpPr/>
          <p:nvPr/>
        </p:nvSpPr>
        <p:spPr>
          <a:xfrm>
            <a:off x="525780" y="1435160"/>
            <a:ext cx="11140500" cy="369300"/>
          </a:xfrm>
          <a:prstGeom prst="round2SameRect">
            <a:avLst>
              <a:gd fmla="val 32829" name="adj1"/>
              <a:gd fmla="val 0" name="adj2"/>
            </a:avLst>
          </a:prstGeom>
          <a:solidFill>
            <a:schemeClr val="accent5"/>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sp>
        <p:nvSpPr>
          <p:cNvPr id="157" name="Google Shape;157;p17"/>
          <p:cNvSpPr txBox="1"/>
          <p:nvPr/>
        </p:nvSpPr>
        <p:spPr>
          <a:xfrm>
            <a:off x="610897" y="1859991"/>
            <a:ext cx="1131900" cy="2616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516B9A"/>
              </a:buClr>
              <a:buSzPts val="1200"/>
              <a:buFont typeface="Montserrat"/>
              <a:buNone/>
            </a:pPr>
            <a:r>
              <a:rPr b="1" lang="en-US" sz="1100">
                <a:solidFill>
                  <a:schemeClr val="dk1"/>
                </a:solidFill>
                <a:latin typeface="Poppins"/>
                <a:ea typeface="Poppins"/>
                <a:cs typeface="Poppins"/>
                <a:sym typeface="Poppins"/>
              </a:rPr>
              <a:t>Initiatives</a:t>
            </a:r>
            <a:endParaRPr sz="1300">
              <a:solidFill>
                <a:schemeClr val="dk1"/>
              </a:solidFill>
              <a:latin typeface="Poppins"/>
              <a:ea typeface="Poppins"/>
              <a:cs typeface="Poppins"/>
              <a:sym typeface="Poppins"/>
            </a:endParaRPr>
          </a:p>
        </p:txBody>
      </p:sp>
      <p:sp>
        <p:nvSpPr>
          <p:cNvPr id="158" name="Google Shape;158;p17"/>
          <p:cNvSpPr/>
          <p:nvPr/>
        </p:nvSpPr>
        <p:spPr>
          <a:xfrm>
            <a:off x="694716" y="2247186"/>
            <a:ext cx="441000" cy="175200"/>
          </a:xfrm>
          <a:prstGeom prst="roundRect">
            <a:avLst>
              <a:gd fmla="val 50000" name="adj"/>
            </a:avLst>
          </a:prstGeom>
          <a:solidFill>
            <a:schemeClr val="accent4"/>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900"/>
              <a:buFont typeface="Montserrat"/>
              <a:buNone/>
            </a:pPr>
            <a:r>
              <a:rPr b="1" i="0" lang="en-US" sz="800" u="none" cap="none" strike="noStrike">
                <a:solidFill>
                  <a:srgbClr val="000000"/>
                </a:solidFill>
                <a:latin typeface="Poppins"/>
                <a:ea typeface="Poppins"/>
                <a:cs typeface="Poppins"/>
                <a:sym typeface="Poppins"/>
              </a:rPr>
              <a:t>1-A</a:t>
            </a:r>
            <a:endParaRPr sz="1300">
              <a:latin typeface="Poppins"/>
              <a:ea typeface="Poppins"/>
              <a:cs typeface="Poppins"/>
              <a:sym typeface="Poppins"/>
            </a:endParaRPr>
          </a:p>
        </p:txBody>
      </p:sp>
      <p:sp>
        <p:nvSpPr>
          <p:cNvPr id="159" name="Google Shape;159;p17"/>
          <p:cNvSpPr txBox="1"/>
          <p:nvPr/>
        </p:nvSpPr>
        <p:spPr>
          <a:xfrm>
            <a:off x="1219551" y="2209053"/>
            <a:ext cx="54777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a:buNone/>
            </a:pPr>
            <a:r>
              <a:rPr i="0" lang="en-US" sz="900" u="none" cap="none" strike="noStrike">
                <a:solidFill>
                  <a:srgbClr val="000000"/>
                </a:solidFill>
                <a:latin typeface="Poppins"/>
                <a:ea typeface="Poppins"/>
                <a:cs typeface="Poppins"/>
                <a:sym typeface="Poppins"/>
              </a:rPr>
              <a:t>Expand R&amp;D to develop proprietary automation tools and emerging tech solutions</a:t>
            </a:r>
            <a:endParaRPr sz="1300">
              <a:latin typeface="Poppins"/>
              <a:ea typeface="Poppins"/>
              <a:cs typeface="Poppins"/>
              <a:sym typeface="Poppins"/>
            </a:endParaRPr>
          </a:p>
        </p:txBody>
      </p:sp>
      <p:sp>
        <p:nvSpPr>
          <p:cNvPr id="160" name="Google Shape;160;p17"/>
          <p:cNvSpPr/>
          <p:nvPr/>
        </p:nvSpPr>
        <p:spPr>
          <a:xfrm>
            <a:off x="696536" y="2520989"/>
            <a:ext cx="441000" cy="175200"/>
          </a:xfrm>
          <a:prstGeom prst="roundRect">
            <a:avLst>
              <a:gd fmla="val 50000" name="adj"/>
            </a:avLst>
          </a:prstGeom>
          <a:solidFill>
            <a:schemeClr val="accent4"/>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900"/>
              <a:buFont typeface="Montserrat"/>
              <a:buNone/>
            </a:pPr>
            <a:r>
              <a:rPr b="1" i="0" lang="en-US" sz="800" u="none" cap="none" strike="noStrike">
                <a:solidFill>
                  <a:srgbClr val="000000"/>
                </a:solidFill>
                <a:latin typeface="Poppins"/>
                <a:ea typeface="Poppins"/>
                <a:cs typeface="Poppins"/>
                <a:sym typeface="Poppins"/>
              </a:rPr>
              <a:t>1-B</a:t>
            </a:r>
            <a:endParaRPr sz="1300">
              <a:latin typeface="Poppins"/>
              <a:ea typeface="Poppins"/>
              <a:cs typeface="Poppins"/>
              <a:sym typeface="Poppins"/>
            </a:endParaRPr>
          </a:p>
        </p:txBody>
      </p:sp>
      <p:sp>
        <p:nvSpPr>
          <p:cNvPr id="161" name="Google Shape;161;p17"/>
          <p:cNvSpPr txBox="1"/>
          <p:nvPr/>
        </p:nvSpPr>
        <p:spPr>
          <a:xfrm>
            <a:off x="1221371" y="2482856"/>
            <a:ext cx="51330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a:buNone/>
            </a:pPr>
            <a:r>
              <a:rPr i="0" lang="en-US" sz="900" u="none" cap="none" strike="noStrike">
                <a:solidFill>
                  <a:srgbClr val="000000"/>
                </a:solidFill>
                <a:latin typeface="Poppins"/>
                <a:ea typeface="Poppins"/>
                <a:cs typeface="Poppins"/>
                <a:sym typeface="Poppins"/>
              </a:rPr>
              <a:t>Strengthen intellectual property strategies to secure competitive advantages</a:t>
            </a:r>
            <a:endParaRPr sz="1300">
              <a:latin typeface="Poppins"/>
              <a:ea typeface="Poppins"/>
              <a:cs typeface="Poppins"/>
              <a:sym typeface="Poppins"/>
            </a:endParaRPr>
          </a:p>
        </p:txBody>
      </p:sp>
      <p:sp>
        <p:nvSpPr>
          <p:cNvPr id="162" name="Google Shape;162;p17"/>
          <p:cNvSpPr/>
          <p:nvPr/>
        </p:nvSpPr>
        <p:spPr>
          <a:xfrm>
            <a:off x="694717" y="2794792"/>
            <a:ext cx="437100" cy="175200"/>
          </a:xfrm>
          <a:prstGeom prst="roundRect">
            <a:avLst>
              <a:gd fmla="val 50000" name="adj"/>
            </a:avLst>
          </a:prstGeom>
          <a:solidFill>
            <a:schemeClr val="accent4"/>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900"/>
              <a:buFont typeface="Montserrat"/>
              <a:buNone/>
            </a:pPr>
            <a:r>
              <a:rPr b="1" i="0" lang="en-US" sz="800" u="none" cap="none" strike="noStrike">
                <a:solidFill>
                  <a:srgbClr val="000000"/>
                </a:solidFill>
                <a:latin typeface="Poppins"/>
                <a:ea typeface="Poppins"/>
                <a:cs typeface="Poppins"/>
                <a:sym typeface="Poppins"/>
              </a:rPr>
              <a:t>1-C</a:t>
            </a:r>
            <a:endParaRPr sz="1300">
              <a:latin typeface="Poppins"/>
              <a:ea typeface="Poppins"/>
              <a:cs typeface="Poppins"/>
              <a:sym typeface="Poppins"/>
            </a:endParaRPr>
          </a:p>
        </p:txBody>
      </p:sp>
      <p:sp>
        <p:nvSpPr>
          <p:cNvPr id="163" name="Google Shape;163;p17"/>
          <p:cNvSpPr txBox="1"/>
          <p:nvPr/>
        </p:nvSpPr>
        <p:spPr>
          <a:xfrm>
            <a:off x="1219551" y="2756659"/>
            <a:ext cx="52101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a:buNone/>
            </a:pPr>
            <a:r>
              <a:rPr i="0" lang="en-US" sz="900" u="none" cap="none" strike="noStrike">
                <a:solidFill>
                  <a:srgbClr val="000000"/>
                </a:solidFill>
                <a:latin typeface="Poppins"/>
                <a:ea typeface="Poppins"/>
                <a:cs typeface="Poppins"/>
                <a:sym typeface="Poppins"/>
              </a:rPr>
              <a:t>Create a dedicated internal innovation lab for disruptive product development</a:t>
            </a:r>
            <a:endParaRPr sz="1300">
              <a:latin typeface="Poppins"/>
              <a:ea typeface="Poppins"/>
              <a:cs typeface="Poppins"/>
              <a:sym typeface="Poppins"/>
            </a:endParaRPr>
          </a:p>
        </p:txBody>
      </p:sp>
      <p:cxnSp>
        <p:nvCxnSpPr>
          <p:cNvPr id="164" name="Google Shape;164;p17"/>
          <p:cNvCxnSpPr/>
          <p:nvPr/>
        </p:nvCxnSpPr>
        <p:spPr>
          <a:xfrm>
            <a:off x="610897" y="2136990"/>
            <a:ext cx="10970100" cy="0"/>
          </a:xfrm>
          <a:prstGeom prst="straightConnector1">
            <a:avLst/>
          </a:prstGeom>
          <a:noFill/>
          <a:ln cap="rnd" cmpd="sng" w="9525">
            <a:solidFill>
              <a:schemeClr val="accent4">
                <a:alpha val="24705"/>
              </a:schemeClr>
            </a:solidFill>
            <a:prstDash val="solid"/>
            <a:miter lim="800000"/>
            <a:headEnd len="sm" w="sm" type="none"/>
            <a:tailEnd len="sm" w="sm" type="none"/>
          </a:ln>
        </p:spPr>
      </p:cxnSp>
      <p:sp>
        <p:nvSpPr>
          <p:cNvPr id="165" name="Google Shape;165;p17"/>
          <p:cNvSpPr/>
          <p:nvPr/>
        </p:nvSpPr>
        <p:spPr>
          <a:xfrm>
            <a:off x="1559698" y="1489125"/>
            <a:ext cx="5532000" cy="261300"/>
          </a:xfrm>
          <a:prstGeom prst="rect">
            <a:avLst/>
          </a:prstGeom>
          <a:noFill/>
          <a:ln>
            <a:noFill/>
          </a:ln>
        </p:spPr>
        <p:txBody>
          <a:bodyPr anchorCtr="0" anchor="ctr" bIns="73150" lIns="91425" spcFirstLastPara="1" rIns="91425" wrap="square" tIns="45700">
            <a:noAutofit/>
          </a:bodyPr>
          <a:lstStyle/>
          <a:p>
            <a:pPr indent="0" lvl="0" marL="0" marR="0" rtl="0" algn="l">
              <a:spcBef>
                <a:spcPts val="0"/>
              </a:spcBef>
              <a:spcAft>
                <a:spcPts val="0"/>
              </a:spcAft>
              <a:buNone/>
            </a:pPr>
            <a:r>
              <a:rPr lang="en-US" sz="900">
                <a:solidFill>
                  <a:schemeClr val="lt1"/>
                </a:solidFill>
                <a:latin typeface="Poppins SemiBold"/>
                <a:ea typeface="Poppins SemiBold"/>
                <a:cs typeface="Poppins SemiBold"/>
                <a:sym typeface="Poppins SemiBold"/>
              </a:rPr>
              <a:t>Drive breakthrough technologies that set us apart and fuel long-term growth </a:t>
            </a:r>
            <a:endParaRPr sz="1300">
              <a:latin typeface="Poppins"/>
              <a:ea typeface="Poppins"/>
              <a:cs typeface="Poppins"/>
              <a:sym typeface="Poppins"/>
            </a:endParaRPr>
          </a:p>
        </p:txBody>
      </p:sp>
      <p:grpSp>
        <p:nvGrpSpPr>
          <p:cNvPr id="166" name="Google Shape;166;p17"/>
          <p:cNvGrpSpPr/>
          <p:nvPr/>
        </p:nvGrpSpPr>
        <p:grpSpPr>
          <a:xfrm>
            <a:off x="525779" y="1435160"/>
            <a:ext cx="1109272" cy="369332"/>
            <a:chOff x="332776" y="1147084"/>
            <a:chExt cx="1109272" cy="369332"/>
          </a:xfrm>
        </p:grpSpPr>
        <p:sp>
          <p:nvSpPr>
            <p:cNvPr id="167" name="Google Shape;167;p17"/>
            <p:cNvSpPr/>
            <p:nvPr/>
          </p:nvSpPr>
          <p:spPr>
            <a:xfrm>
              <a:off x="332776" y="1147084"/>
              <a:ext cx="988024" cy="369332"/>
            </a:xfrm>
            <a:prstGeom prst="round2SameRect">
              <a:avLst>
                <a:gd fmla="val 32829" name="adj1"/>
                <a:gd fmla="val 0" name="adj2"/>
              </a:avLst>
            </a:prstGeom>
            <a:solidFill>
              <a:schemeClr val="dk1"/>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sp>
          <p:nvSpPr>
            <p:cNvPr id="168" name="Google Shape;168;p17"/>
            <p:cNvSpPr/>
            <p:nvPr/>
          </p:nvSpPr>
          <p:spPr>
            <a:xfrm rot="10800000">
              <a:off x="1320800" y="1395168"/>
              <a:ext cx="121248" cy="121248"/>
            </a:xfrm>
            <a:custGeom>
              <a:rect b="b" l="l" r="r" t="t"/>
              <a:pathLst>
                <a:path extrusionOk="0" h="121248" w="121248">
                  <a:moveTo>
                    <a:pt x="0" y="0"/>
                  </a:moveTo>
                  <a:lnTo>
                    <a:pt x="121248" y="0"/>
                  </a:lnTo>
                  <a:lnTo>
                    <a:pt x="121248" y="121248"/>
                  </a:lnTo>
                  <a:cubicBezTo>
                    <a:pt x="121248" y="54285"/>
                    <a:pt x="66963" y="0"/>
                    <a:pt x="0" y="0"/>
                  </a:cubicBezTo>
                  <a:close/>
                </a:path>
              </a:pathLst>
            </a:custGeom>
            <a:solidFill>
              <a:schemeClr val="dk1"/>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grpSp>
      <p:sp>
        <p:nvSpPr>
          <p:cNvPr id="169" name="Google Shape;169;p17"/>
          <p:cNvSpPr txBox="1"/>
          <p:nvPr/>
        </p:nvSpPr>
        <p:spPr>
          <a:xfrm>
            <a:off x="610898" y="1465937"/>
            <a:ext cx="836400" cy="292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00">
                <a:solidFill>
                  <a:schemeClr val="lt1"/>
                </a:solidFill>
                <a:latin typeface="Poppins"/>
                <a:ea typeface="Poppins"/>
                <a:cs typeface="Poppins"/>
                <a:sym typeface="Poppins"/>
              </a:rPr>
              <a:t>GOAL 1</a:t>
            </a:r>
            <a:endParaRPr sz="1300">
              <a:latin typeface="Poppins"/>
              <a:ea typeface="Poppins"/>
              <a:cs typeface="Poppins"/>
              <a:sym typeface="Poppins"/>
            </a:endParaRPr>
          </a:p>
        </p:txBody>
      </p:sp>
      <p:sp>
        <p:nvSpPr>
          <p:cNvPr id="170" name="Google Shape;170;p17"/>
          <p:cNvSpPr txBox="1"/>
          <p:nvPr/>
        </p:nvSpPr>
        <p:spPr>
          <a:xfrm>
            <a:off x="7476390" y="1500183"/>
            <a:ext cx="11850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100"/>
              <a:buFont typeface="Montserrat"/>
              <a:buNone/>
            </a:pPr>
            <a:r>
              <a:rPr b="1" i="0" lang="en-US" sz="1000" u="none" cap="none" strike="noStrike">
                <a:solidFill>
                  <a:schemeClr val="lt1"/>
                </a:solidFill>
                <a:latin typeface="Poppins"/>
                <a:ea typeface="Poppins"/>
                <a:cs typeface="Poppins"/>
                <a:sym typeface="Poppins"/>
              </a:rPr>
              <a:t>COMPLETION</a:t>
            </a:r>
            <a:endParaRPr sz="1300">
              <a:latin typeface="Poppins"/>
              <a:ea typeface="Poppins"/>
              <a:cs typeface="Poppins"/>
              <a:sym typeface="Poppins"/>
            </a:endParaRPr>
          </a:p>
        </p:txBody>
      </p:sp>
      <p:grpSp>
        <p:nvGrpSpPr>
          <p:cNvPr id="171" name="Google Shape;171;p17"/>
          <p:cNvGrpSpPr/>
          <p:nvPr/>
        </p:nvGrpSpPr>
        <p:grpSpPr>
          <a:xfrm>
            <a:off x="7543726" y="2229808"/>
            <a:ext cx="1050265" cy="209854"/>
            <a:chOff x="7531927" y="1749953"/>
            <a:chExt cx="955916" cy="209854"/>
          </a:xfrm>
        </p:grpSpPr>
        <p:sp>
          <p:nvSpPr>
            <p:cNvPr id="172" name="Google Shape;172;p17"/>
            <p:cNvSpPr/>
            <p:nvPr/>
          </p:nvSpPr>
          <p:spPr>
            <a:xfrm>
              <a:off x="7531927" y="1749953"/>
              <a:ext cx="955916" cy="209854"/>
            </a:xfrm>
            <a:prstGeom prst="roundRect">
              <a:avLst>
                <a:gd fmla="val 50000" name="adj"/>
              </a:avLst>
            </a:prstGeom>
            <a:solidFill>
              <a:schemeClr val="dk1"/>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rPr i="0" lang="en-US" sz="800" u="none" cap="none" strike="noStrike">
                  <a:solidFill>
                    <a:schemeClr val="lt1"/>
                  </a:solidFill>
                  <a:latin typeface="Poppins"/>
                  <a:ea typeface="Poppins"/>
                  <a:cs typeface="Poppins"/>
                  <a:sym typeface="Poppins"/>
                </a:rPr>
                <a:t>Completed</a:t>
              </a:r>
              <a:endParaRPr sz="1300">
                <a:latin typeface="Poppins"/>
                <a:ea typeface="Poppins"/>
                <a:cs typeface="Poppins"/>
                <a:sym typeface="Poppins"/>
              </a:endParaRPr>
            </a:p>
          </p:txBody>
        </p:sp>
        <p:sp>
          <p:nvSpPr>
            <p:cNvPr id="173" name="Google Shape;173;p17"/>
            <p:cNvSpPr/>
            <p:nvPr/>
          </p:nvSpPr>
          <p:spPr>
            <a:xfrm>
              <a:off x="7602779" y="1822987"/>
              <a:ext cx="87345" cy="63787"/>
            </a:xfrm>
            <a:custGeom>
              <a:rect b="b" l="l" r="r" t="t"/>
              <a:pathLst>
                <a:path extrusionOk="0" h="1556928" w="2131912">
                  <a:moveTo>
                    <a:pt x="1964486" y="920"/>
                  </a:moveTo>
                  <a:cubicBezTo>
                    <a:pt x="2097264" y="-13558"/>
                    <a:pt x="2183275" y="146176"/>
                    <a:pt x="2097550" y="248665"/>
                  </a:cubicBezTo>
                  <a:lnTo>
                    <a:pt x="833868" y="1513871"/>
                  </a:lnTo>
                  <a:cubicBezTo>
                    <a:pt x="763383" y="1576736"/>
                    <a:pt x="692422" y="1566639"/>
                    <a:pt x="622889" y="1510251"/>
                  </a:cubicBezTo>
                  <a:cubicBezTo>
                    <a:pt x="422960" y="1348041"/>
                    <a:pt x="243128" y="1101629"/>
                    <a:pt x="44150" y="931703"/>
                  </a:cubicBezTo>
                  <a:cubicBezTo>
                    <a:pt x="-87961" y="784065"/>
                    <a:pt x="104253" y="583088"/>
                    <a:pt x="255224" y="713485"/>
                  </a:cubicBezTo>
                  <a:lnTo>
                    <a:pt x="719187" y="1178400"/>
                  </a:lnTo>
                  <a:lnTo>
                    <a:pt x="732713" y="1184592"/>
                  </a:lnTo>
                  <a:lnTo>
                    <a:pt x="1869426" y="49021"/>
                  </a:lnTo>
                  <a:cubicBezTo>
                    <a:pt x="1895334" y="26637"/>
                    <a:pt x="1929815" y="4634"/>
                    <a:pt x="1964486" y="82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700">
                <a:solidFill>
                  <a:schemeClr val="lt1"/>
                </a:solidFill>
                <a:latin typeface="Poppins"/>
                <a:ea typeface="Poppins"/>
                <a:cs typeface="Poppins"/>
                <a:sym typeface="Poppins"/>
              </a:endParaRPr>
            </a:p>
          </p:txBody>
        </p:sp>
      </p:grpSp>
      <p:grpSp>
        <p:nvGrpSpPr>
          <p:cNvPr id="174" name="Google Shape;174;p17"/>
          <p:cNvGrpSpPr/>
          <p:nvPr/>
        </p:nvGrpSpPr>
        <p:grpSpPr>
          <a:xfrm>
            <a:off x="7413959" y="2503611"/>
            <a:ext cx="1309797" cy="209854"/>
            <a:chOff x="7413818" y="2023756"/>
            <a:chExt cx="1192133" cy="209854"/>
          </a:xfrm>
        </p:grpSpPr>
        <p:sp>
          <p:nvSpPr>
            <p:cNvPr id="175" name="Google Shape;175;p17"/>
            <p:cNvSpPr/>
            <p:nvPr/>
          </p:nvSpPr>
          <p:spPr>
            <a:xfrm>
              <a:off x="7413818" y="2023756"/>
              <a:ext cx="1192133" cy="209854"/>
            </a:xfrm>
            <a:prstGeom prst="roundRect">
              <a:avLst>
                <a:gd fmla="val 50000" name="adj"/>
              </a:avLst>
            </a:prstGeom>
            <a:noFill/>
            <a:ln cap="flat" cmpd="sng" w="9525">
              <a:solidFill>
                <a:srgbClr val="D0D0D0"/>
              </a:solidFill>
              <a:prstDash val="solid"/>
              <a:round/>
              <a:headEnd len="sm" w="sm" type="none"/>
              <a:tailEnd len="sm" w="sm" type="none"/>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dk1"/>
                </a:buClr>
                <a:buSzPts val="900"/>
                <a:buFont typeface="Montserrat"/>
                <a:buNone/>
              </a:pPr>
              <a:r>
                <a:rPr i="0" lang="en-US" sz="800" u="none" cap="none" strike="noStrike">
                  <a:solidFill>
                    <a:schemeClr val="dk1"/>
                  </a:solidFill>
                  <a:latin typeface="Poppins"/>
                  <a:ea typeface="Poppins"/>
                  <a:cs typeface="Poppins"/>
                  <a:sym typeface="Poppins"/>
                </a:rPr>
                <a:t>Not Completed</a:t>
              </a:r>
              <a:endParaRPr sz="1300">
                <a:latin typeface="Poppins"/>
                <a:ea typeface="Poppins"/>
                <a:cs typeface="Poppins"/>
                <a:sym typeface="Poppins"/>
              </a:endParaRPr>
            </a:p>
          </p:txBody>
        </p:sp>
        <p:sp>
          <p:nvSpPr>
            <p:cNvPr id="176" name="Google Shape;176;p17"/>
            <p:cNvSpPr/>
            <p:nvPr/>
          </p:nvSpPr>
          <p:spPr>
            <a:xfrm>
              <a:off x="7492832" y="2122457"/>
              <a:ext cx="71024" cy="12452"/>
            </a:xfrm>
            <a:custGeom>
              <a:rect b="b" l="l" r="r" t="t"/>
              <a:pathLst>
                <a:path extrusionOk="0" h="303942" w="1733550">
                  <a:moveTo>
                    <a:pt x="1733455" y="151924"/>
                  </a:moveTo>
                  <a:lnTo>
                    <a:pt x="1733455" y="151924"/>
                  </a:lnTo>
                  <a:cubicBezTo>
                    <a:pt x="1733455" y="235458"/>
                    <a:pt x="1665732" y="303276"/>
                    <a:pt x="1582198" y="303276"/>
                  </a:cubicBezTo>
                  <a:lnTo>
                    <a:pt x="151447" y="303943"/>
                  </a:lnTo>
                  <a:cubicBezTo>
                    <a:pt x="67818" y="303943"/>
                    <a:pt x="0" y="236220"/>
                    <a:pt x="0" y="152591"/>
                  </a:cubicBezTo>
                  <a:lnTo>
                    <a:pt x="0" y="151352"/>
                  </a:lnTo>
                  <a:cubicBezTo>
                    <a:pt x="0" y="67723"/>
                    <a:pt x="67818" y="-95"/>
                    <a:pt x="151447" y="0"/>
                  </a:cubicBezTo>
                  <a:lnTo>
                    <a:pt x="1582198" y="572"/>
                  </a:lnTo>
                  <a:cubicBezTo>
                    <a:pt x="1665732" y="572"/>
                    <a:pt x="1733550" y="68390"/>
                    <a:pt x="1733550" y="151924"/>
                  </a:cubicBez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700">
                <a:solidFill>
                  <a:schemeClr val="dk1"/>
                </a:solidFill>
                <a:latin typeface="Poppins"/>
                <a:ea typeface="Poppins"/>
                <a:cs typeface="Poppins"/>
                <a:sym typeface="Poppins"/>
              </a:endParaRPr>
            </a:p>
          </p:txBody>
        </p:sp>
      </p:grpSp>
      <p:grpSp>
        <p:nvGrpSpPr>
          <p:cNvPr id="177" name="Google Shape;177;p17"/>
          <p:cNvGrpSpPr/>
          <p:nvPr/>
        </p:nvGrpSpPr>
        <p:grpSpPr>
          <a:xfrm>
            <a:off x="7546881" y="2777414"/>
            <a:ext cx="1043954" cy="209854"/>
            <a:chOff x="7534799" y="2297559"/>
            <a:chExt cx="950172" cy="209854"/>
          </a:xfrm>
        </p:grpSpPr>
        <p:sp>
          <p:nvSpPr>
            <p:cNvPr id="178" name="Google Shape;178;p17"/>
            <p:cNvSpPr/>
            <p:nvPr/>
          </p:nvSpPr>
          <p:spPr>
            <a:xfrm>
              <a:off x="7534799" y="2297559"/>
              <a:ext cx="950172" cy="209854"/>
            </a:xfrm>
            <a:prstGeom prst="roundRect">
              <a:avLst>
                <a:gd fmla="val 50000" name="adj"/>
              </a:avLst>
            </a:prstGeom>
            <a:solidFill>
              <a:schemeClr val="dk1"/>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rPr i="0" lang="en-US" sz="800" u="none" cap="none" strike="noStrike">
                  <a:solidFill>
                    <a:schemeClr val="lt1"/>
                  </a:solidFill>
                  <a:latin typeface="Poppins"/>
                  <a:ea typeface="Poppins"/>
                  <a:cs typeface="Poppins"/>
                  <a:sym typeface="Poppins"/>
                </a:rPr>
                <a:t>Completed</a:t>
              </a:r>
              <a:endParaRPr sz="1300">
                <a:latin typeface="Poppins"/>
                <a:ea typeface="Poppins"/>
                <a:cs typeface="Poppins"/>
                <a:sym typeface="Poppins"/>
              </a:endParaRPr>
            </a:p>
          </p:txBody>
        </p:sp>
        <p:sp>
          <p:nvSpPr>
            <p:cNvPr id="179" name="Google Shape;179;p17"/>
            <p:cNvSpPr/>
            <p:nvPr/>
          </p:nvSpPr>
          <p:spPr>
            <a:xfrm>
              <a:off x="7599906" y="2370592"/>
              <a:ext cx="87345" cy="63787"/>
            </a:xfrm>
            <a:custGeom>
              <a:rect b="b" l="l" r="r" t="t"/>
              <a:pathLst>
                <a:path extrusionOk="0" h="1556928" w="2131912">
                  <a:moveTo>
                    <a:pt x="1964486" y="920"/>
                  </a:moveTo>
                  <a:cubicBezTo>
                    <a:pt x="2097264" y="-13558"/>
                    <a:pt x="2183275" y="146176"/>
                    <a:pt x="2097550" y="248665"/>
                  </a:cubicBezTo>
                  <a:lnTo>
                    <a:pt x="833868" y="1513871"/>
                  </a:lnTo>
                  <a:cubicBezTo>
                    <a:pt x="763383" y="1576736"/>
                    <a:pt x="692422" y="1566639"/>
                    <a:pt x="622889" y="1510251"/>
                  </a:cubicBezTo>
                  <a:cubicBezTo>
                    <a:pt x="422960" y="1348041"/>
                    <a:pt x="243128" y="1101629"/>
                    <a:pt x="44150" y="931703"/>
                  </a:cubicBezTo>
                  <a:cubicBezTo>
                    <a:pt x="-87961" y="784065"/>
                    <a:pt x="104253" y="583088"/>
                    <a:pt x="255224" y="713485"/>
                  </a:cubicBezTo>
                  <a:lnTo>
                    <a:pt x="719187" y="1178400"/>
                  </a:lnTo>
                  <a:lnTo>
                    <a:pt x="732713" y="1184592"/>
                  </a:lnTo>
                  <a:lnTo>
                    <a:pt x="1869426" y="49021"/>
                  </a:lnTo>
                  <a:cubicBezTo>
                    <a:pt x="1895334" y="26637"/>
                    <a:pt x="1929815" y="4634"/>
                    <a:pt x="1964486" y="82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700">
                <a:solidFill>
                  <a:schemeClr val="lt1"/>
                </a:solidFill>
                <a:latin typeface="Poppins"/>
                <a:ea typeface="Poppins"/>
                <a:cs typeface="Poppins"/>
                <a:sym typeface="Poppins"/>
              </a:endParaRPr>
            </a:p>
          </p:txBody>
        </p:sp>
      </p:grpSp>
      <p:sp>
        <p:nvSpPr>
          <p:cNvPr id="180" name="Google Shape;180;p17"/>
          <p:cNvSpPr txBox="1"/>
          <p:nvPr/>
        </p:nvSpPr>
        <p:spPr>
          <a:xfrm>
            <a:off x="9456059" y="1504444"/>
            <a:ext cx="1665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100"/>
              <a:buFont typeface="Montserrat"/>
              <a:buNone/>
            </a:pPr>
            <a:r>
              <a:rPr b="1" i="0" lang="en-US" sz="1000" u="none" cap="none" strike="noStrike">
                <a:solidFill>
                  <a:schemeClr val="lt1"/>
                </a:solidFill>
                <a:latin typeface="Poppins"/>
                <a:ea typeface="Poppins"/>
                <a:cs typeface="Poppins"/>
                <a:sym typeface="Poppins"/>
              </a:rPr>
              <a:t>RECOMMENDATION</a:t>
            </a:r>
            <a:endParaRPr sz="1300">
              <a:latin typeface="Poppins"/>
              <a:ea typeface="Poppins"/>
              <a:cs typeface="Poppins"/>
              <a:sym typeface="Poppins"/>
            </a:endParaRPr>
          </a:p>
        </p:txBody>
      </p:sp>
      <p:sp>
        <p:nvSpPr>
          <p:cNvPr id="181" name="Google Shape;181;p17"/>
          <p:cNvSpPr txBox="1"/>
          <p:nvPr/>
        </p:nvSpPr>
        <p:spPr>
          <a:xfrm>
            <a:off x="9003687" y="1875380"/>
            <a:ext cx="6657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1100"/>
              <a:buFont typeface="Montserrat SemiBold"/>
              <a:buNone/>
            </a:pPr>
            <a:r>
              <a:rPr i="0" lang="en-US" sz="1000" u="none" cap="none" strike="noStrike">
                <a:solidFill>
                  <a:srgbClr val="7F7F7F"/>
                </a:solidFill>
                <a:latin typeface="Poppins SemiBold"/>
                <a:ea typeface="Poppins SemiBold"/>
                <a:cs typeface="Poppins SemiBold"/>
                <a:sym typeface="Poppins SemiBold"/>
              </a:rPr>
              <a:t>Retain</a:t>
            </a:r>
            <a:endParaRPr sz="1300">
              <a:latin typeface="Poppins"/>
              <a:ea typeface="Poppins"/>
              <a:cs typeface="Poppins"/>
              <a:sym typeface="Poppins"/>
            </a:endParaRPr>
          </a:p>
        </p:txBody>
      </p:sp>
      <p:sp>
        <p:nvSpPr>
          <p:cNvPr id="182" name="Google Shape;182;p17"/>
          <p:cNvSpPr txBox="1"/>
          <p:nvPr/>
        </p:nvSpPr>
        <p:spPr>
          <a:xfrm>
            <a:off x="9849596" y="1875380"/>
            <a:ext cx="6801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1100"/>
              <a:buFont typeface="Montserrat SemiBold"/>
              <a:buNone/>
            </a:pPr>
            <a:r>
              <a:rPr i="0" lang="en-US" sz="1000" u="none" cap="none" strike="noStrike">
                <a:solidFill>
                  <a:srgbClr val="7F7F7F"/>
                </a:solidFill>
                <a:latin typeface="Poppins SemiBold"/>
                <a:ea typeface="Poppins SemiBold"/>
                <a:cs typeface="Poppins SemiBold"/>
                <a:sym typeface="Poppins SemiBold"/>
              </a:rPr>
              <a:t>Modify</a:t>
            </a:r>
            <a:endParaRPr sz="1300">
              <a:latin typeface="Poppins"/>
              <a:ea typeface="Poppins"/>
              <a:cs typeface="Poppins"/>
              <a:sym typeface="Poppins"/>
            </a:endParaRPr>
          </a:p>
        </p:txBody>
      </p:sp>
      <p:sp>
        <p:nvSpPr>
          <p:cNvPr id="183" name="Google Shape;183;p17"/>
          <p:cNvSpPr txBox="1"/>
          <p:nvPr/>
        </p:nvSpPr>
        <p:spPr>
          <a:xfrm>
            <a:off x="10511161" y="1875380"/>
            <a:ext cx="10632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F7F7F"/>
              </a:buClr>
              <a:buSzPts val="1100"/>
              <a:buFont typeface="Montserrat SemiBold"/>
              <a:buNone/>
            </a:pPr>
            <a:r>
              <a:rPr i="0" lang="en-US" sz="1000" u="none" cap="none" strike="noStrike">
                <a:solidFill>
                  <a:srgbClr val="7F7F7F"/>
                </a:solidFill>
                <a:latin typeface="Poppins SemiBold"/>
                <a:ea typeface="Poppins SemiBold"/>
                <a:cs typeface="Poppins SemiBold"/>
                <a:sym typeface="Poppins SemiBold"/>
              </a:rPr>
              <a:t>Discontinue</a:t>
            </a:r>
            <a:endParaRPr sz="1300">
              <a:latin typeface="Poppins"/>
              <a:ea typeface="Poppins"/>
              <a:cs typeface="Poppins"/>
              <a:sym typeface="Poppins"/>
            </a:endParaRPr>
          </a:p>
        </p:txBody>
      </p:sp>
      <p:sp>
        <p:nvSpPr>
          <p:cNvPr id="184" name="Google Shape;184;p17"/>
          <p:cNvSpPr/>
          <p:nvPr/>
        </p:nvSpPr>
        <p:spPr>
          <a:xfrm>
            <a:off x="9074533" y="2247186"/>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185" name="Google Shape;185;p17"/>
          <p:cNvSpPr/>
          <p:nvPr/>
        </p:nvSpPr>
        <p:spPr>
          <a:xfrm>
            <a:off x="9074533" y="2520989"/>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186" name="Google Shape;186;p17"/>
          <p:cNvSpPr/>
          <p:nvPr/>
        </p:nvSpPr>
        <p:spPr>
          <a:xfrm>
            <a:off x="9074533" y="2794792"/>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187" name="Google Shape;187;p17"/>
          <p:cNvSpPr/>
          <p:nvPr/>
        </p:nvSpPr>
        <p:spPr>
          <a:xfrm>
            <a:off x="9927657" y="2247186"/>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dk1"/>
              </a:buClr>
              <a:buSzPts val="900"/>
              <a:buFont typeface="Arial"/>
              <a:buNone/>
            </a:pPr>
            <a:r>
              <a:t/>
            </a:r>
            <a:endParaRPr i="0" sz="900" u="none" cap="none" strike="noStrike">
              <a:solidFill>
                <a:schemeClr val="lt1"/>
              </a:solidFill>
              <a:latin typeface="Montserrat"/>
              <a:ea typeface="Montserrat"/>
              <a:cs typeface="Montserrat"/>
              <a:sym typeface="Montserrat"/>
            </a:endParaRPr>
          </a:p>
        </p:txBody>
      </p:sp>
      <p:sp>
        <p:nvSpPr>
          <p:cNvPr id="188" name="Google Shape;188;p17"/>
          <p:cNvSpPr/>
          <p:nvPr/>
        </p:nvSpPr>
        <p:spPr>
          <a:xfrm>
            <a:off x="9927657" y="2520989"/>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189" name="Google Shape;189;p17"/>
          <p:cNvSpPr/>
          <p:nvPr/>
        </p:nvSpPr>
        <p:spPr>
          <a:xfrm>
            <a:off x="9927657" y="2794792"/>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190" name="Google Shape;190;p17"/>
          <p:cNvSpPr/>
          <p:nvPr/>
        </p:nvSpPr>
        <p:spPr>
          <a:xfrm>
            <a:off x="10780780" y="2247186"/>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dk1"/>
              </a:buClr>
              <a:buSzPts val="900"/>
              <a:buFont typeface="Arial"/>
              <a:buNone/>
            </a:pPr>
            <a:r>
              <a:t/>
            </a:r>
            <a:endParaRPr i="0" sz="900" u="none" cap="none" strike="noStrike">
              <a:solidFill>
                <a:schemeClr val="lt1"/>
              </a:solidFill>
              <a:latin typeface="Montserrat"/>
              <a:ea typeface="Montserrat"/>
              <a:cs typeface="Montserrat"/>
              <a:sym typeface="Montserrat"/>
            </a:endParaRPr>
          </a:p>
        </p:txBody>
      </p:sp>
      <p:sp>
        <p:nvSpPr>
          <p:cNvPr id="191" name="Google Shape;191;p17"/>
          <p:cNvSpPr/>
          <p:nvPr/>
        </p:nvSpPr>
        <p:spPr>
          <a:xfrm>
            <a:off x="10780780" y="2520989"/>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192" name="Google Shape;192;p17"/>
          <p:cNvSpPr/>
          <p:nvPr/>
        </p:nvSpPr>
        <p:spPr>
          <a:xfrm>
            <a:off x="10780780" y="2794792"/>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193" name="Google Shape;193;p17"/>
          <p:cNvSpPr/>
          <p:nvPr/>
        </p:nvSpPr>
        <p:spPr>
          <a:xfrm>
            <a:off x="525781" y="5049502"/>
            <a:ext cx="11140500" cy="1639800"/>
          </a:xfrm>
          <a:prstGeom prst="roundRect">
            <a:avLst>
              <a:gd fmla="val 7319" name="adj"/>
            </a:avLst>
          </a:prstGeom>
          <a:solidFill>
            <a:schemeClr val="lt1"/>
          </a:soli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 name="Google Shape;194;p17"/>
          <p:cNvSpPr/>
          <p:nvPr/>
        </p:nvSpPr>
        <p:spPr>
          <a:xfrm>
            <a:off x="525780" y="5049501"/>
            <a:ext cx="11140500" cy="369300"/>
          </a:xfrm>
          <a:prstGeom prst="round2SameRect">
            <a:avLst>
              <a:gd fmla="val 32829" name="adj1"/>
              <a:gd fmla="val 0" name="adj2"/>
            </a:avLst>
          </a:prstGeom>
          <a:solidFill>
            <a:schemeClr val="accent5"/>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sp>
        <p:nvSpPr>
          <p:cNvPr id="195" name="Google Shape;195;p17"/>
          <p:cNvSpPr txBox="1"/>
          <p:nvPr/>
        </p:nvSpPr>
        <p:spPr>
          <a:xfrm>
            <a:off x="610897" y="5474332"/>
            <a:ext cx="1131900" cy="2616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516B9A"/>
              </a:buClr>
              <a:buSzPts val="1200"/>
              <a:buFont typeface="Montserrat"/>
              <a:buNone/>
            </a:pPr>
            <a:r>
              <a:rPr b="1" lang="en-US" sz="1100">
                <a:solidFill>
                  <a:schemeClr val="dk1"/>
                </a:solidFill>
                <a:latin typeface="Poppins"/>
                <a:ea typeface="Poppins"/>
                <a:cs typeface="Poppins"/>
                <a:sym typeface="Poppins"/>
              </a:rPr>
              <a:t>Initiatives</a:t>
            </a:r>
            <a:endParaRPr sz="1300">
              <a:solidFill>
                <a:schemeClr val="dk1"/>
              </a:solidFill>
              <a:latin typeface="Poppins"/>
              <a:ea typeface="Poppins"/>
              <a:cs typeface="Poppins"/>
              <a:sym typeface="Poppins"/>
            </a:endParaRPr>
          </a:p>
        </p:txBody>
      </p:sp>
      <p:sp>
        <p:nvSpPr>
          <p:cNvPr id="196" name="Google Shape;196;p17"/>
          <p:cNvSpPr/>
          <p:nvPr/>
        </p:nvSpPr>
        <p:spPr>
          <a:xfrm>
            <a:off x="694716" y="5861527"/>
            <a:ext cx="441000" cy="175200"/>
          </a:xfrm>
          <a:prstGeom prst="roundRect">
            <a:avLst>
              <a:gd fmla="val 50000" name="adj"/>
            </a:avLst>
          </a:prstGeom>
          <a:solidFill>
            <a:schemeClr val="accent4"/>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900"/>
              <a:buFont typeface="Montserrat"/>
              <a:buNone/>
            </a:pPr>
            <a:r>
              <a:rPr b="1" lang="en-US" sz="800">
                <a:solidFill>
                  <a:srgbClr val="000000"/>
                </a:solidFill>
                <a:latin typeface="Poppins"/>
                <a:ea typeface="Poppins"/>
                <a:cs typeface="Poppins"/>
                <a:sym typeface="Poppins"/>
              </a:rPr>
              <a:t>3</a:t>
            </a:r>
            <a:r>
              <a:rPr b="1" i="0" lang="en-US" sz="800" u="none" cap="none" strike="noStrike">
                <a:solidFill>
                  <a:srgbClr val="000000"/>
                </a:solidFill>
                <a:latin typeface="Poppins"/>
                <a:ea typeface="Poppins"/>
                <a:cs typeface="Poppins"/>
                <a:sym typeface="Poppins"/>
              </a:rPr>
              <a:t>-A</a:t>
            </a:r>
            <a:endParaRPr sz="1300">
              <a:latin typeface="Poppins"/>
              <a:ea typeface="Poppins"/>
              <a:cs typeface="Poppins"/>
              <a:sym typeface="Poppins"/>
            </a:endParaRPr>
          </a:p>
        </p:txBody>
      </p:sp>
      <p:sp>
        <p:nvSpPr>
          <p:cNvPr id="197" name="Google Shape;197;p17"/>
          <p:cNvSpPr txBox="1"/>
          <p:nvPr/>
        </p:nvSpPr>
        <p:spPr>
          <a:xfrm>
            <a:off x="1219551" y="5823394"/>
            <a:ext cx="46779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a:buNone/>
            </a:pPr>
            <a:r>
              <a:rPr i="0" lang="en-US" sz="900" u="none" cap="none" strike="noStrike">
                <a:solidFill>
                  <a:srgbClr val="000000"/>
                </a:solidFill>
                <a:latin typeface="Poppins"/>
                <a:ea typeface="Poppins"/>
                <a:cs typeface="Poppins"/>
                <a:sym typeface="Poppins"/>
              </a:rPr>
              <a:t>Implement iterative development cycles to accelerate time-to-market</a:t>
            </a:r>
            <a:endParaRPr sz="1300">
              <a:latin typeface="Poppins"/>
              <a:ea typeface="Poppins"/>
              <a:cs typeface="Poppins"/>
              <a:sym typeface="Poppins"/>
            </a:endParaRPr>
          </a:p>
        </p:txBody>
      </p:sp>
      <p:sp>
        <p:nvSpPr>
          <p:cNvPr id="198" name="Google Shape;198;p17"/>
          <p:cNvSpPr/>
          <p:nvPr/>
        </p:nvSpPr>
        <p:spPr>
          <a:xfrm>
            <a:off x="696536" y="6135330"/>
            <a:ext cx="441000" cy="175200"/>
          </a:xfrm>
          <a:prstGeom prst="roundRect">
            <a:avLst>
              <a:gd fmla="val 50000" name="adj"/>
            </a:avLst>
          </a:prstGeom>
          <a:solidFill>
            <a:schemeClr val="accent4"/>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900"/>
              <a:buFont typeface="Montserrat"/>
              <a:buNone/>
            </a:pPr>
            <a:r>
              <a:rPr b="1" lang="en-US" sz="800">
                <a:solidFill>
                  <a:srgbClr val="000000"/>
                </a:solidFill>
                <a:latin typeface="Poppins"/>
                <a:ea typeface="Poppins"/>
                <a:cs typeface="Poppins"/>
                <a:sym typeface="Poppins"/>
              </a:rPr>
              <a:t>3</a:t>
            </a:r>
            <a:r>
              <a:rPr b="1" i="0" lang="en-US" sz="800" u="none" cap="none" strike="noStrike">
                <a:solidFill>
                  <a:srgbClr val="000000"/>
                </a:solidFill>
                <a:latin typeface="Poppins"/>
                <a:ea typeface="Poppins"/>
                <a:cs typeface="Poppins"/>
                <a:sym typeface="Poppins"/>
              </a:rPr>
              <a:t>-B</a:t>
            </a:r>
            <a:endParaRPr sz="1300">
              <a:latin typeface="Poppins"/>
              <a:ea typeface="Poppins"/>
              <a:cs typeface="Poppins"/>
              <a:sym typeface="Poppins"/>
            </a:endParaRPr>
          </a:p>
        </p:txBody>
      </p:sp>
      <p:sp>
        <p:nvSpPr>
          <p:cNvPr id="199" name="Google Shape;199;p17"/>
          <p:cNvSpPr txBox="1"/>
          <p:nvPr/>
        </p:nvSpPr>
        <p:spPr>
          <a:xfrm>
            <a:off x="1221371" y="6097197"/>
            <a:ext cx="60564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a:buNone/>
            </a:pPr>
            <a:r>
              <a:rPr i="0" lang="en-US" sz="900" u="none" cap="none" strike="noStrike">
                <a:solidFill>
                  <a:srgbClr val="000000"/>
                </a:solidFill>
                <a:latin typeface="Poppins"/>
                <a:ea typeface="Poppins"/>
                <a:cs typeface="Poppins"/>
                <a:sym typeface="Poppins"/>
              </a:rPr>
              <a:t>Optimize workforce through investment in upskilling and training and hiring top-tier talent</a:t>
            </a:r>
            <a:endParaRPr sz="1300">
              <a:latin typeface="Poppins"/>
              <a:ea typeface="Poppins"/>
              <a:cs typeface="Poppins"/>
              <a:sym typeface="Poppins"/>
            </a:endParaRPr>
          </a:p>
        </p:txBody>
      </p:sp>
      <p:sp>
        <p:nvSpPr>
          <p:cNvPr id="200" name="Google Shape;200;p17"/>
          <p:cNvSpPr/>
          <p:nvPr/>
        </p:nvSpPr>
        <p:spPr>
          <a:xfrm>
            <a:off x="694717" y="6409133"/>
            <a:ext cx="437100" cy="175200"/>
          </a:xfrm>
          <a:prstGeom prst="roundRect">
            <a:avLst>
              <a:gd fmla="val 50000" name="adj"/>
            </a:avLst>
          </a:prstGeom>
          <a:solidFill>
            <a:schemeClr val="accent4"/>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900"/>
              <a:buFont typeface="Montserrat"/>
              <a:buNone/>
            </a:pPr>
            <a:r>
              <a:rPr b="1" lang="en-US" sz="800">
                <a:solidFill>
                  <a:srgbClr val="000000"/>
                </a:solidFill>
                <a:latin typeface="Poppins"/>
                <a:ea typeface="Poppins"/>
                <a:cs typeface="Poppins"/>
                <a:sym typeface="Poppins"/>
              </a:rPr>
              <a:t>3</a:t>
            </a:r>
            <a:r>
              <a:rPr b="1" i="0" lang="en-US" sz="800" u="none" cap="none" strike="noStrike">
                <a:solidFill>
                  <a:srgbClr val="000000"/>
                </a:solidFill>
                <a:latin typeface="Poppins"/>
                <a:ea typeface="Poppins"/>
                <a:cs typeface="Poppins"/>
                <a:sym typeface="Poppins"/>
              </a:rPr>
              <a:t>-C</a:t>
            </a:r>
            <a:endParaRPr sz="1300">
              <a:latin typeface="Poppins"/>
              <a:ea typeface="Poppins"/>
              <a:cs typeface="Poppins"/>
              <a:sym typeface="Poppins"/>
            </a:endParaRPr>
          </a:p>
        </p:txBody>
      </p:sp>
      <p:sp>
        <p:nvSpPr>
          <p:cNvPr id="201" name="Google Shape;201;p17"/>
          <p:cNvSpPr txBox="1"/>
          <p:nvPr/>
        </p:nvSpPr>
        <p:spPr>
          <a:xfrm>
            <a:off x="1219551" y="6371000"/>
            <a:ext cx="55788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a:buNone/>
            </a:pPr>
            <a:r>
              <a:rPr i="0" lang="en-US" sz="900" u="none" cap="none" strike="noStrike">
                <a:solidFill>
                  <a:srgbClr val="000000"/>
                </a:solidFill>
                <a:latin typeface="Poppins"/>
                <a:ea typeface="Poppins"/>
                <a:cs typeface="Poppins"/>
                <a:sym typeface="Poppins"/>
              </a:rPr>
              <a:t>Reduce carbon footprint with energy-efficient data centers and eco-friendly designs</a:t>
            </a:r>
            <a:endParaRPr sz="1300">
              <a:latin typeface="Poppins"/>
              <a:ea typeface="Poppins"/>
              <a:cs typeface="Poppins"/>
              <a:sym typeface="Poppins"/>
            </a:endParaRPr>
          </a:p>
        </p:txBody>
      </p:sp>
      <p:cxnSp>
        <p:nvCxnSpPr>
          <p:cNvPr id="202" name="Google Shape;202;p17"/>
          <p:cNvCxnSpPr/>
          <p:nvPr/>
        </p:nvCxnSpPr>
        <p:spPr>
          <a:xfrm>
            <a:off x="610897" y="5751331"/>
            <a:ext cx="10970100" cy="0"/>
          </a:xfrm>
          <a:prstGeom prst="straightConnector1">
            <a:avLst/>
          </a:prstGeom>
          <a:noFill/>
          <a:ln cap="rnd" cmpd="sng" w="9525">
            <a:solidFill>
              <a:schemeClr val="accent4">
                <a:alpha val="24705"/>
              </a:schemeClr>
            </a:solidFill>
            <a:prstDash val="solid"/>
            <a:miter lim="800000"/>
            <a:headEnd len="sm" w="sm" type="none"/>
            <a:tailEnd len="sm" w="sm" type="none"/>
          </a:ln>
        </p:spPr>
      </p:cxnSp>
      <p:sp>
        <p:nvSpPr>
          <p:cNvPr id="203" name="Google Shape;203;p17"/>
          <p:cNvSpPr/>
          <p:nvPr/>
        </p:nvSpPr>
        <p:spPr>
          <a:xfrm>
            <a:off x="1559698" y="5103466"/>
            <a:ext cx="5532000" cy="261300"/>
          </a:xfrm>
          <a:prstGeom prst="rect">
            <a:avLst/>
          </a:prstGeom>
          <a:noFill/>
          <a:ln>
            <a:noFill/>
          </a:ln>
        </p:spPr>
        <p:txBody>
          <a:bodyPr anchorCtr="0" anchor="ctr" bIns="73150" lIns="91425" spcFirstLastPara="1" rIns="91425" wrap="square" tIns="45700">
            <a:noAutofit/>
          </a:bodyPr>
          <a:lstStyle/>
          <a:p>
            <a:pPr indent="0" lvl="0" marL="0" marR="0" rtl="0" algn="l">
              <a:spcBef>
                <a:spcPts val="0"/>
              </a:spcBef>
              <a:spcAft>
                <a:spcPts val="0"/>
              </a:spcAft>
              <a:buNone/>
            </a:pPr>
            <a:r>
              <a:rPr lang="en-US" sz="1000">
                <a:solidFill>
                  <a:schemeClr val="lt1"/>
                </a:solidFill>
                <a:latin typeface="Poppins SemiBold"/>
                <a:ea typeface="Poppins SemiBold"/>
                <a:cs typeface="Poppins SemiBold"/>
                <a:sym typeface="Poppins SemiBold"/>
              </a:rPr>
              <a:t>Enhance organizational agility to allow scalability for future growth</a:t>
            </a:r>
            <a:endParaRPr>
              <a:latin typeface="Poppins"/>
              <a:ea typeface="Poppins"/>
              <a:cs typeface="Poppins"/>
              <a:sym typeface="Poppins"/>
            </a:endParaRPr>
          </a:p>
        </p:txBody>
      </p:sp>
      <p:grpSp>
        <p:nvGrpSpPr>
          <p:cNvPr id="204" name="Google Shape;204;p17"/>
          <p:cNvGrpSpPr/>
          <p:nvPr/>
        </p:nvGrpSpPr>
        <p:grpSpPr>
          <a:xfrm>
            <a:off x="525779" y="5049501"/>
            <a:ext cx="1109272" cy="369332"/>
            <a:chOff x="332776" y="1147084"/>
            <a:chExt cx="1109272" cy="369332"/>
          </a:xfrm>
        </p:grpSpPr>
        <p:sp>
          <p:nvSpPr>
            <p:cNvPr id="205" name="Google Shape;205;p17"/>
            <p:cNvSpPr/>
            <p:nvPr/>
          </p:nvSpPr>
          <p:spPr>
            <a:xfrm>
              <a:off x="332776" y="1147084"/>
              <a:ext cx="988024" cy="369332"/>
            </a:xfrm>
            <a:prstGeom prst="round2SameRect">
              <a:avLst>
                <a:gd fmla="val 32829" name="adj1"/>
                <a:gd fmla="val 0" name="adj2"/>
              </a:avLst>
            </a:prstGeom>
            <a:solidFill>
              <a:schemeClr val="dk1"/>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sp>
          <p:nvSpPr>
            <p:cNvPr id="206" name="Google Shape;206;p17"/>
            <p:cNvSpPr/>
            <p:nvPr/>
          </p:nvSpPr>
          <p:spPr>
            <a:xfrm rot="10800000">
              <a:off x="1320800" y="1395168"/>
              <a:ext cx="121248" cy="121248"/>
            </a:xfrm>
            <a:custGeom>
              <a:rect b="b" l="l" r="r" t="t"/>
              <a:pathLst>
                <a:path extrusionOk="0" h="121248" w="121248">
                  <a:moveTo>
                    <a:pt x="0" y="0"/>
                  </a:moveTo>
                  <a:lnTo>
                    <a:pt x="121248" y="0"/>
                  </a:lnTo>
                  <a:lnTo>
                    <a:pt x="121248" y="121248"/>
                  </a:lnTo>
                  <a:cubicBezTo>
                    <a:pt x="121248" y="54285"/>
                    <a:pt x="66963" y="0"/>
                    <a:pt x="0" y="0"/>
                  </a:cubicBezTo>
                  <a:close/>
                </a:path>
              </a:pathLst>
            </a:custGeom>
            <a:solidFill>
              <a:schemeClr val="dk1"/>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grpSp>
      <p:sp>
        <p:nvSpPr>
          <p:cNvPr id="207" name="Google Shape;207;p17"/>
          <p:cNvSpPr txBox="1"/>
          <p:nvPr/>
        </p:nvSpPr>
        <p:spPr>
          <a:xfrm>
            <a:off x="610898" y="5080278"/>
            <a:ext cx="836400" cy="307800"/>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US" sz="1400">
                <a:solidFill>
                  <a:schemeClr val="lt1"/>
                </a:solidFill>
                <a:latin typeface="Poppins"/>
                <a:ea typeface="Poppins"/>
                <a:cs typeface="Poppins"/>
                <a:sym typeface="Poppins"/>
              </a:rPr>
              <a:t>GOAL 3</a:t>
            </a:r>
            <a:endParaRPr>
              <a:latin typeface="Poppins"/>
              <a:ea typeface="Poppins"/>
              <a:cs typeface="Poppins"/>
              <a:sym typeface="Poppins"/>
            </a:endParaRPr>
          </a:p>
        </p:txBody>
      </p:sp>
      <p:grpSp>
        <p:nvGrpSpPr>
          <p:cNvPr id="208" name="Google Shape;208;p17"/>
          <p:cNvGrpSpPr/>
          <p:nvPr/>
        </p:nvGrpSpPr>
        <p:grpSpPr>
          <a:xfrm>
            <a:off x="7413959" y="6391755"/>
            <a:ext cx="1309797" cy="209854"/>
            <a:chOff x="7413818" y="5911900"/>
            <a:chExt cx="1192133" cy="209854"/>
          </a:xfrm>
        </p:grpSpPr>
        <p:sp>
          <p:nvSpPr>
            <p:cNvPr id="209" name="Google Shape;209;p17"/>
            <p:cNvSpPr/>
            <p:nvPr/>
          </p:nvSpPr>
          <p:spPr>
            <a:xfrm>
              <a:off x="7413818" y="5911900"/>
              <a:ext cx="1192133" cy="209854"/>
            </a:xfrm>
            <a:prstGeom prst="roundRect">
              <a:avLst>
                <a:gd fmla="val 50000" name="adj"/>
              </a:avLst>
            </a:prstGeom>
            <a:noFill/>
            <a:ln cap="flat" cmpd="sng" w="9525">
              <a:solidFill>
                <a:srgbClr val="D0D0D0"/>
              </a:solidFill>
              <a:prstDash val="solid"/>
              <a:round/>
              <a:headEnd len="sm" w="sm" type="none"/>
              <a:tailEnd len="sm" w="sm" type="none"/>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dk1"/>
                </a:buClr>
                <a:buSzPts val="900"/>
                <a:buFont typeface="Montserrat"/>
                <a:buNone/>
              </a:pPr>
              <a:r>
                <a:rPr i="0" lang="en-US" sz="800" u="none" cap="none" strike="noStrike">
                  <a:solidFill>
                    <a:schemeClr val="dk1"/>
                  </a:solidFill>
                  <a:latin typeface="Poppins"/>
                  <a:ea typeface="Poppins"/>
                  <a:cs typeface="Poppins"/>
                  <a:sym typeface="Poppins"/>
                </a:rPr>
                <a:t>Not Completed</a:t>
              </a:r>
              <a:endParaRPr sz="1300">
                <a:latin typeface="Poppins"/>
                <a:ea typeface="Poppins"/>
                <a:cs typeface="Poppins"/>
                <a:sym typeface="Poppins"/>
              </a:endParaRPr>
            </a:p>
          </p:txBody>
        </p:sp>
        <p:sp>
          <p:nvSpPr>
            <p:cNvPr id="210" name="Google Shape;210;p17"/>
            <p:cNvSpPr/>
            <p:nvPr/>
          </p:nvSpPr>
          <p:spPr>
            <a:xfrm>
              <a:off x="7492832" y="6010601"/>
              <a:ext cx="71024" cy="12452"/>
            </a:xfrm>
            <a:custGeom>
              <a:rect b="b" l="l" r="r" t="t"/>
              <a:pathLst>
                <a:path extrusionOk="0" h="303942" w="1733550">
                  <a:moveTo>
                    <a:pt x="1733455" y="151924"/>
                  </a:moveTo>
                  <a:lnTo>
                    <a:pt x="1733455" y="151924"/>
                  </a:lnTo>
                  <a:cubicBezTo>
                    <a:pt x="1733455" y="235458"/>
                    <a:pt x="1665732" y="303276"/>
                    <a:pt x="1582198" y="303276"/>
                  </a:cubicBezTo>
                  <a:lnTo>
                    <a:pt x="151447" y="303943"/>
                  </a:lnTo>
                  <a:cubicBezTo>
                    <a:pt x="67818" y="303943"/>
                    <a:pt x="0" y="236220"/>
                    <a:pt x="0" y="152591"/>
                  </a:cubicBezTo>
                  <a:lnTo>
                    <a:pt x="0" y="151352"/>
                  </a:lnTo>
                  <a:cubicBezTo>
                    <a:pt x="0" y="67723"/>
                    <a:pt x="67818" y="-95"/>
                    <a:pt x="151447" y="0"/>
                  </a:cubicBezTo>
                  <a:lnTo>
                    <a:pt x="1582198" y="572"/>
                  </a:lnTo>
                  <a:cubicBezTo>
                    <a:pt x="1665732" y="572"/>
                    <a:pt x="1733550" y="68390"/>
                    <a:pt x="1733550" y="151924"/>
                  </a:cubicBezTo>
                  <a:close/>
                </a:path>
              </a:pathLst>
            </a:custGeom>
            <a:solidFill>
              <a:srgbClr val="000000">
                <a:alpha val="24705"/>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700">
                <a:solidFill>
                  <a:schemeClr val="dk1"/>
                </a:solidFill>
                <a:latin typeface="Poppins"/>
                <a:ea typeface="Poppins"/>
                <a:cs typeface="Poppins"/>
                <a:sym typeface="Poppins"/>
              </a:endParaRPr>
            </a:p>
          </p:txBody>
        </p:sp>
      </p:grpSp>
      <p:grpSp>
        <p:nvGrpSpPr>
          <p:cNvPr id="211" name="Google Shape;211;p17"/>
          <p:cNvGrpSpPr/>
          <p:nvPr/>
        </p:nvGrpSpPr>
        <p:grpSpPr>
          <a:xfrm>
            <a:off x="7543726" y="6117952"/>
            <a:ext cx="1050265" cy="209854"/>
            <a:chOff x="7531927" y="5638097"/>
            <a:chExt cx="955916" cy="209854"/>
          </a:xfrm>
        </p:grpSpPr>
        <p:sp>
          <p:nvSpPr>
            <p:cNvPr id="212" name="Google Shape;212;p17"/>
            <p:cNvSpPr/>
            <p:nvPr/>
          </p:nvSpPr>
          <p:spPr>
            <a:xfrm>
              <a:off x="7531927" y="5638097"/>
              <a:ext cx="955916" cy="209854"/>
            </a:xfrm>
            <a:prstGeom prst="roundRect">
              <a:avLst>
                <a:gd fmla="val 50000" name="adj"/>
              </a:avLst>
            </a:prstGeom>
            <a:solidFill>
              <a:schemeClr val="dk1"/>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rPr i="0" lang="en-US" sz="800" u="none" cap="none" strike="noStrike">
                  <a:solidFill>
                    <a:schemeClr val="lt1"/>
                  </a:solidFill>
                  <a:latin typeface="Poppins"/>
                  <a:ea typeface="Poppins"/>
                  <a:cs typeface="Poppins"/>
                  <a:sym typeface="Poppins"/>
                </a:rPr>
                <a:t>Completed</a:t>
              </a:r>
              <a:endParaRPr sz="1300">
                <a:latin typeface="Poppins"/>
                <a:ea typeface="Poppins"/>
                <a:cs typeface="Poppins"/>
                <a:sym typeface="Poppins"/>
              </a:endParaRPr>
            </a:p>
          </p:txBody>
        </p:sp>
        <p:sp>
          <p:nvSpPr>
            <p:cNvPr id="213" name="Google Shape;213;p17"/>
            <p:cNvSpPr/>
            <p:nvPr/>
          </p:nvSpPr>
          <p:spPr>
            <a:xfrm>
              <a:off x="7602779" y="5711131"/>
              <a:ext cx="87345" cy="63787"/>
            </a:xfrm>
            <a:custGeom>
              <a:rect b="b" l="l" r="r" t="t"/>
              <a:pathLst>
                <a:path extrusionOk="0" h="1556928" w="2131912">
                  <a:moveTo>
                    <a:pt x="1964486" y="920"/>
                  </a:moveTo>
                  <a:cubicBezTo>
                    <a:pt x="2097264" y="-13558"/>
                    <a:pt x="2183275" y="146176"/>
                    <a:pt x="2097550" y="248665"/>
                  </a:cubicBezTo>
                  <a:lnTo>
                    <a:pt x="833868" y="1513871"/>
                  </a:lnTo>
                  <a:cubicBezTo>
                    <a:pt x="763383" y="1576736"/>
                    <a:pt x="692422" y="1566639"/>
                    <a:pt x="622889" y="1510251"/>
                  </a:cubicBezTo>
                  <a:cubicBezTo>
                    <a:pt x="422960" y="1348041"/>
                    <a:pt x="243128" y="1101629"/>
                    <a:pt x="44150" y="931703"/>
                  </a:cubicBezTo>
                  <a:cubicBezTo>
                    <a:pt x="-87961" y="784065"/>
                    <a:pt x="104253" y="583088"/>
                    <a:pt x="255224" y="713485"/>
                  </a:cubicBezTo>
                  <a:lnTo>
                    <a:pt x="719187" y="1178400"/>
                  </a:lnTo>
                  <a:lnTo>
                    <a:pt x="732713" y="1184592"/>
                  </a:lnTo>
                  <a:lnTo>
                    <a:pt x="1869426" y="49021"/>
                  </a:lnTo>
                  <a:cubicBezTo>
                    <a:pt x="1895334" y="26637"/>
                    <a:pt x="1929815" y="4634"/>
                    <a:pt x="1964486" y="82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700">
                <a:solidFill>
                  <a:schemeClr val="lt1"/>
                </a:solidFill>
                <a:latin typeface="Poppins"/>
                <a:ea typeface="Poppins"/>
                <a:cs typeface="Poppins"/>
                <a:sym typeface="Poppins"/>
              </a:endParaRPr>
            </a:p>
          </p:txBody>
        </p:sp>
      </p:grpSp>
      <p:grpSp>
        <p:nvGrpSpPr>
          <p:cNvPr id="214" name="Google Shape;214;p17"/>
          <p:cNvGrpSpPr/>
          <p:nvPr/>
        </p:nvGrpSpPr>
        <p:grpSpPr>
          <a:xfrm>
            <a:off x="7546881" y="5844149"/>
            <a:ext cx="1043954" cy="209854"/>
            <a:chOff x="7534799" y="5364294"/>
            <a:chExt cx="950172" cy="209854"/>
          </a:xfrm>
        </p:grpSpPr>
        <p:sp>
          <p:nvSpPr>
            <p:cNvPr id="215" name="Google Shape;215;p17"/>
            <p:cNvSpPr/>
            <p:nvPr/>
          </p:nvSpPr>
          <p:spPr>
            <a:xfrm>
              <a:off x="7534799" y="5364294"/>
              <a:ext cx="950172" cy="209854"/>
            </a:xfrm>
            <a:prstGeom prst="roundRect">
              <a:avLst>
                <a:gd fmla="val 50000" name="adj"/>
              </a:avLst>
            </a:prstGeom>
            <a:solidFill>
              <a:schemeClr val="dk1"/>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rPr i="0" lang="en-US" sz="800" u="none" cap="none" strike="noStrike">
                  <a:solidFill>
                    <a:schemeClr val="lt1"/>
                  </a:solidFill>
                  <a:latin typeface="Poppins"/>
                  <a:ea typeface="Poppins"/>
                  <a:cs typeface="Poppins"/>
                  <a:sym typeface="Poppins"/>
                </a:rPr>
                <a:t>Completed</a:t>
              </a:r>
              <a:endParaRPr sz="1300">
                <a:latin typeface="Poppins"/>
                <a:ea typeface="Poppins"/>
                <a:cs typeface="Poppins"/>
                <a:sym typeface="Poppins"/>
              </a:endParaRPr>
            </a:p>
          </p:txBody>
        </p:sp>
        <p:sp>
          <p:nvSpPr>
            <p:cNvPr id="216" name="Google Shape;216;p17"/>
            <p:cNvSpPr/>
            <p:nvPr/>
          </p:nvSpPr>
          <p:spPr>
            <a:xfrm>
              <a:off x="7599906" y="5437327"/>
              <a:ext cx="87345" cy="63787"/>
            </a:xfrm>
            <a:custGeom>
              <a:rect b="b" l="l" r="r" t="t"/>
              <a:pathLst>
                <a:path extrusionOk="0" h="1556928" w="2131912">
                  <a:moveTo>
                    <a:pt x="1964486" y="920"/>
                  </a:moveTo>
                  <a:cubicBezTo>
                    <a:pt x="2097264" y="-13558"/>
                    <a:pt x="2183275" y="146176"/>
                    <a:pt x="2097550" y="248665"/>
                  </a:cubicBezTo>
                  <a:lnTo>
                    <a:pt x="833868" y="1513871"/>
                  </a:lnTo>
                  <a:cubicBezTo>
                    <a:pt x="763383" y="1576736"/>
                    <a:pt x="692422" y="1566639"/>
                    <a:pt x="622889" y="1510251"/>
                  </a:cubicBezTo>
                  <a:cubicBezTo>
                    <a:pt x="422960" y="1348041"/>
                    <a:pt x="243128" y="1101629"/>
                    <a:pt x="44150" y="931703"/>
                  </a:cubicBezTo>
                  <a:cubicBezTo>
                    <a:pt x="-87961" y="784065"/>
                    <a:pt x="104253" y="583088"/>
                    <a:pt x="255224" y="713485"/>
                  </a:cubicBezTo>
                  <a:lnTo>
                    <a:pt x="719187" y="1178400"/>
                  </a:lnTo>
                  <a:lnTo>
                    <a:pt x="732713" y="1184592"/>
                  </a:lnTo>
                  <a:lnTo>
                    <a:pt x="1869426" y="49021"/>
                  </a:lnTo>
                  <a:cubicBezTo>
                    <a:pt x="1895334" y="26637"/>
                    <a:pt x="1929815" y="4634"/>
                    <a:pt x="1964486" y="82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700">
                <a:solidFill>
                  <a:schemeClr val="lt1"/>
                </a:solidFill>
                <a:latin typeface="Poppins"/>
                <a:ea typeface="Poppins"/>
                <a:cs typeface="Poppins"/>
                <a:sym typeface="Poppins"/>
              </a:endParaRPr>
            </a:p>
          </p:txBody>
        </p:sp>
      </p:grpSp>
      <p:sp>
        <p:nvSpPr>
          <p:cNvPr id="217" name="Google Shape;217;p17"/>
          <p:cNvSpPr/>
          <p:nvPr/>
        </p:nvSpPr>
        <p:spPr>
          <a:xfrm>
            <a:off x="9074533" y="5861527"/>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218" name="Google Shape;218;p17"/>
          <p:cNvSpPr/>
          <p:nvPr/>
        </p:nvSpPr>
        <p:spPr>
          <a:xfrm>
            <a:off x="9074533" y="6135330"/>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219" name="Google Shape;219;p17"/>
          <p:cNvSpPr/>
          <p:nvPr/>
        </p:nvSpPr>
        <p:spPr>
          <a:xfrm>
            <a:off x="9074533" y="6409133"/>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220" name="Google Shape;220;p17"/>
          <p:cNvSpPr/>
          <p:nvPr/>
        </p:nvSpPr>
        <p:spPr>
          <a:xfrm>
            <a:off x="9927657" y="5861527"/>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dk1"/>
              </a:buClr>
              <a:buSzPts val="900"/>
              <a:buFont typeface="Arial"/>
              <a:buNone/>
            </a:pPr>
            <a:r>
              <a:t/>
            </a:r>
            <a:endParaRPr i="0" sz="900" u="none" cap="none" strike="noStrike">
              <a:solidFill>
                <a:schemeClr val="lt1"/>
              </a:solidFill>
              <a:latin typeface="Montserrat"/>
              <a:ea typeface="Montserrat"/>
              <a:cs typeface="Montserrat"/>
              <a:sym typeface="Montserrat"/>
            </a:endParaRPr>
          </a:p>
        </p:txBody>
      </p:sp>
      <p:sp>
        <p:nvSpPr>
          <p:cNvPr id="221" name="Google Shape;221;p17"/>
          <p:cNvSpPr/>
          <p:nvPr/>
        </p:nvSpPr>
        <p:spPr>
          <a:xfrm>
            <a:off x="9927657" y="6135330"/>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222" name="Google Shape;222;p17"/>
          <p:cNvSpPr/>
          <p:nvPr/>
        </p:nvSpPr>
        <p:spPr>
          <a:xfrm>
            <a:off x="9927657" y="6409133"/>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223" name="Google Shape;223;p17"/>
          <p:cNvSpPr/>
          <p:nvPr/>
        </p:nvSpPr>
        <p:spPr>
          <a:xfrm>
            <a:off x="10780780" y="5861527"/>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dk1"/>
              </a:buClr>
              <a:buSzPts val="900"/>
              <a:buFont typeface="Arial"/>
              <a:buNone/>
            </a:pPr>
            <a:r>
              <a:t/>
            </a:r>
            <a:endParaRPr i="0" sz="900" u="none" cap="none" strike="noStrike">
              <a:solidFill>
                <a:schemeClr val="lt1"/>
              </a:solidFill>
              <a:latin typeface="Montserrat"/>
              <a:ea typeface="Montserrat"/>
              <a:cs typeface="Montserrat"/>
              <a:sym typeface="Montserrat"/>
            </a:endParaRPr>
          </a:p>
        </p:txBody>
      </p:sp>
      <p:sp>
        <p:nvSpPr>
          <p:cNvPr id="224" name="Google Shape;224;p17"/>
          <p:cNvSpPr/>
          <p:nvPr/>
        </p:nvSpPr>
        <p:spPr>
          <a:xfrm>
            <a:off x="10780780" y="6135330"/>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225" name="Google Shape;225;p17"/>
          <p:cNvSpPr/>
          <p:nvPr/>
        </p:nvSpPr>
        <p:spPr>
          <a:xfrm>
            <a:off x="10780780" y="6409133"/>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226" name="Google Shape;226;p17"/>
          <p:cNvSpPr/>
          <p:nvPr/>
        </p:nvSpPr>
        <p:spPr>
          <a:xfrm>
            <a:off x="525781" y="3242332"/>
            <a:ext cx="11140500" cy="1639800"/>
          </a:xfrm>
          <a:prstGeom prst="roundRect">
            <a:avLst>
              <a:gd fmla="val 7319" name="adj"/>
            </a:avLst>
          </a:prstGeom>
          <a:solidFill>
            <a:schemeClr val="lt1"/>
          </a:soli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7" name="Google Shape;227;p17"/>
          <p:cNvSpPr/>
          <p:nvPr/>
        </p:nvSpPr>
        <p:spPr>
          <a:xfrm>
            <a:off x="525780" y="3242331"/>
            <a:ext cx="11140500" cy="369300"/>
          </a:xfrm>
          <a:prstGeom prst="round2SameRect">
            <a:avLst>
              <a:gd fmla="val 32829" name="adj1"/>
              <a:gd fmla="val 0" name="adj2"/>
            </a:avLst>
          </a:prstGeom>
          <a:solidFill>
            <a:schemeClr val="accent5"/>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sp>
        <p:nvSpPr>
          <p:cNvPr id="228" name="Google Shape;228;p17"/>
          <p:cNvSpPr txBox="1"/>
          <p:nvPr/>
        </p:nvSpPr>
        <p:spPr>
          <a:xfrm>
            <a:off x="610897" y="3667162"/>
            <a:ext cx="1131900" cy="2616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516B9A"/>
              </a:buClr>
              <a:buSzPts val="1200"/>
              <a:buFont typeface="Montserrat"/>
              <a:buNone/>
            </a:pPr>
            <a:r>
              <a:rPr b="1" lang="en-US" sz="1100">
                <a:solidFill>
                  <a:schemeClr val="dk1"/>
                </a:solidFill>
                <a:latin typeface="Poppins"/>
                <a:ea typeface="Poppins"/>
                <a:cs typeface="Poppins"/>
                <a:sym typeface="Poppins"/>
              </a:rPr>
              <a:t>Initiatives</a:t>
            </a:r>
            <a:endParaRPr sz="1300">
              <a:solidFill>
                <a:schemeClr val="dk1"/>
              </a:solidFill>
              <a:latin typeface="Poppins"/>
              <a:ea typeface="Poppins"/>
              <a:cs typeface="Poppins"/>
              <a:sym typeface="Poppins"/>
            </a:endParaRPr>
          </a:p>
        </p:txBody>
      </p:sp>
      <p:sp>
        <p:nvSpPr>
          <p:cNvPr id="229" name="Google Shape;229;p17"/>
          <p:cNvSpPr/>
          <p:nvPr/>
        </p:nvSpPr>
        <p:spPr>
          <a:xfrm>
            <a:off x="694716" y="4054357"/>
            <a:ext cx="441000" cy="175200"/>
          </a:xfrm>
          <a:prstGeom prst="roundRect">
            <a:avLst>
              <a:gd fmla="val 50000" name="adj"/>
            </a:avLst>
          </a:prstGeom>
          <a:solidFill>
            <a:schemeClr val="accent4"/>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900"/>
              <a:buFont typeface="Montserrat"/>
              <a:buNone/>
            </a:pPr>
            <a:r>
              <a:rPr b="1" lang="en-US" sz="800">
                <a:solidFill>
                  <a:srgbClr val="000000"/>
                </a:solidFill>
                <a:latin typeface="Poppins"/>
                <a:ea typeface="Poppins"/>
                <a:cs typeface="Poppins"/>
                <a:sym typeface="Poppins"/>
              </a:rPr>
              <a:t>2</a:t>
            </a:r>
            <a:r>
              <a:rPr b="1" i="0" lang="en-US" sz="800" u="none" cap="none" strike="noStrike">
                <a:solidFill>
                  <a:srgbClr val="000000"/>
                </a:solidFill>
                <a:latin typeface="Poppins"/>
                <a:ea typeface="Poppins"/>
                <a:cs typeface="Poppins"/>
                <a:sym typeface="Poppins"/>
              </a:rPr>
              <a:t>-A</a:t>
            </a:r>
            <a:endParaRPr sz="1300">
              <a:latin typeface="Poppins"/>
              <a:ea typeface="Poppins"/>
              <a:cs typeface="Poppins"/>
              <a:sym typeface="Poppins"/>
            </a:endParaRPr>
          </a:p>
        </p:txBody>
      </p:sp>
      <p:sp>
        <p:nvSpPr>
          <p:cNvPr id="230" name="Google Shape;230;p17"/>
          <p:cNvSpPr txBox="1"/>
          <p:nvPr/>
        </p:nvSpPr>
        <p:spPr>
          <a:xfrm>
            <a:off x="1219551" y="4016224"/>
            <a:ext cx="57567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a:buNone/>
            </a:pPr>
            <a:r>
              <a:rPr i="0" lang="en-US" sz="900" u="none" cap="none" strike="noStrike">
                <a:solidFill>
                  <a:srgbClr val="000000"/>
                </a:solidFill>
                <a:latin typeface="Poppins"/>
                <a:ea typeface="Poppins"/>
                <a:cs typeface="Poppins"/>
                <a:sym typeface="Poppins"/>
              </a:rPr>
              <a:t>Identify high growth regions and localize products to capture new customer segments</a:t>
            </a:r>
            <a:endParaRPr sz="1300">
              <a:latin typeface="Poppins"/>
              <a:ea typeface="Poppins"/>
              <a:cs typeface="Poppins"/>
              <a:sym typeface="Poppins"/>
            </a:endParaRPr>
          </a:p>
        </p:txBody>
      </p:sp>
      <p:sp>
        <p:nvSpPr>
          <p:cNvPr id="231" name="Google Shape;231;p17"/>
          <p:cNvSpPr/>
          <p:nvPr/>
        </p:nvSpPr>
        <p:spPr>
          <a:xfrm>
            <a:off x="696536" y="4328160"/>
            <a:ext cx="441000" cy="175200"/>
          </a:xfrm>
          <a:prstGeom prst="roundRect">
            <a:avLst>
              <a:gd fmla="val 50000" name="adj"/>
            </a:avLst>
          </a:prstGeom>
          <a:solidFill>
            <a:schemeClr val="accent4"/>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900"/>
              <a:buFont typeface="Montserrat"/>
              <a:buNone/>
            </a:pPr>
            <a:r>
              <a:rPr b="1" lang="en-US" sz="800">
                <a:solidFill>
                  <a:srgbClr val="000000"/>
                </a:solidFill>
                <a:latin typeface="Poppins"/>
                <a:ea typeface="Poppins"/>
                <a:cs typeface="Poppins"/>
                <a:sym typeface="Poppins"/>
              </a:rPr>
              <a:t>2</a:t>
            </a:r>
            <a:r>
              <a:rPr b="1" i="0" lang="en-US" sz="800" u="none" cap="none" strike="noStrike">
                <a:solidFill>
                  <a:srgbClr val="000000"/>
                </a:solidFill>
                <a:latin typeface="Poppins"/>
                <a:ea typeface="Poppins"/>
                <a:cs typeface="Poppins"/>
                <a:sym typeface="Poppins"/>
              </a:rPr>
              <a:t>-B</a:t>
            </a:r>
            <a:endParaRPr sz="1300">
              <a:latin typeface="Poppins"/>
              <a:ea typeface="Poppins"/>
              <a:cs typeface="Poppins"/>
              <a:sym typeface="Poppins"/>
            </a:endParaRPr>
          </a:p>
        </p:txBody>
      </p:sp>
      <p:sp>
        <p:nvSpPr>
          <p:cNvPr id="232" name="Google Shape;232;p17"/>
          <p:cNvSpPr txBox="1"/>
          <p:nvPr/>
        </p:nvSpPr>
        <p:spPr>
          <a:xfrm>
            <a:off x="1221371" y="4290027"/>
            <a:ext cx="55275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a:buNone/>
            </a:pPr>
            <a:r>
              <a:rPr i="0" lang="en-US" sz="900" u="none" cap="none" strike="noStrike">
                <a:solidFill>
                  <a:srgbClr val="000000"/>
                </a:solidFill>
                <a:latin typeface="Poppins"/>
                <a:ea typeface="Poppins"/>
                <a:cs typeface="Poppins"/>
                <a:sym typeface="Poppins"/>
              </a:rPr>
              <a:t>Shift from one-time sales to SaaS and platform-based models for recurring revenue</a:t>
            </a:r>
            <a:endParaRPr sz="1300">
              <a:latin typeface="Poppins"/>
              <a:ea typeface="Poppins"/>
              <a:cs typeface="Poppins"/>
              <a:sym typeface="Poppins"/>
            </a:endParaRPr>
          </a:p>
        </p:txBody>
      </p:sp>
      <p:sp>
        <p:nvSpPr>
          <p:cNvPr id="233" name="Google Shape;233;p17"/>
          <p:cNvSpPr/>
          <p:nvPr/>
        </p:nvSpPr>
        <p:spPr>
          <a:xfrm>
            <a:off x="694717" y="4601963"/>
            <a:ext cx="437100" cy="175200"/>
          </a:xfrm>
          <a:prstGeom prst="roundRect">
            <a:avLst>
              <a:gd fmla="val 50000" name="adj"/>
            </a:avLst>
          </a:prstGeom>
          <a:solidFill>
            <a:schemeClr val="accent4"/>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900"/>
              <a:buFont typeface="Montserrat"/>
              <a:buNone/>
            </a:pPr>
            <a:r>
              <a:rPr b="1" lang="en-US" sz="800">
                <a:solidFill>
                  <a:srgbClr val="000000"/>
                </a:solidFill>
                <a:latin typeface="Poppins"/>
                <a:ea typeface="Poppins"/>
                <a:cs typeface="Poppins"/>
                <a:sym typeface="Poppins"/>
              </a:rPr>
              <a:t>2</a:t>
            </a:r>
            <a:r>
              <a:rPr b="1" i="0" lang="en-US" sz="800" u="none" cap="none" strike="noStrike">
                <a:solidFill>
                  <a:srgbClr val="000000"/>
                </a:solidFill>
                <a:latin typeface="Poppins"/>
                <a:ea typeface="Poppins"/>
                <a:cs typeface="Poppins"/>
                <a:sym typeface="Poppins"/>
              </a:rPr>
              <a:t>-C</a:t>
            </a:r>
            <a:endParaRPr sz="1300">
              <a:latin typeface="Poppins"/>
              <a:ea typeface="Poppins"/>
              <a:cs typeface="Poppins"/>
              <a:sym typeface="Poppins"/>
            </a:endParaRPr>
          </a:p>
        </p:txBody>
      </p:sp>
      <p:sp>
        <p:nvSpPr>
          <p:cNvPr id="234" name="Google Shape;234;p17"/>
          <p:cNvSpPr txBox="1"/>
          <p:nvPr/>
        </p:nvSpPr>
        <p:spPr>
          <a:xfrm>
            <a:off x="1219551" y="4563830"/>
            <a:ext cx="5553000" cy="230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a:buNone/>
            </a:pPr>
            <a:r>
              <a:rPr i="0" lang="en-US" sz="900" u="none" cap="none" strike="noStrike">
                <a:solidFill>
                  <a:srgbClr val="000000"/>
                </a:solidFill>
                <a:latin typeface="Poppins"/>
                <a:ea typeface="Poppins"/>
                <a:cs typeface="Poppins"/>
                <a:sym typeface="Poppins"/>
              </a:rPr>
              <a:t>Integrate cloud, IoT, and AI-driven services to create interoperable product offerings</a:t>
            </a:r>
            <a:endParaRPr sz="1300">
              <a:latin typeface="Poppins"/>
              <a:ea typeface="Poppins"/>
              <a:cs typeface="Poppins"/>
              <a:sym typeface="Poppins"/>
            </a:endParaRPr>
          </a:p>
        </p:txBody>
      </p:sp>
      <p:cxnSp>
        <p:nvCxnSpPr>
          <p:cNvPr id="235" name="Google Shape;235;p17"/>
          <p:cNvCxnSpPr/>
          <p:nvPr/>
        </p:nvCxnSpPr>
        <p:spPr>
          <a:xfrm>
            <a:off x="610897" y="3944161"/>
            <a:ext cx="10970100" cy="0"/>
          </a:xfrm>
          <a:prstGeom prst="straightConnector1">
            <a:avLst/>
          </a:prstGeom>
          <a:noFill/>
          <a:ln cap="rnd" cmpd="sng" w="9525">
            <a:solidFill>
              <a:schemeClr val="accent4">
                <a:alpha val="24705"/>
              </a:schemeClr>
            </a:solidFill>
            <a:prstDash val="solid"/>
            <a:miter lim="800000"/>
            <a:headEnd len="sm" w="sm" type="none"/>
            <a:tailEnd len="sm" w="sm" type="none"/>
          </a:ln>
        </p:spPr>
      </p:cxnSp>
      <p:sp>
        <p:nvSpPr>
          <p:cNvPr id="236" name="Google Shape;236;p17"/>
          <p:cNvSpPr/>
          <p:nvPr/>
        </p:nvSpPr>
        <p:spPr>
          <a:xfrm>
            <a:off x="1559698" y="3296296"/>
            <a:ext cx="5532000" cy="261300"/>
          </a:xfrm>
          <a:prstGeom prst="rect">
            <a:avLst/>
          </a:prstGeom>
          <a:noFill/>
          <a:ln>
            <a:noFill/>
          </a:ln>
        </p:spPr>
        <p:txBody>
          <a:bodyPr anchorCtr="0" anchor="ctr" bIns="73150" lIns="91425" spcFirstLastPara="1" rIns="91425" wrap="square" tIns="45700">
            <a:noAutofit/>
          </a:bodyPr>
          <a:lstStyle/>
          <a:p>
            <a:pPr indent="0" lvl="0" marL="0" marR="0" rtl="0" algn="l">
              <a:spcBef>
                <a:spcPts val="0"/>
              </a:spcBef>
              <a:spcAft>
                <a:spcPts val="0"/>
              </a:spcAft>
              <a:buNone/>
            </a:pPr>
            <a:r>
              <a:rPr lang="en-US" sz="1000">
                <a:solidFill>
                  <a:schemeClr val="lt1"/>
                </a:solidFill>
                <a:latin typeface="Poppins SemiBold"/>
                <a:ea typeface="Poppins SemiBold"/>
                <a:cs typeface="Poppins SemiBold"/>
                <a:sym typeface="Poppins SemiBold"/>
              </a:rPr>
              <a:t>Broaden market reach through digital transformation and ecosystem expansion</a:t>
            </a:r>
            <a:endParaRPr>
              <a:latin typeface="Poppins"/>
              <a:ea typeface="Poppins"/>
              <a:cs typeface="Poppins"/>
              <a:sym typeface="Poppins"/>
            </a:endParaRPr>
          </a:p>
        </p:txBody>
      </p:sp>
      <p:grpSp>
        <p:nvGrpSpPr>
          <p:cNvPr id="237" name="Google Shape;237;p17"/>
          <p:cNvGrpSpPr/>
          <p:nvPr/>
        </p:nvGrpSpPr>
        <p:grpSpPr>
          <a:xfrm>
            <a:off x="525779" y="3242331"/>
            <a:ext cx="1109272" cy="369332"/>
            <a:chOff x="332776" y="1147084"/>
            <a:chExt cx="1109272" cy="369332"/>
          </a:xfrm>
        </p:grpSpPr>
        <p:sp>
          <p:nvSpPr>
            <p:cNvPr id="238" name="Google Shape;238;p17"/>
            <p:cNvSpPr/>
            <p:nvPr/>
          </p:nvSpPr>
          <p:spPr>
            <a:xfrm>
              <a:off x="332776" y="1147084"/>
              <a:ext cx="988024" cy="369332"/>
            </a:xfrm>
            <a:prstGeom prst="round2SameRect">
              <a:avLst>
                <a:gd fmla="val 32829" name="adj1"/>
                <a:gd fmla="val 0" name="adj2"/>
              </a:avLst>
            </a:prstGeom>
            <a:solidFill>
              <a:schemeClr val="dk1"/>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sp>
          <p:nvSpPr>
            <p:cNvPr id="239" name="Google Shape;239;p17"/>
            <p:cNvSpPr/>
            <p:nvPr/>
          </p:nvSpPr>
          <p:spPr>
            <a:xfrm rot="10800000">
              <a:off x="1320800" y="1395168"/>
              <a:ext cx="121248" cy="121248"/>
            </a:xfrm>
            <a:custGeom>
              <a:rect b="b" l="l" r="r" t="t"/>
              <a:pathLst>
                <a:path extrusionOk="0" h="121248" w="121248">
                  <a:moveTo>
                    <a:pt x="0" y="0"/>
                  </a:moveTo>
                  <a:lnTo>
                    <a:pt x="121248" y="0"/>
                  </a:lnTo>
                  <a:lnTo>
                    <a:pt x="121248" y="121248"/>
                  </a:lnTo>
                  <a:cubicBezTo>
                    <a:pt x="121248" y="54285"/>
                    <a:pt x="66963" y="0"/>
                    <a:pt x="0" y="0"/>
                  </a:cubicBezTo>
                  <a:close/>
                </a:path>
              </a:pathLst>
            </a:custGeom>
            <a:solidFill>
              <a:schemeClr val="dk1"/>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grpSp>
      <p:sp>
        <p:nvSpPr>
          <p:cNvPr id="240" name="Google Shape;240;p17"/>
          <p:cNvSpPr txBox="1"/>
          <p:nvPr/>
        </p:nvSpPr>
        <p:spPr>
          <a:xfrm>
            <a:off x="610898" y="3273108"/>
            <a:ext cx="836400" cy="307800"/>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US" sz="1400">
                <a:solidFill>
                  <a:schemeClr val="lt1"/>
                </a:solidFill>
                <a:latin typeface="Poppins"/>
                <a:ea typeface="Poppins"/>
                <a:cs typeface="Poppins"/>
                <a:sym typeface="Poppins"/>
              </a:rPr>
              <a:t>GOAL 2</a:t>
            </a:r>
            <a:endParaRPr>
              <a:latin typeface="Poppins"/>
              <a:ea typeface="Poppins"/>
              <a:cs typeface="Poppins"/>
              <a:sym typeface="Poppins"/>
            </a:endParaRPr>
          </a:p>
        </p:txBody>
      </p:sp>
      <p:grpSp>
        <p:nvGrpSpPr>
          <p:cNvPr id="241" name="Google Shape;241;p17"/>
          <p:cNvGrpSpPr/>
          <p:nvPr/>
        </p:nvGrpSpPr>
        <p:grpSpPr>
          <a:xfrm>
            <a:off x="7543726" y="4036979"/>
            <a:ext cx="1050265" cy="209854"/>
            <a:chOff x="7531927" y="3557124"/>
            <a:chExt cx="955916" cy="209854"/>
          </a:xfrm>
        </p:grpSpPr>
        <p:sp>
          <p:nvSpPr>
            <p:cNvPr id="242" name="Google Shape;242;p17"/>
            <p:cNvSpPr/>
            <p:nvPr/>
          </p:nvSpPr>
          <p:spPr>
            <a:xfrm>
              <a:off x="7531927" y="3557124"/>
              <a:ext cx="955916" cy="209854"/>
            </a:xfrm>
            <a:prstGeom prst="roundRect">
              <a:avLst>
                <a:gd fmla="val 50000" name="adj"/>
              </a:avLst>
            </a:prstGeom>
            <a:solidFill>
              <a:schemeClr val="dk1"/>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rPr i="0" lang="en-US" sz="800" u="none" cap="none" strike="noStrike">
                  <a:solidFill>
                    <a:schemeClr val="lt1"/>
                  </a:solidFill>
                  <a:latin typeface="Poppins"/>
                  <a:ea typeface="Poppins"/>
                  <a:cs typeface="Poppins"/>
                  <a:sym typeface="Poppins"/>
                </a:rPr>
                <a:t>Completed</a:t>
              </a:r>
              <a:endParaRPr sz="1300">
                <a:latin typeface="Poppins"/>
                <a:ea typeface="Poppins"/>
                <a:cs typeface="Poppins"/>
                <a:sym typeface="Poppins"/>
              </a:endParaRPr>
            </a:p>
          </p:txBody>
        </p:sp>
        <p:sp>
          <p:nvSpPr>
            <p:cNvPr id="243" name="Google Shape;243;p17"/>
            <p:cNvSpPr/>
            <p:nvPr/>
          </p:nvSpPr>
          <p:spPr>
            <a:xfrm>
              <a:off x="7602779" y="3630158"/>
              <a:ext cx="87345" cy="63787"/>
            </a:xfrm>
            <a:custGeom>
              <a:rect b="b" l="l" r="r" t="t"/>
              <a:pathLst>
                <a:path extrusionOk="0" h="1556928" w="2131912">
                  <a:moveTo>
                    <a:pt x="1964486" y="920"/>
                  </a:moveTo>
                  <a:cubicBezTo>
                    <a:pt x="2097264" y="-13558"/>
                    <a:pt x="2183275" y="146176"/>
                    <a:pt x="2097550" y="248665"/>
                  </a:cubicBezTo>
                  <a:lnTo>
                    <a:pt x="833868" y="1513871"/>
                  </a:lnTo>
                  <a:cubicBezTo>
                    <a:pt x="763383" y="1576736"/>
                    <a:pt x="692422" y="1566639"/>
                    <a:pt x="622889" y="1510251"/>
                  </a:cubicBezTo>
                  <a:cubicBezTo>
                    <a:pt x="422960" y="1348041"/>
                    <a:pt x="243128" y="1101629"/>
                    <a:pt x="44150" y="931703"/>
                  </a:cubicBezTo>
                  <a:cubicBezTo>
                    <a:pt x="-87961" y="784065"/>
                    <a:pt x="104253" y="583088"/>
                    <a:pt x="255224" y="713485"/>
                  </a:cubicBezTo>
                  <a:lnTo>
                    <a:pt x="719187" y="1178400"/>
                  </a:lnTo>
                  <a:lnTo>
                    <a:pt x="732713" y="1184592"/>
                  </a:lnTo>
                  <a:lnTo>
                    <a:pt x="1869426" y="49021"/>
                  </a:lnTo>
                  <a:cubicBezTo>
                    <a:pt x="1895334" y="26637"/>
                    <a:pt x="1929815" y="4634"/>
                    <a:pt x="1964486" y="82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700">
                <a:solidFill>
                  <a:schemeClr val="lt1"/>
                </a:solidFill>
                <a:latin typeface="Poppins"/>
                <a:ea typeface="Poppins"/>
                <a:cs typeface="Poppins"/>
                <a:sym typeface="Poppins"/>
              </a:endParaRPr>
            </a:p>
          </p:txBody>
        </p:sp>
      </p:grpSp>
      <p:grpSp>
        <p:nvGrpSpPr>
          <p:cNvPr id="244" name="Google Shape;244;p17"/>
          <p:cNvGrpSpPr/>
          <p:nvPr/>
        </p:nvGrpSpPr>
        <p:grpSpPr>
          <a:xfrm>
            <a:off x="7413959" y="4310782"/>
            <a:ext cx="1309797" cy="209854"/>
            <a:chOff x="7413818" y="3830927"/>
            <a:chExt cx="1192133" cy="209854"/>
          </a:xfrm>
        </p:grpSpPr>
        <p:sp>
          <p:nvSpPr>
            <p:cNvPr id="245" name="Google Shape;245;p17"/>
            <p:cNvSpPr/>
            <p:nvPr/>
          </p:nvSpPr>
          <p:spPr>
            <a:xfrm>
              <a:off x="7413818" y="3830927"/>
              <a:ext cx="1192133" cy="209854"/>
            </a:xfrm>
            <a:prstGeom prst="roundRect">
              <a:avLst>
                <a:gd fmla="val 50000" name="adj"/>
              </a:avLst>
            </a:prstGeom>
            <a:noFill/>
            <a:ln cap="flat" cmpd="sng" w="9525">
              <a:solidFill>
                <a:srgbClr val="D0D0D0"/>
              </a:solidFill>
              <a:prstDash val="solid"/>
              <a:round/>
              <a:headEnd len="sm" w="sm" type="none"/>
              <a:tailEnd len="sm" w="sm" type="none"/>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dk1"/>
                </a:buClr>
                <a:buSzPts val="900"/>
                <a:buFont typeface="Montserrat"/>
                <a:buNone/>
              </a:pPr>
              <a:r>
                <a:rPr i="0" lang="en-US" sz="800" u="none" cap="none" strike="noStrike">
                  <a:solidFill>
                    <a:schemeClr val="dk1"/>
                  </a:solidFill>
                  <a:latin typeface="Poppins"/>
                  <a:ea typeface="Poppins"/>
                  <a:cs typeface="Poppins"/>
                  <a:sym typeface="Poppins"/>
                </a:rPr>
                <a:t>Not Completed</a:t>
              </a:r>
              <a:endParaRPr sz="1300">
                <a:latin typeface="Poppins"/>
                <a:ea typeface="Poppins"/>
                <a:cs typeface="Poppins"/>
                <a:sym typeface="Poppins"/>
              </a:endParaRPr>
            </a:p>
          </p:txBody>
        </p:sp>
        <p:sp>
          <p:nvSpPr>
            <p:cNvPr id="246" name="Google Shape;246;p17"/>
            <p:cNvSpPr/>
            <p:nvPr/>
          </p:nvSpPr>
          <p:spPr>
            <a:xfrm>
              <a:off x="7492832" y="3929628"/>
              <a:ext cx="71024" cy="12452"/>
            </a:xfrm>
            <a:custGeom>
              <a:rect b="b" l="l" r="r" t="t"/>
              <a:pathLst>
                <a:path extrusionOk="0" h="303942" w="1733550">
                  <a:moveTo>
                    <a:pt x="1733455" y="151924"/>
                  </a:moveTo>
                  <a:lnTo>
                    <a:pt x="1733455" y="151924"/>
                  </a:lnTo>
                  <a:cubicBezTo>
                    <a:pt x="1733455" y="235458"/>
                    <a:pt x="1665732" y="303276"/>
                    <a:pt x="1582198" y="303276"/>
                  </a:cubicBezTo>
                  <a:lnTo>
                    <a:pt x="151447" y="303943"/>
                  </a:lnTo>
                  <a:cubicBezTo>
                    <a:pt x="67818" y="303943"/>
                    <a:pt x="0" y="236220"/>
                    <a:pt x="0" y="152591"/>
                  </a:cubicBezTo>
                  <a:lnTo>
                    <a:pt x="0" y="151352"/>
                  </a:lnTo>
                  <a:cubicBezTo>
                    <a:pt x="0" y="67723"/>
                    <a:pt x="67818" y="-95"/>
                    <a:pt x="151447" y="0"/>
                  </a:cubicBezTo>
                  <a:lnTo>
                    <a:pt x="1582198" y="572"/>
                  </a:lnTo>
                  <a:cubicBezTo>
                    <a:pt x="1665732" y="572"/>
                    <a:pt x="1733550" y="68390"/>
                    <a:pt x="1733550" y="151924"/>
                  </a:cubicBezTo>
                  <a:close/>
                </a:path>
              </a:pathLst>
            </a:custGeom>
            <a:solidFill>
              <a:srgbClr val="000000">
                <a:alpha val="24705"/>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700">
                <a:solidFill>
                  <a:schemeClr val="dk1"/>
                </a:solidFill>
                <a:latin typeface="Poppins"/>
                <a:ea typeface="Poppins"/>
                <a:cs typeface="Poppins"/>
                <a:sym typeface="Poppins"/>
              </a:endParaRPr>
            </a:p>
          </p:txBody>
        </p:sp>
      </p:grpSp>
      <p:sp>
        <p:nvSpPr>
          <p:cNvPr id="247" name="Google Shape;247;p17"/>
          <p:cNvSpPr/>
          <p:nvPr/>
        </p:nvSpPr>
        <p:spPr>
          <a:xfrm>
            <a:off x="9074533" y="4054357"/>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248" name="Google Shape;248;p17"/>
          <p:cNvSpPr/>
          <p:nvPr/>
        </p:nvSpPr>
        <p:spPr>
          <a:xfrm>
            <a:off x="9074533" y="4328160"/>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249" name="Google Shape;249;p17"/>
          <p:cNvSpPr/>
          <p:nvPr/>
        </p:nvSpPr>
        <p:spPr>
          <a:xfrm>
            <a:off x="9074533" y="4601963"/>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250" name="Google Shape;250;p17"/>
          <p:cNvSpPr/>
          <p:nvPr/>
        </p:nvSpPr>
        <p:spPr>
          <a:xfrm>
            <a:off x="9927657" y="4054357"/>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dk1"/>
              </a:buClr>
              <a:buSzPts val="900"/>
              <a:buFont typeface="Arial"/>
              <a:buNone/>
            </a:pPr>
            <a:r>
              <a:t/>
            </a:r>
            <a:endParaRPr i="0" sz="900" u="none" cap="none" strike="noStrike">
              <a:solidFill>
                <a:schemeClr val="lt1"/>
              </a:solidFill>
              <a:latin typeface="Montserrat"/>
              <a:ea typeface="Montserrat"/>
              <a:cs typeface="Montserrat"/>
              <a:sym typeface="Montserrat"/>
            </a:endParaRPr>
          </a:p>
        </p:txBody>
      </p:sp>
      <p:sp>
        <p:nvSpPr>
          <p:cNvPr id="251" name="Google Shape;251;p17"/>
          <p:cNvSpPr/>
          <p:nvPr/>
        </p:nvSpPr>
        <p:spPr>
          <a:xfrm>
            <a:off x="9927657" y="4328160"/>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252" name="Google Shape;252;p17"/>
          <p:cNvSpPr/>
          <p:nvPr/>
        </p:nvSpPr>
        <p:spPr>
          <a:xfrm>
            <a:off x="9927657" y="4601963"/>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253" name="Google Shape;253;p17"/>
          <p:cNvSpPr/>
          <p:nvPr/>
        </p:nvSpPr>
        <p:spPr>
          <a:xfrm>
            <a:off x="10780780" y="4054357"/>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dk1"/>
              </a:buClr>
              <a:buSzPts val="900"/>
              <a:buFont typeface="Arial"/>
              <a:buNone/>
            </a:pPr>
            <a:r>
              <a:t/>
            </a:r>
            <a:endParaRPr i="0" sz="900" u="none" cap="none" strike="noStrike">
              <a:solidFill>
                <a:schemeClr val="lt1"/>
              </a:solidFill>
              <a:latin typeface="Montserrat"/>
              <a:ea typeface="Montserrat"/>
              <a:cs typeface="Montserrat"/>
              <a:sym typeface="Montserrat"/>
            </a:endParaRPr>
          </a:p>
        </p:txBody>
      </p:sp>
      <p:sp>
        <p:nvSpPr>
          <p:cNvPr id="254" name="Google Shape;254;p17"/>
          <p:cNvSpPr/>
          <p:nvPr/>
        </p:nvSpPr>
        <p:spPr>
          <a:xfrm>
            <a:off x="10780780" y="4328160"/>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sp>
        <p:nvSpPr>
          <p:cNvPr id="255" name="Google Shape;255;p17"/>
          <p:cNvSpPr/>
          <p:nvPr/>
        </p:nvSpPr>
        <p:spPr>
          <a:xfrm>
            <a:off x="10780780" y="4601963"/>
            <a:ext cx="523800" cy="175200"/>
          </a:xfrm>
          <a:prstGeom prst="roundRect">
            <a:avLst>
              <a:gd fmla="val 50000" name="adj"/>
            </a:avLst>
          </a:prstGeom>
          <a:solidFill>
            <a:srgbClr val="B9B9B9">
              <a:alpha val="24705"/>
            </a:srgbClr>
          </a:solidFill>
          <a:ln>
            <a:noFill/>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lt1"/>
              </a:buClr>
              <a:buSzPts val="900"/>
              <a:buFont typeface="Montserrat"/>
              <a:buNone/>
            </a:pPr>
            <a:r>
              <a:t/>
            </a:r>
            <a:endParaRPr i="0" sz="900" u="none" cap="none" strike="noStrike">
              <a:solidFill>
                <a:schemeClr val="lt1"/>
              </a:solidFill>
              <a:latin typeface="Montserrat"/>
              <a:ea typeface="Montserrat"/>
              <a:cs typeface="Montserrat"/>
              <a:sym typeface="Montserrat"/>
            </a:endParaRPr>
          </a:p>
        </p:txBody>
      </p:sp>
      <p:grpSp>
        <p:nvGrpSpPr>
          <p:cNvPr id="256" name="Google Shape;256;p17"/>
          <p:cNvGrpSpPr/>
          <p:nvPr/>
        </p:nvGrpSpPr>
        <p:grpSpPr>
          <a:xfrm>
            <a:off x="7413959" y="4584585"/>
            <a:ext cx="1309797" cy="209854"/>
            <a:chOff x="7413818" y="4104730"/>
            <a:chExt cx="1192133" cy="209854"/>
          </a:xfrm>
        </p:grpSpPr>
        <p:sp>
          <p:nvSpPr>
            <p:cNvPr id="257" name="Google Shape;257;p17"/>
            <p:cNvSpPr/>
            <p:nvPr/>
          </p:nvSpPr>
          <p:spPr>
            <a:xfrm>
              <a:off x="7413818" y="4104730"/>
              <a:ext cx="1192133" cy="209854"/>
            </a:xfrm>
            <a:prstGeom prst="roundRect">
              <a:avLst>
                <a:gd fmla="val 50000" name="adj"/>
              </a:avLst>
            </a:prstGeom>
            <a:noFill/>
            <a:ln cap="flat" cmpd="sng" w="9525">
              <a:solidFill>
                <a:srgbClr val="D0D0D0"/>
              </a:solidFill>
              <a:prstDash val="solid"/>
              <a:round/>
              <a:headEnd len="sm" w="sm" type="none"/>
              <a:tailEnd len="sm" w="sm" type="none"/>
            </a:ln>
          </p:spPr>
          <p:txBody>
            <a:bodyPr anchorCtr="0" anchor="ctr" bIns="0" lIns="182875" spcFirstLastPara="1" rIns="91425" wrap="square" tIns="0">
              <a:noAutofit/>
            </a:bodyPr>
            <a:lstStyle/>
            <a:p>
              <a:pPr indent="0" lvl="0" marL="0" marR="0" rtl="0" algn="l">
                <a:lnSpc>
                  <a:spcPct val="100000"/>
                </a:lnSpc>
                <a:spcBef>
                  <a:spcPts val="0"/>
                </a:spcBef>
                <a:spcAft>
                  <a:spcPts val="0"/>
                </a:spcAft>
                <a:buClr>
                  <a:schemeClr val="dk1"/>
                </a:buClr>
                <a:buSzPts val="900"/>
                <a:buFont typeface="Montserrat"/>
                <a:buNone/>
              </a:pPr>
              <a:r>
                <a:rPr i="0" lang="en-US" sz="800" u="none" cap="none" strike="noStrike">
                  <a:solidFill>
                    <a:schemeClr val="dk1"/>
                  </a:solidFill>
                  <a:latin typeface="Poppins"/>
                  <a:ea typeface="Poppins"/>
                  <a:cs typeface="Poppins"/>
                  <a:sym typeface="Poppins"/>
                </a:rPr>
                <a:t>Not Completed</a:t>
              </a:r>
              <a:endParaRPr sz="1300">
                <a:latin typeface="Poppins"/>
                <a:ea typeface="Poppins"/>
                <a:cs typeface="Poppins"/>
                <a:sym typeface="Poppins"/>
              </a:endParaRPr>
            </a:p>
          </p:txBody>
        </p:sp>
        <p:sp>
          <p:nvSpPr>
            <p:cNvPr id="258" name="Google Shape;258;p17"/>
            <p:cNvSpPr/>
            <p:nvPr/>
          </p:nvSpPr>
          <p:spPr>
            <a:xfrm>
              <a:off x="7492832" y="4203431"/>
              <a:ext cx="71024" cy="12452"/>
            </a:xfrm>
            <a:custGeom>
              <a:rect b="b" l="l" r="r" t="t"/>
              <a:pathLst>
                <a:path extrusionOk="0" h="303942" w="1733550">
                  <a:moveTo>
                    <a:pt x="1733455" y="151924"/>
                  </a:moveTo>
                  <a:lnTo>
                    <a:pt x="1733455" y="151924"/>
                  </a:lnTo>
                  <a:cubicBezTo>
                    <a:pt x="1733455" y="235458"/>
                    <a:pt x="1665732" y="303276"/>
                    <a:pt x="1582198" y="303276"/>
                  </a:cubicBezTo>
                  <a:lnTo>
                    <a:pt x="151447" y="303943"/>
                  </a:lnTo>
                  <a:cubicBezTo>
                    <a:pt x="67818" y="303943"/>
                    <a:pt x="0" y="236220"/>
                    <a:pt x="0" y="152591"/>
                  </a:cubicBezTo>
                  <a:lnTo>
                    <a:pt x="0" y="151352"/>
                  </a:lnTo>
                  <a:cubicBezTo>
                    <a:pt x="0" y="67723"/>
                    <a:pt x="67818" y="-95"/>
                    <a:pt x="151447" y="0"/>
                  </a:cubicBezTo>
                  <a:lnTo>
                    <a:pt x="1582198" y="572"/>
                  </a:lnTo>
                  <a:cubicBezTo>
                    <a:pt x="1665732" y="572"/>
                    <a:pt x="1733550" y="68390"/>
                    <a:pt x="1733550" y="151924"/>
                  </a:cubicBezTo>
                  <a:close/>
                </a:path>
              </a:pathLst>
            </a:custGeom>
            <a:solidFill>
              <a:srgbClr val="000000">
                <a:alpha val="24705"/>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700">
                <a:solidFill>
                  <a:schemeClr val="dk1"/>
                </a:solidFill>
                <a:latin typeface="Poppins"/>
                <a:ea typeface="Poppins"/>
                <a:cs typeface="Poppins"/>
                <a:sym typeface="Poppins"/>
              </a:endParaRPr>
            </a:p>
          </p:txBody>
        </p:sp>
      </p:grpSp>
      <p:sp>
        <p:nvSpPr>
          <p:cNvPr id="259" name="Google Shape;259;p17"/>
          <p:cNvSpPr txBox="1"/>
          <p:nvPr/>
        </p:nvSpPr>
        <p:spPr>
          <a:xfrm>
            <a:off x="525778" y="855726"/>
            <a:ext cx="63702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E89C0"/>
              </a:buClr>
              <a:buSzPts val="1800"/>
              <a:buFont typeface="Montserrat SemiBold"/>
              <a:buNone/>
            </a:pPr>
            <a:r>
              <a:rPr lang="en-US" sz="1800">
                <a:solidFill>
                  <a:schemeClr val="dk1"/>
                </a:solidFill>
                <a:latin typeface="Poppins Light"/>
                <a:ea typeface="Poppins Light"/>
                <a:cs typeface="Poppins Light"/>
                <a:sym typeface="Poppins Light"/>
              </a:rPr>
              <a:t>Evaluation of Current Strategic Plan</a:t>
            </a:r>
            <a:endParaRPr>
              <a:solidFill>
                <a:schemeClr val="dk1"/>
              </a:solidFill>
              <a:latin typeface="Poppins Light"/>
              <a:ea typeface="Poppins Light"/>
              <a:cs typeface="Poppins Light"/>
              <a:sym typeface="Poppins Light"/>
            </a:endParaRPr>
          </a:p>
        </p:txBody>
      </p:sp>
      <p:sp>
        <p:nvSpPr>
          <p:cNvPr id="260" name="Google Shape;260;p17"/>
          <p:cNvSpPr/>
          <p:nvPr/>
        </p:nvSpPr>
        <p:spPr>
          <a:xfrm>
            <a:off x="7965440" y="794862"/>
            <a:ext cx="3700800" cy="560700"/>
          </a:xfrm>
          <a:prstGeom prst="roundRect">
            <a:avLst>
              <a:gd fmla="val 15961" name="adj"/>
            </a:avLst>
          </a:prstGeom>
          <a:noFill/>
          <a:ln cap="flat" cmpd="sng" w="9525">
            <a:solidFill>
              <a:srgbClr val="7B7B7B"/>
            </a:solidFill>
            <a:prstDash val="solid"/>
            <a:miter lim="800000"/>
            <a:headEnd len="sm" w="sm" type="none"/>
            <a:tailEnd len="sm" w="sm" type="none"/>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aphicFrame>
        <p:nvGraphicFramePr>
          <p:cNvPr id="261" name="Google Shape;261;p17"/>
          <p:cNvGraphicFramePr/>
          <p:nvPr/>
        </p:nvGraphicFramePr>
        <p:xfrm>
          <a:off x="8011390" y="829335"/>
          <a:ext cx="3000000" cy="3000000"/>
        </p:xfrm>
        <a:graphic>
          <a:graphicData uri="http://schemas.openxmlformats.org/drawingml/2006/table">
            <a:tbl>
              <a:tblPr bandRow="1" firstRow="1">
                <a:noFill/>
                <a:tableStyleId>{A89CD3A6-E48C-4FF2-8819-536A49FAF9BE}</a:tableStyleId>
              </a:tblPr>
              <a:tblGrid>
                <a:gridCol w="902225"/>
                <a:gridCol w="902225"/>
                <a:gridCol w="902225"/>
                <a:gridCol w="902225"/>
              </a:tblGrid>
              <a:tr h="232675">
                <a:tc>
                  <a:txBody>
                    <a:bodyPr/>
                    <a:lstStyle/>
                    <a:p>
                      <a:pPr indent="0" lvl="0" marL="0" marR="0" rtl="0" algn="ctr">
                        <a:spcBef>
                          <a:spcPts val="0"/>
                        </a:spcBef>
                        <a:spcAft>
                          <a:spcPts val="0"/>
                        </a:spcAft>
                        <a:buNone/>
                      </a:pPr>
                      <a:r>
                        <a:rPr b="0" lang="en-US" sz="900" u="none" cap="none" strike="noStrike">
                          <a:solidFill>
                            <a:schemeClr val="dk1"/>
                          </a:solidFill>
                          <a:latin typeface="Poppins"/>
                          <a:ea typeface="Poppins"/>
                          <a:cs typeface="Poppins"/>
                          <a:sym typeface="Poppins"/>
                        </a:rPr>
                        <a:t>Completed</a:t>
                      </a:r>
                      <a:endParaRPr>
                        <a:latin typeface="Poppins"/>
                        <a:ea typeface="Poppins"/>
                        <a:cs typeface="Poppins"/>
                        <a:sym typeface="Poppins"/>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7B7B7B"/>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a:txBody>
                    <a:bodyPr/>
                    <a:lstStyle/>
                    <a:p>
                      <a:pPr indent="0" lvl="0" marL="0" marR="0" rtl="0" algn="ctr">
                        <a:spcBef>
                          <a:spcPts val="0"/>
                        </a:spcBef>
                        <a:spcAft>
                          <a:spcPts val="0"/>
                        </a:spcAft>
                        <a:buNone/>
                      </a:pPr>
                      <a:r>
                        <a:rPr b="0" lang="en-US" sz="900" u="none" cap="none" strike="noStrike">
                          <a:solidFill>
                            <a:schemeClr val="dk1"/>
                          </a:solidFill>
                          <a:latin typeface="Poppins"/>
                          <a:ea typeface="Poppins"/>
                          <a:cs typeface="Poppins"/>
                          <a:sym typeface="Poppins"/>
                        </a:rPr>
                        <a:t>Retain</a:t>
                      </a:r>
                      <a:endParaRPr>
                        <a:latin typeface="Poppins"/>
                        <a:ea typeface="Poppins"/>
                        <a:cs typeface="Poppins"/>
                        <a:sym typeface="Poppins"/>
                      </a:endParaRPr>
                    </a:p>
                  </a:txBody>
                  <a:tcPr marT="45725" marB="45725" marR="0" marL="0" anchor="ctr">
                    <a:lnL cap="flat" cmpd="sng" w="9525">
                      <a:solidFill>
                        <a:srgbClr val="7B7B7B"/>
                      </a:solidFill>
                      <a:prstDash val="solid"/>
                      <a:round/>
                      <a:headEnd len="sm" w="sm" type="none"/>
                      <a:tailEnd len="sm" w="sm" type="none"/>
                    </a:lnL>
                    <a:lnR cap="flat" cmpd="sng" w="9525">
                      <a:solidFill>
                        <a:srgbClr val="7B7B7B"/>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a:txBody>
                    <a:bodyPr/>
                    <a:lstStyle/>
                    <a:p>
                      <a:pPr indent="0" lvl="0" marL="0" marR="0" rtl="0" algn="ctr">
                        <a:spcBef>
                          <a:spcPts val="0"/>
                        </a:spcBef>
                        <a:spcAft>
                          <a:spcPts val="0"/>
                        </a:spcAft>
                        <a:buNone/>
                      </a:pPr>
                      <a:r>
                        <a:rPr b="0" lang="en-US" sz="900" u="none" cap="none" strike="noStrike">
                          <a:solidFill>
                            <a:schemeClr val="dk1"/>
                          </a:solidFill>
                          <a:latin typeface="Poppins"/>
                          <a:ea typeface="Poppins"/>
                          <a:cs typeface="Poppins"/>
                          <a:sym typeface="Poppins"/>
                        </a:rPr>
                        <a:t>Modify</a:t>
                      </a:r>
                      <a:endParaRPr>
                        <a:latin typeface="Poppins"/>
                        <a:ea typeface="Poppins"/>
                        <a:cs typeface="Poppins"/>
                        <a:sym typeface="Poppins"/>
                      </a:endParaRPr>
                    </a:p>
                  </a:txBody>
                  <a:tcPr marT="45725" marB="45725" marR="0" marL="0" anchor="ctr">
                    <a:lnL cap="flat" cmpd="sng" w="9525">
                      <a:solidFill>
                        <a:srgbClr val="7B7B7B"/>
                      </a:solidFill>
                      <a:prstDash val="solid"/>
                      <a:round/>
                      <a:headEnd len="sm" w="sm" type="none"/>
                      <a:tailEnd len="sm" w="sm" type="none"/>
                    </a:lnL>
                    <a:lnR cap="flat" cmpd="sng" w="9525">
                      <a:solidFill>
                        <a:srgbClr val="7B7B7B"/>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a:txBody>
                    <a:bodyPr/>
                    <a:lstStyle/>
                    <a:p>
                      <a:pPr indent="0" lvl="0" marL="0" marR="0" rtl="0" algn="ctr">
                        <a:spcBef>
                          <a:spcPts val="0"/>
                        </a:spcBef>
                        <a:spcAft>
                          <a:spcPts val="0"/>
                        </a:spcAft>
                        <a:buNone/>
                      </a:pPr>
                      <a:r>
                        <a:rPr b="0" lang="en-US" sz="900" u="none" cap="none" strike="noStrike">
                          <a:solidFill>
                            <a:schemeClr val="dk1"/>
                          </a:solidFill>
                          <a:latin typeface="Poppins"/>
                          <a:ea typeface="Poppins"/>
                          <a:cs typeface="Poppins"/>
                          <a:sym typeface="Poppins"/>
                        </a:rPr>
                        <a:t>Discontinue</a:t>
                      </a:r>
                      <a:endParaRPr>
                        <a:latin typeface="Poppins"/>
                        <a:ea typeface="Poppins"/>
                        <a:cs typeface="Poppins"/>
                        <a:sym typeface="Poppins"/>
                      </a:endParaRPr>
                    </a:p>
                  </a:txBody>
                  <a:tcPr marT="45725" marB="45725" marR="0" marL="0" anchor="ctr">
                    <a:lnL cap="flat" cmpd="sng" w="9525">
                      <a:solidFill>
                        <a:srgbClr val="7B7B7B"/>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r>
              <a:tr h="232675">
                <a:tc>
                  <a:txBody>
                    <a:bodyPr/>
                    <a:lstStyle/>
                    <a:p>
                      <a:pPr indent="0" lvl="0" marL="0" marR="0" rtl="0" algn="ctr">
                        <a:spcBef>
                          <a:spcPts val="0"/>
                        </a:spcBef>
                        <a:spcAft>
                          <a:spcPts val="0"/>
                        </a:spcAft>
                        <a:buNone/>
                      </a:pPr>
                      <a:r>
                        <a:rPr lang="en-US" sz="1100" u="none" cap="none" strike="noStrike">
                          <a:solidFill>
                            <a:schemeClr val="dk1"/>
                          </a:solidFill>
                          <a:latin typeface="Poppins SemiBold"/>
                          <a:ea typeface="Poppins SemiBold"/>
                          <a:cs typeface="Poppins SemiBold"/>
                          <a:sym typeface="Poppins SemiBold"/>
                        </a:rPr>
                        <a:t>5 / 9</a:t>
                      </a:r>
                      <a:endParaRPr>
                        <a:latin typeface="Poppins"/>
                        <a:ea typeface="Poppins"/>
                        <a:cs typeface="Poppins"/>
                        <a:sym typeface="Poppins"/>
                      </a:endParaRPr>
                    </a:p>
                  </a:txBody>
                  <a:tcPr marT="45725" marB="45725" marR="0" marL="0" anchor="ctr">
                    <a:lnL cap="flat" cmpd="sng" w="9525">
                      <a:solidFill>
                        <a:srgbClr val="000000">
                          <a:alpha val="0"/>
                        </a:srgbClr>
                      </a:solidFill>
                      <a:prstDash val="solid"/>
                      <a:round/>
                      <a:headEnd len="sm" w="sm" type="none"/>
                      <a:tailEnd len="sm" w="sm" type="none"/>
                    </a:lnL>
                    <a:lnR cap="flat" cmpd="sng" w="9525">
                      <a:solidFill>
                        <a:srgbClr val="7B7B7B"/>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a:txBody>
                    <a:bodyPr/>
                    <a:lstStyle/>
                    <a:p>
                      <a:pPr indent="0" lvl="0" marL="0" marR="0" rtl="0" algn="ctr">
                        <a:spcBef>
                          <a:spcPts val="0"/>
                        </a:spcBef>
                        <a:spcAft>
                          <a:spcPts val="0"/>
                        </a:spcAft>
                        <a:buNone/>
                      </a:pPr>
                      <a:r>
                        <a:rPr lang="en-US" sz="1100" u="none" cap="none" strike="noStrike">
                          <a:solidFill>
                            <a:schemeClr val="dk1"/>
                          </a:solidFill>
                          <a:latin typeface="Poppins SemiBold"/>
                          <a:ea typeface="Poppins SemiBold"/>
                          <a:cs typeface="Poppins SemiBold"/>
                          <a:sym typeface="Poppins SemiBold"/>
                        </a:rPr>
                        <a:t>5</a:t>
                      </a:r>
                      <a:endParaRPr>
                        <a:latin typeface="Poppins"/>
                        <a:ea typeface="Poppins"/>
                        <a:cs typeface="Poppins"/>
                        <a:sym typeface="Poppins"/>
                      </a:endParaRPr>
                    </a:p>
                  </a:txBody>
                  <a:tcPr marT="45725" marB="45725" marR="0" marL="0" anchor="ctr">
                    <a:lnL cap="flat" cmpd="sng" w="9525">
                      <a:solidFill>
                        <a:srgbClr val="7B7B7B"/>
                      </a:solidFill>
                      <a:prstDash val="solid"/>
                      <a:round/>
                      <a:headEnd len="sm" w="sm" type="none"/>
                      <a:tailEnd len="sm" w="sm" type="none"/>
                    </a:lnL>
                    <a:lnR cap="flat" cmpd="sng" w="9525">
                      <a:solidFill>
                        <a:srgbClr val="7B7B7B"/>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a:txBody>
                    <a:bodyPr/>
                    <a:lstStyle/>
                    <a:p>
                      <a:pPr indent="0" lvl="0" marL="0" marR="0" rtl="0" algn="ctr">
                        <a:spcBef>
                          <a:spcPts val="0"/>
                        </a:spcBef>
                        <a:spcAft>
                          <a:spcPts val="0"/>
                        </a:spcAft>
                        <a:buNone/>
                      </a:pPr>
                      <a:r>
                        <a:rPr lang="en-US" sz="1100" u="none" cap="none" strike="noStrike">
                          <a:solidFill>
                            <a:schemeClr val="dk1"/>
                          </a:solidFill>
                          <a:latin typeface="Poppins SemiBold"/>
                          <a:ea typeface="Poppins SemiBold"/>
                          <a:cs typeface="Poppins SemiBold"/>
                          <a:sym typeface="Poppins SemiBold"/>
                        </a:rPr>
                        <a:t>2</a:t>
                      </a:r>
                      <a:endParaRPr>
                        <a:latin typeface="Poppins"/>
                        <a:ea typeface="Poppins"/>
                        <a:cs typeface="Poppins"/>
                        <a:sym typeface="Poppins"/>
                      </a:endParaRPr>
                    </a:p>
                  </a:txBody>
                  <a:tcPr marT="45725" marB="45725" marR="0" marL="0" anchor="ctr">
                    <a:lnL cap="flat" cmpd="sng" w="9525">
                      <a:solidFill>
                        <a:srgbClr val="7B7B7B"/>
                      </a:solidFill>
                      <a:prstDash val="solid"/>
                      <a:round/>
                      <a:headEnd len="sm" w="sm" type="none"/>
                      <a:tailEnd len="sm" w="sm" type="none"/>
                    </a:lnL>
                    <a:lnR cap="flat" cmpd="sng" w="9525">
                      <a:solidFill>
                        <a:srgbClr val="7B7B7B"/>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c>
                  <a:txBody>
                    <a:bodyPr/>
                    <a:lstStyle/>
                    <a:p>
                      <a:pPr indent="0" lvl="0" marL="0" marR="0" rtl="0" algn="ctr">
                        <a:spcBef>
                          <a:spcPts val="0"/>
                        </a:spcBef>
                        <a:spcAft>
                          <a:spcPts val="0"/>
                        </a:spcAft>
                        <a:buNone/>
                      </a:pPr>
                      <a:r>
                        <a:rPr lang="en-US" sz="1100" u="none" cap="none" strike="noStrike">
                          <a:solidFill>
                            <a:schemeClr val="dk1"/>
                          </a:solidFill>
                          <a:latin typeface="Poppins SemiBold"/>
                          <a:ea typeface="Poppins SemiBold"/>
                          <a:cs typeface="Poppins SemiBold"/>
                          <a:sym typeface="Poppins SemiBold"/>
                        </a:rPr>
                        <a:t>2</a:t>
                      </a:r>
                      <a:endParaRPr>
                        <a:latin typeface="Poppins"/>
                        <a:ea typeface="Poppins"/>
                        <a:cs typeface="Poppins"/>
                        <a:sym typeface="Poppins"/>
                      </a:endParaRPr>
                    </a:p>
                  </a:txBody>
                  <a:tcPr marT="45725" marB="45725" marR="0" marL="0" anchor="ctr">
                    <a:lnL cap="flat" cmpd="sng" w="9525">
                      <a:solidFill>
                        <a:srgbClr val="7B7B7B"/>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4F1"/>
                    </a:solidFill>
                  </a:tcPr>
                </a:tc>
              </a:tr>
            </a:tbl>
          </a:graphicData>
        </a:graphic>
      </p:graphicFrame>
      <p:sp>
        <p:nvSpPr>
          <p:cNvPr id="262" name="Google Shape;262;p17"/>
          <p:cNvSpPr/>
          <p:nvPr/>
        </p:nvSpPr>
        <p:spPr>
          <a:xfrm>
            <a:off x="9074533" y="2247186"/>
            <a:ext cx="523800" cy="175200"/>
          </a:xfrm>
          <a:prstGeom prst="roundRect">
            <a:avLst>
              <a:gd fmla="val 50000" name="adj"/>
            </a:avLst>
          </a:prstGeom>
          <a:solidFill>
            <a:schemeClr val="accent5"/>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b="1" sz="1000">
              <a:solidFill>
                <a:schemeClr val="lt1"/>
              </a:solidFill>
              <a:latin typeface="Montserrat SemiBold"/>
              <a:ea typeface="Montserrat SemiBold"/>
              <a:cs typeface="Montserrat SemiBold"/>
              <a:sym typeface="Montserrat SemiBold"/>
            </a:endParaRPr>
          </a:p>
        </p:txBody>
      </p:sp>
      <p:sp>
        <p:nvSpPr>
          <p:cNvPr id="263" name="Google Shape;263;p17"/>
          <p:cNvSpPr/>
          <p:nvPr/>
        </p:nvSpPr>
        <p:spPr>
          <a:xfrm>
            <a:off x="9074533" y="2520989"/>
            <a:ext cx="523800" cy="175200"/>
          </a:xfrm>
          <a:prstGeom prst="roundRect">
            <a:avLst>
              <a:gd fmla="val 50000" name="adj"/>
            </a:avLst>
          </a:prstGeom>
          <a:solidFill>
            <a:schemeClr val="accent5"/>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b="1" sz="1000">
              <a:solidFill>
                <a:schemeClr val="lt1"/>
              </a:solidFill>
              <a:latin typeface="Montserrat SemiBold"/>
              <a:ea typeface="Montserrat SemiBold"/>
              <a:cs typeface="Montserrat SemiBold"/>
              <a:sym typeface="Montserrat SemiBold"/>
            </a:endParaRPr>
          </a:p>
        </p:txBody>
      </p:sp>
      <p:sp>
        <p:nvSpPr>
          <p:cNvPr id="264" name="Google Shape;264;p17"/>
          <p:cNvSpPr/>
          <p:nvPr/>
        </p:nvSpPr>
        <p:spPr>
          <a:xfrm>
            <a:off x="9927657" y="2794792"/>
            <a:ext cx="523800" cy="175200"/>
          </a:xfrm>
          <a:prstGeom prst="roundRect">
            <a:avLst>
              <a:gd fmla="val 50000" name="adj"/>
            </a:avLst>
          </a:prstGeom>
          <a:solidFill>
            <a:schemeClr val="accent4"/>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b="1" sz="1000">
              <a:solidFill>
                <a:schemeClr val="lt1"/>
              </a:solidFill>
              <a:latin typeface="Montserrat SemiBold"/>
              <a:ea typeface="Montserrat SemiBold"/>
              <a:cs typeface="Montserrat SemiBold"/>
              <a:sym typeface="Montserrat SemiBold"/>
            </a:endParaRPr>
          </a:p>
        </p:txBody>
      </p:sp>
      <p:sp>
        <p:nvSpPr>
          <p:cNvPr id="265" name="Google Shape;265;p17"/>
          <p:cNvSpPr/>
          <p:nvPr/>
        </p:nvSpPr>
        <p:spPr>
          <a:xfrm>
            <a:off x="9074533" y="5861527"/>
            <a:ext cx="523800" cy="175200"/>
          </a:xfrm>
          <a:prstGeom prst="roundRect">
            <a:avLst>
              <a:gd fmla="val 50000" name="adj"/>
            </a:avLst>
          </a:prstGeom>
          <a:solidFill>
            <a:schemeClr val="accent5"/>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b="1" sz="1000">
              <a:solidFill>
                <a:schemeClr val="lt1"/>
              </a:solidFill>
              <a:latin typeface="Montserrat SemiBold"/>
              <a:ea typeface="Montserrat SemiBold"/>
              <a:cs typeface="Montserrat SemiBold"/>
              <a:sym typeface="Montserrat SemiBold"/>
            </a:endParaRPr>
          </a:p>
        </p:txBody>
      </p:sp>
      <p:sp>
        <p:nvSpPr>
          <p:cNvPr id="266" name="Google Shape;266;p17"/>
          <p:cNvSpPr/>
          <p:nvPr/>
        </p:nvSpPr>
        <p:spPr>
          <a:xfrm>
            <a:off x="9927657" y="6135330"/>
            <a:ext cx="523800" cy="175200"/>
          </a:xfrm>
          <a:prstGeom prst="roundRect">
            <a:avLst>
              <a:gd fmla="val 50000" name="adj"/>
            </a:avLst>
          </a:prstGeom>
          <a:solidFill>
            <a:schemeClr val="accent4"/>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b="1" sz="1000">
              <a:solidFill>
                <a:schemeClr val="lt1"/>
              </a:solidFill>
              <a:latin typeface="Montserrat SemiBold"/>
              <a:ea typeface="Montserrat SemiBold"/>
              <a:cs typeface="Montserrat SemiBold"/>
              <a:sym typeface="Montserrat SemiBold"/>
            </a:endParaRPr>
          </a:p>
        </p:txBody>
      </p:sp>
      <p:sp>
        <p:nvSpPr>
          <p:cNvPr id="267" name="Google Shape;267;p17"/>
          <p:cNvSpPr/>
          <p:nvPr/>
        </p:nvSpPr>
        <p:spPr>
          <a:xfrm>
            <a:off x="10780780" y="6409133"/>
            <a:ext cx="523800" cy="175200"/>
          </a:xfrm>
          <a:prstGeom prst="roundRect">
            <a:avLst>
              <a:gd fmla="val 50000" name="adj"/>
            </a:avLst>
          </a:prstGeom>
          <a:solidFill>
            <a:srgbClr val="FFFFFF"/>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b="1" sz="1000">
              <a:solidFill>
                <a:schemeClr val="lt1"/>
              </a:solidFill>
              <a:latin typeface="Montserrat SemiBold"/>
              <a:ea typeface="Montserrat SemiBold"/>
              <a:cs typeface="Montserrat SemiBold"/>
              <a:sym typeface="Montserrat SemiBold"/>
            </a:endParaRPr>
          </a:p>
        </p:txBody>
      </p:sp>
      <p:sp>
        <p:nvSpPr>
          <p:cNvPr id="268" name="Google Shape;268;p17"/>
          <p:cNvSpPr/>
          <p:nvPr/>
        </p:nvSpPr>
        <p:spPr>
          <a:xfrm>
            <a:off x="9074533" y="4054357"/>
            <a:ext cx="523800" cy="175200"/>
          </a:xfrm>
          <a:prstGeom prst="roundRect">
            <a:avLst>
              <a:gd fmla="val 50000" name="adj"/>
            </a:avLst>
          </a:prstGeom>
          <a:solidFill>
            <a:schemeClr val="accent5"/>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b="1" sz="1000">
              <a:solidFill>
                <a:schemeClr val="lt1"/>
              </a:solidFill>
              <a:latin typeface="Montserrat SemiBold"/>
              <a:ea typeface="Montserrat SemiBold"/>
              <a:cs typeface="Montserrat SemiBold"/>
              <a:sym typeface="Montserrat SemiBold"/>
            </a:endParaRPr>
          </a:p>
        </p:txBody>
      </p:sp>
      <p:sp>
        <p:nvSpPr>
          <p:cNvPr id="269" name="Google Shape;269;p17"/>
          <p:cNvSpPr/>
          <p:nvPr/>
        </p:nvSpPr>
        <p:spPr>
          <a:xfrm>
            <a:off x="9927657" y="4601963"/>
            <a:ext cx="523800" cy="175200"/>
          </a:xfrm>
          <a:prstGeom prst="roundRect">
            <a:avLst>
              <a:gd fmla="val 50000" name="adj"/>
            </a:avLst>
          </a:prstGeom>
          <a:solidFill>
            <a:schemeClr val="accent4"/>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b="1" sz="1000">
              <a:solidFill>
                <a:schemeClr val="lt1"/>
              </a:solidFill>
              <a:latin typeface="Montserrat SemiBold"/>
              <a:ea typeface="Montserrat SemiBold"/>
              <a:cs typeface="Montserrat SemiBold"/>
              <a:sym typeface="Montserrat SemiBold"/>
            </a:endParaRPr>
          </a:p>
        </p:txBody>
      </p:sp>
      <p:sp>
        <p:nvSpPr>
          <p:cNvPr id="270" name="Google Shape;270;p17"/>
          <p:cNvSpPr/>
          <p:nvPr/>
        </p:nvSpPr>
        <p:spPr>
          <a:xfrm>
            <a:off x="10780780" y="4328160"/>
            <a:ext cx="523800" cy="175200"/>
          </a:xfrm>
          <a:prstGeom prst="roundRect">
            <a:avLst>
              <a:gd fmla="val 50000" name="adj"/>
            </a:avLst>
          </a:prstGeom>
          <a:solidFill>
            <a:srgbClr val="FFFFFF"/>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b="1" sz="1000">
              <a:solidFill>
                <a:schemeClr val="lt1"/>
              </a:solidFill>
              <a:latin typeface="Montserrat SemiBold"/>
              <a:ea typeface="Montserrat SemiBold"/>
              <a:cs typeface="Montserrat SemiBold"/>
              <a:sym typeface="Montserrat SemiBold"/>
            </a:endParaRPr>
          </a:p>
        </p:txBody>
      </p:sp>
      <p:sp>
        <p:nvSpPr>
          <p:cNvPr id="271" name="Google Shape;271;p17"/>
          <p:cNvSpPr txBox="1"/>
          <p:nvPr>
            <p:ph idx="3"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t>AI Strategic Plan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3" name="Shape 2893"/>
        <p:cNvGrpSpPr/>
        <p:nvPr/>
      </p:nvGrpSpPr>
      <p:grpSpPr>
        <a:xfrm>
          <a:off x="0" y="0"/>
          <a:ext cx="0" cy="0"/>
          <a:chOff x="0" y="0"/>
          <a:chExt cx="0" cy="0"/>
        </a:xfrm>
      </p:grpSpPr>
      <p:sp>
        <p:nvSpPr>
          <p:cNvPr id="2894" name="Google Shape;2894;p44"/>
          <p:cNvSpPr/>
          <p:nvPr/>
        </p:nvSpPr>
        <p:spPr>
          <a:xfrm>
            <a:off x="617220" y="2574823"/>
            <a:ext cx="10957500" cy="3796200"/>
          </a:xfrm>
          <a:prstGeom prst="round2SameRect">
            <a:avLst>
              <a:gd fmla="val 0" name="adj1"/>
              <a:gd fmla="val 4215" name="adj2"/>
            </a:avLst>
          </a:prstGeom>
          <a:solidFill>
            <a:schemeClr val="lt1"/>
          </a:solidFill>
          <a:ln>
            <a:noFill/>
          </a:ln>
          <a:effectLst>
            <a:outerShdw blurRad="165100" rotWithShape="0" algn="ctr">
              <a:srgbClr val="253656">
                <a:alpha val="9803"/>
              </a:srgbClr>
            </a:outerShdw>
          </a:effectLst>
        </p:spPr>
        <p:txBody>
          <a:bodyPr anchorCtr="0" anchor="ctr" bIns="36575" lIns="45700" spcFirstLastPara="1" rIns="0" wrap="square" tIns="0">
            <a:noAutofit/>
          </a:bodyPr>
          <a:lstStyle/>
          <a:p>
            <a:pPr indent="0" lvl="0" marL="0" marR="0" rtl="0" algn="ctr">
              <a:lnSpc>
                <a:spcPct val="155555"/>
              </a:lnSpc>
              <a:spcBef>
                <a:spcPts val="0"/>
              </a:spcBef>
              <a:spcAft>
                <a:spcPts val="0"/>
              </a:spcAft>
              <a:buNone/>
            </a:pPr>
            <a:r>
              <a:t/>
            </a:r>
            <a:endParaRPr sz="900">
              <a:solidFill>
                <a:schemeClr val="dk1"/>
              </a:solidFill>
              <a:latin typeface="Poppins Light"/>
              <a:ea typeface="Poppins Light"/>
              <a:cs typeface="Poppins Light"/>
              <a:sym typeface="Poppins Light"/>
            </a:endParaRPr>
          </a:p>
        </p:txBody>
      </p:sp>
      <p:sp>
        <p:nvSpPr>
          <p:cNvPr id="2895" name="Google Shape;2895;p44"/>
          <p:cNvSpPr txBox="1"/>
          <p:nvPr/>
        </p:nvSpPr>
        <p:spPr>
          <a:xfrm>
            <a:off x="551840" y="915756"/>
            <a:ext cx="6636900" cy="53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200"/>
              <a:buFont typeface="Montserrat SemiBold"/>
              <a:buNone/>
            </a:pPr>
            <a:r>
              <a:rPr lang="en-US" sz="2900">
                <a:solidFill>
                  <a:schemeClr val="dk1"/>
                </a:solidFill>
                <a:latin typeface="Poppins Light"/>
                <a:ea typeface="Poppins Light"/>
                <a:cs typeface="Poppins Light"/>
                <a:sym typeface="Poppins Light"/>
              </a:rPr>
              <a:t>Execution Dashboard</a:t>
            </a:r>
            <a:endParaRPr sz="2900">
              <a:solidFill>
                <a:schemeClr val="dk1"/>
              </a:solidFill>
              <a:latin typeface="Poppins Light"/>
              <a:ea typeface="Poppins Light"/>
              <a:cs typeface="Poppins Light"/>
              <a:sym typeface="Poppins Light"/>
            </a:endParaRPr>
          </a:p>
        </p:txBody>
      </p:sp>
      <p:sp>
        <p:nvSpPr>
          <p:cNvPr id="2896" name="Google Shape;2896;p44"/>
          <p:cNvSpPr txBox="1"/>
          <p:nvPr/>
        </p:nvSpPr>
        <p:spPr>
          <a:xfrm>
            <a:off x="551840" y="1520588"/>
            <a:ext cx="10318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48571"/>
              </a:lnSpc>
              <a:spcBef>
                <a:spcPts val="0"/>
              </a:spcBef>
              <a:spcAft>
                <a:spcPts val="0"/>
              </a:spcAft>
              <a:buNone/>
            </a:pPr>
            <a:r>
              <a:rPr lang="en-US" sz="1400">
                <a:solidFill>
                  <a:schemeClr val="dk1"/>
                </a:solidFill>
                <a:latin typeface="Poppins"/>
                <a:ea typeface="Poppins"/>
                <a:cs typeface="Poppins"/>
                <a:sym typeface="Poppins"/>
              </a:rPr>
              <a:t>GOAL : </a:t>
            </a:r>
            <a:r>
              <a:rPr b="1" lang="en-US" sz="1400">
                <a:solidFill>
                  <a:schemeClr val="dk1"/>
                </a:solidFill>
                <a:latin typeface="Poppins"/>
                <a:ea typeface="Poppins"/>
                <a:cs typeface="Poppins"/>
                <a:sym typeface="Poppins"/>
              </a:rPr>
              <a:t>Establish data ecosystem and foundational AI capabilities to drive consistent insights</a:t>
            </a:r>
            <a:endParaRPr b="1" i="0" sz="1400" u="none" cap="none" strike="noStrike">
              <a:solidFill>
                <a:schemeClr val="dk1"/>
              </a:solidFill>
              <a:latin typeface="Poppins"/>
              <a:ea typeface="Poppins"/>
              <a:cs typeface="Poppins"/>
              <a:sym typeface="Poppins"/>
            </a:endParaRPr>
          </a:p>
        </p:txBody>
      </p:sp>
      <p:graphicFrame>
        <p:nvGraphicFramePr>
          <p:cNvPr id="2897" name="Google Shape;2897;p44"/>
          <p:cNvGraphicFramePr/>
          <p:nvPr/>
        </p:nvGraphicFramePr>
        <p:xfrm>
          <a:off x="617220" y="2176651"/>
          <a:ext cx="3000000" cy="3000000"/>
        </p:xfrm>
        <a:graphic>
          <a:graphicData uri="http://schemas.openxmlformats.org/drawingml/2006/table">
            <a:tbl>
              <a:tblPr bandRow="1">
                <a:noFill/>
                <a:tableStyleId>{A89CD3A6-E48C-4FF2-8819-536A49FAF9BE}</a:tableStyleId>
              </a:tblPr>
              <a:tblGrid>
                <a:gridCol w="838600"/>
                <a:gridCol w="2731175"/>
                <a:gridCol w="1963475"/>
                <a:gridCol w="2444875"/>
                <a:gridCol w="2979425"/>
              </a:tblGrid>
              <a:tr h="399325">
                <a:tc gridSpan="2">
                  <a:txBody>
                    <a:bodyPr/>
                    <a:lstStyle/>
                    <a:p>
                      <a:pPr indent="0" lvl="0" marL="0" marR="0" rtl="0" algn="ctr">
                        <a:spcBef>
                          <a:spcPts val="0"/>
                        </a:spcBef>
                        <a:spcAft>
                          <a:spcPts val="0"/>
                        </a:spcAft>
                        <a:buNone/>
                      </a:pPr>
                      <a:r>
                        <a:rPr lang="en-US" sz="1200">
                          <a:solidFill>
                            <a:schemeClr val="lt1"/>
                          </a:solidFill>
                          <a:latin typeface="Poppins Light"/>
                          <a:ea typeface="Poppins Light"/>
                          <a:cs typeface="Poppins Light"/>
                          <a:sym typeface="Poppins Light"/>
                        </a:rPr>
                        <a:t>Action Items for Goal</a:t>
                      </a:r>
                      <a:endParaRPr>
                        <a:latin typeface="Poppins Light"/>
                        <a:ea typeface="Poppins Light"/>
                        <a:cs typeface="Poppins Light"/>
                        <a:sym typeface="Poppins Light"/>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FFFFFF">
                          <a:alpha val="2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9E7E7"/>
                      </a:solidFill>
                      <a:prstDash val="solid"/>
                      <a:round/>
                      <a:headEnd len="sm" w="sm" type="none"/>
                      <a:tailEnd len="sm" w="sm" type="none"/>
                    </a:lnB>
                    <a:solidFill>
                      <a:schemeClr val="dk1"/>
                    </a:solidFill>
                  </a:tcPr>
                </a:tc>
                <a:tc hMerge="1"/>
                <a:tc>
                  <a:txBody>
                    <a:bodyPr/>
                    <a:lstStyle/>
                    <a:p>
                      <a:pPr indent="0" lvl="0" marL="0" marR="0" rtl="0" algn="ctr">
                        <a:spcBef>
                          <a:spcPts val="0"/>
                        </a:spcBef>
                        <a:spcAft>
                          <a:spcPts val="0"/>
                        </a:spcAft>
                        <a:buNone/>
                      </a:pPr>
                      <a:r>
                        <a:rPr lang="en-US" sz="1200">
                          <a:solidFill>
                            <a:schemeClr val="lt1"/>
                          </a:solidFill>
                          <a:latin typeface="Poppins Light"/>
                          <a:ea typeface="Poppins Light"/>
                          <a:cs typeface="Poppins Light"/>
                          <a:sym typeface="Poppins Light"/>
                        </a:rPr>
                        <a:t>Assigned</a:t>
                      </a:r>
                      <a:endParaRPr>
                        <a:latin typeface="Poppins Light"/>
                        <a:ea typeface="Poppins Light"/>
                        <a:cs typeface="Poppins Light"/>
                        <a:sym typeface="Poppins Light"/>
                      </a:endParaRPr>
                    </a:p>
                  </a:txBody>
                  <a:tcPr marT="45725" marB="45725" marR="91450" marL="91450" anchor="ctr">
                    <a:lnL cap="flat" cmpd="sng" w="9525">
                      <a:solidFill>
                        <a:srgbClr val="FFFFFF">
                          <a:alpha val="29803"/>
                        </a:srgbClr>
                      </a:solidFill>
                      <a:prstDash val="solid"/>
                      <a:round/>
                      <a:headEnd len="sm" w="sm" type="none"/>
                      <a:tailEnd len="sm" w="sm" type="none"/>
                    </a:lnL>
                    <a:lnR cap="flat" cmpd="sng" w="9525">
                      <a:solidFill>
                        <a:srgbClr val="FFFFFF">
                          <a:alpha val="2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9E7E7"/>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1200">
                          <a:solidFill>
                            <a:schemeClr val="lt1"/>
                          </a:solidFill>
                          <a:latin typeface="Poppins Light"/>
                          <a:ea typeface="Poppins Light"/>
                          <a:cs typeface="Poppins Light"/>
                          <a:sym typeface="Poppins Light"/>
                        </a:rPr>
                        <a:t>Status</a:t>
                      </a:r>
                      <a:endParaRPr>
                        <a:latin typeface="Poppins Light"/>
                        <a:ea typeface="Poppins Light"/>
                        <a:cs typeface="Poppins Light"/>
                        <a:sym typeface="Poppins Light"/>
                      </a:endParaRPr>
                    </a:p>
                  </a:txBody>
                  <a:tcPr marT="45725" marB="45725" marR="91450" marL="91450" anchor="ctr">
                    <a:lnL cap="flat" cmpd="sng" w="9525">
                      <a:solidFill>
                        <a:srgbClr val="FFFFFF">
                          <a:alpha val="29803"/>
                        </a:srgbClr>
                      </a:solidFill>
                      <a:prstDash val="solid"/>
                      <a:round/>
                      <a:headEnd len="sm" w="sm" type="none"/>
                      <a:tailEnd len="sm" w="sm" type="none"/>
                    </a:lnL>
                    <a:lnR cap="flat" cmpd="sng" w="9525">
                      <a:solidFill>
                        <a:srgbClr val="FFFFFF">
                          <a:alpha val="29803"/>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9E7E7"/>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US" sz="1200">
                          <a:solidFill>
                            <a:schemeClr val="lt1"/>
                          </a:solidFill>
                          <a:latin typeface="Poppins Light"/>
                          <a:ea typeface="Poppins Light"/>
                          <a:cs typeface="Poppins Light"/>
                          <a:sym typeface="Poppins Light"/>
                        </a:rPr>
                        <a:t>Progress</a:t>
                      </a:r>
                      <a:endParaRPr>
                        <a:latin typeface="Poppins Light"/>
                        <a:ea typeface="Poppins Light"/>
                        <a:cs typeface="Poppins Light"/>
                        <a:sym typeface="Poppins Light"/>
                      </a:endParaRPr>
                    </a:p>
                  </a:txBody>
                  <a:tcPr marT="45725" marB="45725" marR="91450" marL="91450" anchor="ctr">
                    <a:lnL cap="flat" cmpd="sng" w="9525">
                      <a:solidFill>
                        <a:srgbClr val="FFFFFF">
                          <a:alpha val="29803"/>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9E7E7"/>
                      </a:solidFill>
                      <a:prstDash val="solid"/>
                      <a:round/>
                      <a:headEnd len="sm" w="sm" type="none"/>
                      <a:tailEnd len="sm" w="sm" type="none"/>
                    </a:lnB>
                    <a:solidFill>
                      <a:schemeClr val="dk1"/>
                    </a:solidFill>
                  </a:tcPr>
                </a:tc>
              </a:tr>
              <a:tr h="253000">
                <a:tc>
                  <a:txBody>
                    <a:bodyPr/>
                    <a:lstStyle/>
                    <a:p>
                      <a:pPr indent="0" lvl="0" marL="0" marR="0" rtl="0" algn="ctr">
                        <a:spcBef>
                          <a:spcPts val="0"/>
                        </a:spcBef>
                        <a:spcAft>
                          <a:spcPts val="0"/>
                        </a:spcAft>
                        <a:buNone/>
                      </a:pPr>
                      <a:r>
                        <a:rPr lang="en-US" sz="1000">
                          <a:latin typeface="Poppins Light"/>
                          <a:ea typeface="Poppins Light"/>
                          <a:cs typeface="Poppins Light"/>
                          <a:sym typeface="Poppins Light"/>
                        </a:rPr>
                        <a:t>A.1.1</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i="0" lang="en-US" sz="1000">
                          <a:solidFill>
                            <a:schemeClr val="accent1"/>
                          </a:solidFill>
                          <a:latin typeface="Poppins Light"/>
                          <a:ea typeface="Poppins Light"/>
                          <a:cs typeface="Poppins Light"/>
                          <a:sym typeface="Poppins Light"/>
                        </a:rPr>
                        <a:t>Gather baseline data inventory</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lang="en-US" sz="900">
                          <a:latin typeface="Poppins Light"/>
                          <a:ea typeface="Poppins Light"/>
                          <a:cs typeface="Poppins Light"/>
                          <a:sym typeface="Poppins Light"/>
                        </a:rPr>
                        <a:t>Data Governance Lead</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lang="en-US" sz="1000">
                          <a:solidFill>
                            <a:schemeClr val="lt1"/>
                          </a:solidFill>
                          <a:latin typeface="Poppins Light"/>
                          <a:ea typeface="Poppins Light"/>
                          <a:cs typeface="Poppins Light"/>
                          <a:sym typeface="Poppins Light"/>
                        </a:rPr>
                        <a:t>On Track</a:t>
                      </a:r>
                      <a:endParaRPr>
                        <a:solidFill>
                          <a:schemeClr val="lt1"/>
                        </a:solidFill>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None/>
                      </a:pPr>
                      <a:r>
                        <a:t/>
                      </a:r>
                      <a:endParaRPr sz="1000">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r>
              <a:tr h="253000">
                <a:tc rowSpan="3">
                  <a:txBody>
                    <a:bodyPr/>
                    <a:lstStyle/>
                    <a:p>
                      <a:pPr indent="0" lvl="0" marL="0" marR="0" rtl="0" algn="ctr">
                        <a:spcBef>
                          <a:spcPts val="0"/>
                        </a:spcBef>
                        <a:spcAft>
                          <a:spcPts val="0"/>
                        </a:spcAft>
                        <a:buNone/>
                      </a:pPr>
                      <a:r>
                        <a:rPr lang="en-US" sz="1000">
                          <a:latin typeface="Poppins Light"/>
                          <a:ea typeface="Poppins Light"/>
                          <a:cs typeface="Poppins Light"/>
                          <a:sym typeface="Poppins Light"/>
                        </a:rPr>
                        <a:t>A.1.2</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i="0" lang="en-US" sz="1000">
                          <a:solidFill>
                            <a:schemeClr val="accent1"/>
                          </a:solidFill>
                          <a:latin typeface="Poppins Light"/>
                          <a:ea typeface="Poppins Light"/>
                          <a:cs typeface="Poppins Light"/>
                          <a:sym typeface="Poppins Light"/>
                        </a:rPr>
                        <a:t>Define data governance framework</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Chief Data Officer</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rowSpan="3">
                  <a:txBody>
                    <a:bodyPr/>
                    <a:lstStyle/>
                    <a:p>
                      <a:pPr indent="0" lvl="0" marL="0" marR="0" rtl="0" algn="ctr">
                        <a:spcBef>
                          <a:spcPts val="0"/>
                        </a:spcBef>
                        <a:spcAft>
                          <a:spcPts val="0"/>
                        </a:spcAft>
                        <a:buNone/>
                      </a:pPr>
                      <a:r>
                        <a:rPr lang="en-US" sz="1000">
                          <a:solidFill>
                            <a:schemeClr val="lt1"/>
                          </a:solidFill>
                          <a:latin typeface="Poppins Light"/>
                          <a:ea typeface="Poppins Light"/>
                          <a:cs typeface="Poppins Light"/>
                          <a:sym typeface="Poppins Light"/>
                        </a:rPr>
                        <a:t>At Risk</a:t>
                      </a:r>
                      <a:endParaRPr>
                        <a:solidFill>
                          <a:schemeClr val="lt1"/>
                        </a:solidFill>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chemeClr val="dk1"/>
                    </a:solidFill>
                  </a:tcPr>
                </a:tc>
                <a:tc>
                  <a:txBody>
                    <a:bodyPr/>
                    <a:lstStyle/>
                    <a:p>
                      <a:pPr indent="0" lvl="0" marL="0" marR="0" rtl="0" algn="l">
                        <a:spcBef>
                          <a:spcPts val="0"/>
                        </a:spcBef>
                        <a:spcAft>
                          <a:spcPts val="0"/>
                        </a:spcAft>
                        <a:buNone/>
                      </a:pPr>
                      <a:r>
                        <a:t/>
                      </a:r>
                      <a:endParaRPr sz="1000">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r>
              <a:tr h="253000">
                <a:tc vMerge="1"/>
                <a:tc>
                  <a:txBody>
                    <a:bodyPr/>
                    <a:lstStyle/>
                    <a:p>
                      <a:pPr indent="0" lvl="0" marL="0" marR="0" rtl="0" algn="l">
                        <a:spcBef>
                          <a:spcPts val="0"/>
                        </a:spcBef>
                        <a:spcAft>
                          <a:spcPts val="0"/>
                        </a:spcAft>
                        <a:buNone/>
                      </a:pPr>
                      <a:r>
                        <a:rPr i="0" lang="en-US" sz="1000">
                          <a:solidFill>
                            <a:schemeClr val="accent1"/>
                          </a:solidFill>
                          <a:latin typeface="Poppins Light"/>
                          <a:ea typeface="Poppins Light"/>
                          <a:cs typeface="Poppins Light"/>
                          <a:sym typeface="Poppins Light"/>
                        </a:rPr>
                        <a:t>Align data quality standards</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Data Quality Manager</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vMerge="1"/>
                <a:tc>
                  <a:txBody>
                    <a:bodyPr/>
                    <a:lstStyle/>
                    <a:p>
                      <a:pPr indent="0" lvl="0" marL="0" marR="0" rtl="0" algn="l">
                        <a:spcBef>
                          <a:spcPts val="0"/>
                        </a:spcBef>
                        <a:spcAft>
                          <a:spcPts val="0"/>
                        </a:spcAft>
                        <a:buNone/>
                      </a:pPr>
                      <a:r>
                        <a:t/>
                      </a:r>
                      <a:endParaRPr sz="1000">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r>
              <a:tr h="253000">
                <a:tc vMerge="1"/>
                <a:tc>
                  <a:txBody>
                    <a:bodyPr/>
                    <a:lstStyle/>
                    <a:p>
                      <a:pPr indent="0" lvl="0" marL="0" marR="0" rtl="0" algn="l">
                        <a:spcBef>
                          <a:spcPts val="0"/>
                        </a:spcBef>
                        <a:spcAft>
                          <a:spcPts val="0"/>
                        </a:spcAft>
                        <a:buNone/>
                      </a:pPr>
                      <a:r>
                        <a:rPr i="0" lang="en-US" sz="1000">
                          <a:solidFill>
                            <a:schemeClr val="accent1"/>
                          </a:solidFill>
                          <a:latin typeface="Poppins Light"/>
                          <a:ea typeface="Poppins Light"/>
                          <a:cs typeface="Poppins Light"/>
                          <a:sym typeface="Poppins Light"/>
                        </a:rPr>
                        <a:t>Set up data catalog</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Data Catalog Specialist</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vMerge="1"/>
                <a:tc>
                  <a:txBody>
                    <a:bodyPr/>
                    <a:lstStyle/>
                    <a:p>
                      <a:pPr indent="0" lvl="0" marL="0" marR="0" rtl="0" algn="l">
                        <a:spcBef>
                          <a:spcPts val="0"/>
                        </a:spcBef>
                        <a:spcAft>
                          <a:spcPts val="0"/>
                        </a:spcAft>
                        <a:buNone/>
                      </a:pPr>
                      <a:r>
                        <a:t/>
                      </a:r>
                      <a:endParaRPr sz="1000">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r>
              <a:tr h="253000">
                <a:tc rowSpan="4">
                  <a:txBody>
                    <a:bodyPr/>
                    <a:lstStyle/>
                    <a:p>
                      <a:pPr indent="0" lvl="0" marL="0" marR="0" rtl="0" algn="ctr">
                        <a:spcBef>
                          <a:spcPts val="0"/>
                        </a:spcBef>
                        <a:spcAft>
                          <a:spcPts val="0"/>
                        </a:spcAft>
                        <a:buNone/>
                      </a:pPr>
                      <a:r>
                        <a:rPr lang="en-US" sz="1000">
                          <a:latin typeface="Poppins Light"/>
                          <a:ea typeface="Poppins Light"/>
                          <a:cs typeface="Poppins Light"/>
                          <a:sym typeface="Poppins Light"/>
                        </a:rPr>
                        <a:t>A.1.3</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i="0" lang="en-US" sz="1000">
                          <a:solidFill>
                            <a:schemeClr val="accent1"/>
                          </a:solidFill>
                          <a:latin typeface="Poppins Light"/>
                          <a:ea typeface="Poppins Light"/>
                          <a:cs typeface="Poppins Light"/>
                          <a:sym typeface="Poppins Light"/>
                        </a:rPr>
                        <a:t>Provision cloud infrastructure</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Cloud Architect</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lang="en-US" sz="1000">
                          <a:solidFill>
                            <a:schemeClr val="lt1"/>
                          </a:solidFill>
                          <a:latin typeface="Poppins Light"/>
                          <a:ea typeface="Poppins Light"/>
                          <a:cs typeface="Poppins Light"/>
                          <a:sym typeface="Poppins Light"/>
                        </a:rPr>
                        <a:t>On Track</a:t>
                      </a:r>
                      <a:endParaRPr>
                        <a:solidFill>
                          <a:schemeClr val="lt1"/>
                        </a:solidFill>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None/>
                      </a:pPr>
                      <a:r>
                        <a:t/>
                      </a:r>
                      <a:endParaRPr sz="1000">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r>
              <a:tr h="253000">
                <a:tc vMerge="1"/>
                <a:tc>
                  <a:txBody>
                    <a:bodyPr/>
                    <a:lstStyle/>
                    <a:p>
                      <a:pPr indent="0" lvl="0" marL="0" marR="0" rtl="0" algn="l">
                        <a:spcBef>
                          <a:spcPts val="0"/>
                        </a:spcBef>
                        <a:spcAft>
                          <a:spcPts val="0"/>
                        </a:spcAft>
                        <a:buNone/>
                      </a:pPr>
                      <a:r>
                        <a:rPr i="0" lang="en-US" sz="1000">
                          <a:solidFill>
                            <a:schemeClr val="accent1"/>
                          </a:solidFill>
                          <a:latin typeface="Poppins Light"/>
                          <a:ea typeface="Poppins Light"/>
                          <a:cs typeface="Poppins Light"/>
                          <a:sym typeface="Poppins Light"/>
                        </a:rPr>
                        <a:t>Implement ETL pipelines</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Data Engineer</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vMerge="1"/>
                <a:tc>
                  <a:txBody>
                    <a:bodyPr/>
                    <a:lstStyle/>
                    <a:p>
                      <a:pPr indent="0" lvl="0" marL="0" marR="0" rtl="0" algn="l">
                        <a:spcBef>
                          <a:spcPts val="0"/>
                        </a:spcBef>
                        <a:spcAft>
                          <a:spcPts val="0"/>
                        </a:spcAft>
                        <a:buNone/>
                      </a:pPr>
                      <a:r>
                        <a:t/>
                      </a:r>
                      <a:endParaRPr sz="1000">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r>
              <a:tr h="253000">
                <a:tc vMerge="1"/>
                <a:tc>
                  <a:txBody>
                    <a:bodyPr/>
                    <a:lstStyle/>
                    <a:p>
                      <a:pPr indent="0" lvl="0" marL="0" marR="0" rtl="0" algn="l">
                        <a:spcBef>
                          <a:spcPts val="0"/>
                        </a:spcBef>
                        <a:spcAft>
                          <a:spcPts val="0"/>
                        </a:spcAft>
                        <a:buNone/>
                      </a:pPr>
                      <a:r>
                        <a:rPr i="0" lang="en-US" sz="1000">
                          <a:solidFill>
                            <a:schemeClr val="accent1"/>
                          </a:solidFill>
                          <a:latin typeface="Poppins Light"/>
                          <a:ea typeface="Poppins Light"/>
                          <a:cs typeface="Poppins Light"/>
                          <a:sym typeface="Poppins Light"/>
                        </a:rPr>
                        <a:t>Configure access permissions</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Security Specialist</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vMerge="1"/>
                <a:tc>
                  <a:txBody>
                    <a:bodyPr/>
                    <a:lstStyle/>
                    <a:p>
                      <a:pPr indent="0" lvl="0" marL="0" marR="0" rtl="0" algn="l">
                        <a:spcBef>
                          <a:spcPts val="0"/>
                        </a:spcBef>
                        <a:spcAft>
                          <a:spcPts val="0"/>
                        </a:spcAft>
                        <a:buNone/>
                      </a:pPr>
                      <a:r>
                        <a:t/>
                      </a:r>
                      <a:endParaRPr sz="1000">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r>
              <a:tr h="253000">
                <a:tc vMerge="1"/>
                <a:tc>
                  <a:txBody>
                    <a:bodyPr/>
                    <a:lstStyle/>
                    <a:p>
                      <a:pPr indent="0" lvl="0" marL="0" marR="0" rtl="0" algn="l">
                        <a:spcBef>
                          <a:spcPts val="0"/>
                        </a:spcBef>
                        <a:spcAft>
                          <a:spcPts val="0"/>
                        </a:spcAft>
                        <a:buNone/>
                      </a:pPr>
                      <a:r>
                        <a:rPr i="0" lang="en-US" sz="1000">
                          <a:solidFill>
                            <a:schemeClr val="accent1"/>
                          </a:solidFill>
                          <a:latin typeface="Poppins Light"/>
                          <a:ea typeface="Poppins Light"/>
                          <a:cs typeface="Poppins Light"/>
                          <a:sym typeface="Poppins Light"/>
                        </a:rPr>
                        <a:t>Implement data lake storage</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Data Lake Engineer</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vMerge="1"/>
                <a:tc>
                  <a:txBody>
                    <a:bodyPr/>
                    <a:lstStyle/>
                    <a:p>
                      <a:pPr indent="0" lvl="0" marL="0" marR="0" rtl="0" algn="l">
                        <a:spcBef>
                          <a:spcPts val="0"/>
                        </a:spcBef>
                        <a:spcAft>
                          <a:spcPts val="0"/>
                        </a:spcAft>
                        <a:buNone/>
                      </a:pPr>
                      <a:r>
                        <a:t/>
                      </a:r>
                      <a:endParaRPr sz="1000">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r>
              <a:tr h="253000">
                <a:tc rowSpan="2">
                  <a:txBody>
                    <a:bodyPr/>
                    <a:lstStyle/>
                    <a:p>
                      <a:pPr indent="0" lvl="0" marL="0" marR="0" rtl="0" algn="ctr">
                        <a:spcBef>
                          <a:spcPts val="0"/>
                        </a:spcBef>
                        <a:spcAft>
                          <a:spcPts val="0"/>
                        </a:spcAft>
                        <a:buNone/>
                      </a:pPr>
                      <a:r>
                        <a:rPr lang="en-US" sz="1000">
                          <a:latin typeface="Poppins Light"/>
                          <a:ea typeface="Poppins Light"/>
                          <a:cs typeface="Poppins Light"/>
                          <a:sym typeface="Poppins Light"/>
                        </a:rPr>
                        <a:t>A.1.4</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i="0" lang="en-US" sz="1000">
                          <a:solidFill>
                            <a:schemeClr val="accent1"/>
                          </a:solidFill>
                          <a:latin typeface="Poppins Light"/>
                          <a:ea typeface="Poppins Light"/>
                          <a:cs typeface="Poppins Light"/>
                          <a:sym typeface="Poppins Light"/>
                        </a:rPr>
                        <a:t>Initiate AI pilot projects</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Project Manager</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rowSpan="2">
                  <a:txBody>
                    <a:bodyPr/>
                    <a:lstStyle/>
                    <a:p>
                      <a:pPr indent="0" lvl="0" marL="0" marR="0" rtl="0" algn="ctr">
                        <a:spcBef>
                          <a:spcPts val="0"/>
                        </a:spcBef>
                        <a:spcAft>
                          <a:spcPts val="0"/>
                        </a:spcAft>
                        <a:buNone/>
                      </a:pPr>
                      <a:r>
                        <a:rPr lang="en-US" sz="1000">
                          <a:solidFill>
                            <a:schemeClr val="lt1"/>
                          </a:solidFill>
                          <a:latin typeface="Poppins Light"/>
                          <a:ea typeface="Poppins Light"/>
                          <a:cs typeface="Poppins Light"/>
                          <a:sym typeface="Poppins Light"/>
                        </a:rPr>
                        <a:t>On Track</a:t>
                      </a:r>
                      <a:endParaRPr>
                        <a:solidFill>
                          <a:schemeClr val="lt1"/>
                        </a:solidFill>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None/>
                      </a:pPr>
                      <a:r>
                        <a:t/>
                      </a:r>
                      <a:endParaRPr sz="1000">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r>
              <a:tr h="253000">
                <a:tc vMerge="1"/>
                <a:tc>
                  <a:txBody>
                    <a:bodyPr/>
                    <a:lstStyle/>
                    <a:p>
                      <a:pPr indent="0" lvl="0" marL="0" marR="0" rtl="0" algn="l">
                        <a:spcBef>
                          <a:spcPts val="0"/>
                        </a:spcBef>
                        <a:spcAft>
                          <a:spcPts val="0"/>
                        </a:spcAft>
                        <a:buNone/>
                      </a:pPr>
                      <a:r>
                        <a:rPr i="0" lang="en-US" sz="1000">
                          <a:solidFill>
                            <a:schemeClr val="accent1"/>
                          </a:solidFill>
                          <a:latin typeface="Poppins Light"/>
                          <a:ea typeface="Poppins Light"/>
                          <a:cs typeface="Poppins Light"/>
                          <a:sym typeface="Poppins Light"/>
                        </a:rPr>
                        <a:t>Train core teams on AI basics</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L&amp;D Manager</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vMerge="1"/>
                <a:tc>
                  <a:txBody>
                    <a:bodyPr/>
                    <a:lstStyle/>
                    <a:p>
                      <a:pPr indent="0" lvl="0" marL="0" marR="0" rtl="0" algn="l">
                        <a:spcBef>
                          <a:spcPts val="0"/>
                        </a:spcBef>
                        <a:spcAft>
                          <a:spcPts val="0"/>
                        </a:spcAft>
                        <a:buNone/>
                      </a:pPr>
                      <a:r>
                        <a:t/>
                      </a:r>
                      <a:endParaRPr sz="1000">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r>
              <a:tr h="253000">
                <a:tc>
                  <a:txBody>
                    <a:bodyPr/>
                    <a:lstStyle/>
                    <a:p>
                      <a:pPr indent="0" lvl="0" marL="0" marR="0" rtl="0" algn="ctr">
                        <a:spcBef>
                          <a:spcPts val="0"/>
                        </a:spcBef>
                        <a:spcAft>
                          <a:spcPts val="0"/>
                        </a:spcAft>
                        <a:buNone/>
                      </a:pPr>
                      <a:r>
                        <a:rPr lang="en-US" sz="1000">
                          <a:latin typeface="Poppins Light"/>
                          <a:ea typeface="Poppins Light"/>
                          <a:cs typeface="Poppins Light"/>
                          <a:sym typeface="Poppins Light"/>
                        </a:rPr>
                        <a:t>A.1.5</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i="0" lang="en-US" sz="1000">
                          <a:solidFill>
                            <a:schemeClr val="accent1"/>
                          </a:solidFill>
                          <a:latin typeface="Poppins Light"/>
                          <a:ea typeface="Poppins Light"/>
                          <a:cs typeface="Poppins Light"/>
                          <a:sym typeface="Poppins Light"/>
                        </a:rPr>
                        <a:t>Audit existing data compliance</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Compliance Officer</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lang="en-US" sz="1000">
                          <a:solidFill>
                            <a:schemeClr val="lt1"/>
                          </a:solidFill>
                          <a:latin typeface="Poppins Light"/>
                          <a:ea typeface="Poppins Light"/>
                          <a:cs typeface="Poppins Light"/>
                          <a:sym typeface="Poppins Light"/>
                        </a:rPr>
                        <a:t>Needs Review</a:t>
                      </a:r>
                      <a:endParaRPr>
                        <a:solidFill>
                          <a:schemeClr val="lt1"/>
                        </a:solidFill>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t/>
                      </a:r>
                      <a:endParaRPr sz="1000">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r>
              <a:tr h="253000">
                <a:tc rowSpan="4">
                  <a:txBody>
                    <a:bodyPr/>
                    <a:lstStyle/>
                    <a:p>
                      <a:pPr indent="0" lvl="0" marL="0" marR="0" rtl="0" algn="ctr">
                        <a:spcBef>
                          <a:spcPts val="0"/>
                        </a:spcBef>
                        <a:spcAft>
                          <a:spcPts val="0"/>
                        </a:spcAft>
                        <a:buNone/>
                      </a:pPr>
                      <a:r>
                        <a:rPr lang="en-US" sz="1000">
                          <a:latin typeface="Poppins Light"/>
                          <a:ea typeface="Poppins Light"/>
                          <a:cs typeface="Poppins Light"/>
                          <a:sym typeface="Poppins Light"/>
                        </a:rPr>
                        <a:t>A.1.6</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i="0" lang="en-US" sz="1000">
                          <a:solidFill>
                            <a:schemeClr val="accent1"/>
                          </a:solidFill>
                          <a:latin typeface="Poppins Light"/>
                          <a:ea typeface="Poppins Light"/>
                          <a:cs typeface="Poppins Light"/>
                          <a:sym typeface="Poppins Light"/>
                        </a:rPr>
                        <a:t>Optimize data warehouse</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DevOps Lead</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rowSpan="4">
                  <a:txBody>
                    <a:bodyPr/>
                    <a:lstStyle/>
                    <a:p>
                      <a:pPr indent="0" lvl="0" marL="0" marR="0" rtl="0" algn="ctr">
                        <a:spcBef>
                          <a:spcPts val="0"/>
                        </a:spcBef>
                        <a:spcAft>
                          <a:spcPts val="0"/>
                        </a:spcAft>
                        <a:buNone/>
                      </a:pPr>
                      <a:r>
                        <a:rPr lang="en-US" sz="1000">
                          <a:solidFill>
                            <a:schemeClr val="lt1"/>
                          </a:solidFill>
                          <a:latin typeface="Poppins Light"/>
                          <a:ea typeface="Poppins Light"/>
                          <a:cs typeface="Poppins Light"/>
                          <a:sym typeface="Poppins Light"/>
                        </a:rPr>
                        <a:t>On Track</a:t>
                      </a:r>
                      <a:endParaRPr>
                        <a:solidFill>
                          <a:schemeClr val="lt1"/>
                        </a:solidFill>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chemeClr val="accent4"/>
                    </a:solidFill>
                  </a:tcPr>
                </a:tc>
                <a:tc>
                  <a:txBody>
                    <a:bodyPr/>
                    <a:lstStyle/>
                    <a:p>
                      <a:pPr indent="0" lvl="0" marL="0" marR="0" rtl="0" algn="l">
                        <a:spcBef>
                          <a:spcPts val="0"/>
                        </a:spcBef>
                        <a:spcAft>
                          <a:spcPts val="0"/>
                        </a:spcAft>
                        <a:buNone/>
                      </a:pPr>
                      <a:r>
                        <a:t/>
                      </a:r>
                      <a:endParaRPr sz="1000">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r>
              <a:tr h="253000">
                <a:tc vMerge="1"/>
                <a:tc>
                  <a:txBody>
                    <a:bodyPr/>
                    <a:lstStyle/>
                    <a:p>
                      <a:pPr indent="0" lvl="0" marL="0" marR="0" rtl="0" algn="l">
                        <a:spcBef>
                          <a:spcPts val="0"/>
                        </a:spcBef>
                        <a:spcAft>
                          <a:spcPts val="0"/>
                        </a:spcAft>
                        <a:buNone/>
                      </a:pPr>
                      <a:r>
                        <a:rPr i="0" lang="en-US" sz="1000">
                          <a:solidFill>
                            <a:schemeClr val="accent1"/>
                          </a:solidFill>
                          <a:latin typeface="Poppins Light"/>
                          <a:ea typeface="Poppins Light"/>
                          <a:cs typeface="Poppins Light"/>
                          <a:sym typeface="Poppins Light"/>
                        </a:rPr>
                        <a:t>Deploy real-time analytics tracking</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BI Analyst</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vMerge="1"/>
                <a:tc>
                  <a:txBody>
                    <a:bodyPr/>
                    <a:lstStyle/>
                    <a:p>
                      <a:pPr indent="0" lvl="0" marL="0" marR="0" rtl="0" algn="l">
                        <a:spcBef>
                          <a:spcPts val="0"/>
                        </a:spcBef>
                        <a:spcAft>
                          <a:spcPts val="0"/>
                        </a:spcAft>
                        <a:buNone/>
                      </a:pPr>
                      <a:r>
                        <a:t/>
                      </a:r>
                      <a:endParaRPr sz="1000">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r>
              <a:tr h="253000">
                <a:tc vMerge="1"/>
                <a:tc>
                  <a:txBody>
                    <a:bodyPr/>
                    <a:lstStyle/>
                    <a:p>
                      <a:pPr indent="0" lvl="0" marL="0" marR="0" rtl="0" algn="l">
                        <a:spcBef>
                          <a:spcPts val="0"/>
                        </a:spcBef>
                        <a:spcAft>
                          <a:spcPts val="0"/>
                        </a:spcAft>
                        <a:buNone/>
                      </a:pPr>
                      <a:r>
                        <a:rPr i="0" lang="en-US" sz="1000">
                          <a:solidFill>
                            <a:schemeClr val="accent1"/>
                          </a:solidFill>
                          <a:latin typeface="Poppins Light"/>
                          <a:ea typeface="Poppins Light"/>
                          <a:cs typeface="Poppins Light"/>
                          <a:sym typeface="Poppins Light"/>
                        </a:rPr>
                        <a:t>Integrate master data management</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MDM Specialist</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vMerge="1"/>
                <a:tc>
                  <a:txBody>
                    <a:bodyPr/>
                    <a:lstStyle/>
                    <a:p>
                      <a:pPr indent="0" lvl="0" marL="0" marR="0" rtl="0" algn="l">
                        <a:spcBef>
                          <a:spcPts val="0"/>
                        </a:spcBef>
                        <a:spcAft>
                          <a:spcPts val="0"/>
                        </a:spcAft>
                        <a:buNone/>
                      </a:pPr>
                      <a:r>
                        <a:t/>
                      </a:r>
                      <a:endParaRPr sz="1000">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r>
              <a:tr h="253000">
                <a:tc vMerge="1"/>
                <a:tc>
                  <a:txBody>
                    <a:bodyPr/>
                    <a:lstStyle/>
                    <a:p>
                      <a:pPr indent="0" lvl="0" marL="0" marR="0" rtl="0" algn="l">
                        <a:spcBef>
                          <a:spcPts val="0"/>
                        </a:spcBef>
                        <a:spcAft>
                          <a:spcPts val="0"/>
                        </a:spcAft>
                        <a:buNone/>
                      </a:pPr>
                      <a:r>
                        <a:rPr i="0" lang="en-US" sz="1000">
                          <a:solidFill>
                            <a:schemeClr val="accent1"/>
                          </a:solidFill>
                          <a:latin typeface="Poppins Light"/>
                          <a:ea typeface="Poppins Light"/>
                          <a:cs typeface="Poppins Light"/>
                          <a:sym typeface="Poppins Light"/>
                        </a:rPr>
                        <a:t>Evaluate foundational AI readiness</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AI Strategist</a:t>
                      </a:r>
                      <a:endParaRPr>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c vMerge="1"/>
                <a:tc>
                  <a:txBody>
                    <a:bodyPr/>
                    <a:lstStyle/>
                    <a:p>
                      <a:pPr indent="0" lvl="0" marL="0" marR="0" rtl="0" algn="l">
                        <a:spcBef>
                          <a:spcPts val="0"/>
                        </a:spcBef>
                        <a:spcAft>
                          <a:spcPts val="0"/>
                        </a:spcAft>
                        <a:buNone/>
                      </a:pPr>
                      <a:r>
                        <a:t/>
                      </a:r>
                      <a:endParaRPr sz="1000">
                        <a:latin typeface="Poppins Light"/>
                        <a:ea typeface="Poppins Light"/>
                        <a:cs typeface="Poppins Light"/>
                        <a:sym typeface="Poppins Light"/>
                      </a:endParaRPr>
                    </a:p>
                  </a:txBody>
                  <a:tcPr marT="45725" marB="45725" marR="91450" marL="91450" anchor="ctr">
                    <a:lnL cap="flat" cmpd="sng" w="9525">
                      <a:solidFill>
                        <a:srgbClr val="E9E7E7"/>
                      </a:solidFill>
                      <a:prstDash val="solid"/>
                      <a:round/>
                      <a:headEnd len="sm" w="sm" type="none"/>
                      <a:tailEnd len="sm" w="sm" type="none"/>
                    </a:lnL>
                    <a:lnR cap="flat" cmpd="sng" w="9525">
                      <a:solidFill>
                        <a:srgbClr val="E9E7E7"/>
                      </a:solidFill>
                      <a:prstDash val="solid"/>
                      <a:round/>
                      <a:headEnd len="sm" w="sm" type="none"/>
                      <a:tailEnd len="sm" w="sm" type="none"/>
                    </a:lnR>
                    <a:lnT cap="flat" cmpd="sng" w="9525">
                      <a:solidFill>
                        <a:srgbClr val="E9E7E7"/>
                      </a:solidFill>
                      <a:prstDash val="solid"/>
                      <a:round/>
                      <a:headEnd len="sm" w="sm" type="none"/>
                      <a:tailEnd len="sm" w="sm" type="none"/>
                    </a:lnT>
                    <a:lnB cap="flat" cmpd="sng" w="9525">
                      <a:solidFill>
                        <a:srgbClr val="E9E7E7"/>
                      </a:solidFill>
                      <a:prstDash val="solid"/>
                      <a:round/>
                      <a:headEnd len="sm" w="sm" type="none"/>
                      <a:tailEnd len="sm" w="sm" type="none"/>
                    </a:lnB>
                    <a:solidFill>
                      <a:srgbClr val="FFFFFF"/>
                    </a:solidFill>
                  </a:tcPr>
                </a:tc>
              </a:tr>
            </a:tbl>
          </a:graphicData>
        </a:graphic>
      </p:graphicFrame>
      <p:sp>
        <p:nvSpPr>
          <p:cNvPr id="2898" name="Google Shape;2898;p44"/>
          <p:cNvSpPr/>
          <p:nvPr/>
        </p:nvSpPr>
        <p:spPr>
          <a:xfrm>
            <a:off x="8756741" y="2678502"/>
            <a:ext cx="2267400" cy="45600"/>
          </a:xfrm>
          <a:prstGeom prst="roundRect">
            <a:avLst>
              <a:gd fmla="val 50000" name="adj"/>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B9B9B9"/>
              </a:solidFill>
              <a:latin typeface="Poppins Light"/>
              <a:ea typeface="Poppins Light"/>
              <a:cs typeface="Poppins Light"/>
              <a:sym typeface="Poppins Light"/>
            </a:endParaRPr>
          </a:p>
        </p:txBody>
      </p:sp>
      <p:sp>
        <p:nvSpPr>
          <p:cNvPr id="2899" name="Google Shape;2899;p44"/>
          <p:cNvSpPr/>
          <p:nvPr/>
        </p:nvSpPr>
        <p:spPr>
          <a:xfrm>
            <a:off x="8756741" y="3184660"/>
            <a:ext cx="2267400" cy="45600"/>
          </a:xfrm>
          <a:prstGeom prst="roundRect">
            <a:avLst>
              <a:gd fmla="val 50000" name="adj"/>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B9B9B9"/>
              </a:solidFill>
              <a:latin typeface="Poppins Light"/>
              <a:ea typeface="Poppins Light"/>
              <a:cs typeface="Poppins Light"/>
              <a:sym typeface="Poppins Light"/>
            </a:endParaRPr>
          </a:p>
        </p:txBody>
      </p:sp>
      <p:sp>
        <p:nvSpPr>
          <p:cNvPr id="2900" name="Google Shape;2900;p44"/>
          <p:cNvSpPr/>
          <p:nvPr/>
        </p:nvSpPr>
        <p:spPr>
          <a:xfrm>
            <a:off x="8756741" y="3437739"/>
            <a:ext cx="2267400" cy="45600"/>
          </a:xfrm>
          <a:prstGeom prst="roundRect">
            <a:avLst>
              <a:gd fmla="val 50000" name="adj"/>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B9B9B9"/>
              </a:solidFill>
              <a:latin typeface="Poppins Light"/>
              <a:ea typeface="Poppins Light"/>
              <a:cs typeface="Poppins Light"/>
              <a:sym typeface="Poppins Light"/>
            </a:endParaRPr>
          </a:p>
        </p:txBody>
      </p:sp>
      <p:sp>
        <p:nvSpPr>
          <p:cNvPr id="2901" name="Google Shape;2901;p44"/>
          <p:cNvSpPr/>
          <p:nvPr/>
        </p:nvSpPr>
        <p:spPr>
          <a:xfrm>
            <a:off x="8756741" y="4196976"/>
            <a:ext cx="2267400" cy="45600"/>
          </a:xfrm>
          <a:prstGeom prst="roundRect">
            <a:avLst>
              <a:gd fmla="val 50000" name="adj"/>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B9B9B9"/>
              </a:solidFill>
              <a:latin typeface="Poppins Light"/>
              <a:ea typeface="Poppins Light"/>
              <a:cs typeface="Poppins Light"/>
              <a:sym typeface="Poppins Light"/>
            </a:endParaRPr>
          </a:p>
        </p:txBody>
      </p:sp>
      <p:sp>
        <p:nvSpPr>
          <p:cNvPr id="2902" name="Google Shape;2902;p44"/>
          <p:cNvSpPr/>
          <p:nvPr/>
        </p:nvSpPr>
        <p:spPr>
          <a:xfrm>
            <a:off x="8756741" y="4450055"/>
            <a:ext cx="2267400" cy="45600"/>
          </a:xfrm>
          <a:prstGeom prst="roundRect">
            <a:avLst>
              <a:gd fmla="val 50000" name="adj"/>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B9B9B9"/>
              </a:solidFill>
              <a:latin typeface="Poppins Light"/>
              <a:ea typeface="Poppins Light"/>
              <a:cs typeface="Poppins Light"/>
              <a:sym typeface="Poppins Light"/>
            </a:endParaRPr>
          </a:p>
        </p:txBody>
      </p:sp>
      <p:sp>
        <p:nvSpPr>
          <p:cNvPr id="2903" name="Google Shape;2903;p44"/>
          <p:cNvSpPr/>
          <p:nvPr/>
        </p:nvSpPr>
        <p:spPr>
          <a:xfrm>
            <a:off x="8756741" y="4703134"/>
            <a:ext cx="2267400" cy="45600"/>
          </a:xfrm>
          <a:prstGeom prst="roundRect">
            <a:avLst>
              <a:gd fmla="val 50000" name="adj"/>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B9B9B9"/>
              </a:solidFill>
              <a:latin typeface="Poppins Light"/>
              <a:ea typeface="Poppins Light"/>
              <a:cs typeface="Poppins Light"/>
              <a:sym typeface="Poppins Light"/>
            </a:endParaRPr>
          </a:p>
        </p:txBody>
      </p:sp>
      <p:sp>
        <p:nvSpPr>
          <p:cNvPr id="2904" name="Google Shape;2904;p44"/>
          <p:cNvSpPr/>
          <p:nvPr/>
        </p:nvSpPr>
        <p:spPr>
          <a:xfrm>
            <a:off x="8756741" y="4956213"/>
            <a:ext cx="2267400" cy="45600"/>
          </a:xfrm>
          <a:prstGeom prst="roundRect">
            <a:avLst>
              <a:gd fmla="val 50000" name="adj"/>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B9B9B9"/>
              </a:solidFill>
              <a:latin typeface="Poppins Light"/>
              <a:ea typeface="Poppins Light"/>
              <a:cs typeface="Poppins Light"/>
              <a:sym typeface="Poppins Light"/>
            </a:endParaRPr>
          </a:p>
        </p:txBody>
      </p:sp>
      <p:sp>
        <p:nvSpPr>
          <p:cNvPr id="2905" name="Google Shape;2905;p44"/>
          <p:cNvSpPr/>
          <p:nvPr/>
        </p:nvSpPr>
        <p:spPr>
          <a:xfrm>
            <a:off x="8756741" y="5462371"/>
            <a:ext cx="2267400" cy="45600"/>
          </a:xfrm>
          <a:prstGeom prst="roundRect">
            <a:avLst>
              <a:gd fmla="val 50000" name="adj"/>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B9B9B9"/>
              </a:solidFill>
              <a:latin typeface="Poppins Light"/>
              <a:ea typeface="Poppins Light"/>
              <a:cs typeface="Poppins Light"/>
              <a:sym typeface="Poppins Light"/>
            </a:endParaRPr>
          </a:p>
        </p:txBody>
      </p:sp>
      <p:sp>
        <p:nvSpPr>
          <p:cNvPr id="2906" name="Google Shape;2906;p44"/>
          <p:cNvSpPr/>
          <p:nvPr/>
        </p:nvSpPr>
        <p:spPr>
          <a:xfrm>
            <a:off x="8756741" y="2931581"/>
            <a:ext cx="2267400" cy="45600"/>
          </a:xfrm>
          <a:prstGeom prst="roundRect">
            <a:avLst>
              <a:gd fmla="val 50000" name="adj"/>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B9B9B9"/>
              </a:solidFill>
              <a:latin typeface="Poppins Light"/>
              <a:ea typeface="Poppins Light"/>
              <a:cs typeface="Poppins Light"/>
              <a:sym typeface="Poppins Light"/>
            </a:endParaRPr>
          </a:p>
        </p:txBody>
      </p:sp>
      <p:sp>
        <p:nvSpPr>
          <p:cNvPr id="2907" name="Google Shape;2907;p44"/>
          <p:cNvSpPr/>
          <p:nvPr/>
        </p:nvSpPr>
        <p:spPr>
          <a:xfrm>
            <a:off x="8756741" y="3690818"/>
            <a:ext cx="2267400" cy="45600"/>
          </a:xfrm>
          <a:prstGeom prst="roundRect">
            <a:avLst>
              <a:gd fmla="val 50000" name="adj"/>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B9B9B9"/>
              </a:solidFill>
              <a:latin typeface="Poppins Light"/>
              <a:ea typeface="Poppins Light"/>
              <a:cs typeface="Poppins Light"/>
              <a:sym typeface="Poppins Light"/>
            </a:endParaRPr>
          </a:p>
        </p:txBody>
      </p:sp>
      <p:sp>
        <p:nvSpPr>
          <p:cNvPr id="2908" name="Google Shape;2908;p44"/>
          <p:cNvSpPr/>
          <p:nvPr/>
        </p:nvSpPr>
        <p:spPr>
          <a:xfrm>
            <a:off x="8756741" y="3943897"/>
            <a:ext cx="2267400" cy="45600"/>
          </a:xfrm>
          <a:prstGeom prst="roundRect">
            <a:avLst>
              <a:gd fmla="val 50000" name="adj"/>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B9B9B9"/>
              </a:solidFill>
              <a:latin typeface="Poppins Light"/>
              <a:ea typeface="Poppins Light"/>
              <a:cs typeface="Poppins Light"/>
              <a:sym typeface="Poppins Light"/>
            </a:endParaRPr>
          </a:p>
        </p:txBody>
      </p:sp>
      <p:sp>
        <p:nvSpPr>
          <p:cNvPr id="2909" name="Google Shape;2909;p44"/>
          <p:cNvSpPr/>
          <p:nvPr/>
        </p:nvSpPr>
        <p:spPr>
          <a:xfrm>
            <a:off x="8756741" y="5209292"/>
            <a:ext cx="2267400" cy="45600"/>
          </a:xfrm>
          <a:prstGeom prst="roundRect">
            <a:avLst>
              <a:gd fmla="val 50000" name="adj"/>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B9B9B9"/>
              </a:solidFill>
              <a:latin typeface="Poppins Light"/>
              <a:ea typeface="Poppins Light"/>
              <a:cs typeface="Poppins Light"/>
              <a:sym typeface="Poppins Light"/>
            </a:endParaRPr>
          </a:p>
        </p:txBody>
      </p:sp>
      <p:sp>
        <p:nvSpPr>
          <p:cNvPr id="2910" name="Google Shape;2910;p44"/>
          <p:cNvSpPr/>
          <p:nvPr/>
        </p:nvSpPr>
        <p:spPr>
          <a:xfrm>
            <a:off x="8756741" y="5715450"/>
            <a:ext cx="2267400" cy="45600"/>
          </a:xfrm>
          <a:prstGeom prst="roundRect">
            <a:avLst>
              <a:gd fmla="val 50000" name="adj"/>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B9B9B9"/>
              </a:solidFill>
              <a:latin typeface="Poppins Light"/>
              <a:ea typeface="Poppins Light"/>
              <a:cs typeface="Poppins Light"/>
              <a:sym typeface="Poppins Light"/>
            </a:endParaRPr>
          </a:p>
        </p:txBody>
      </p:sp>
      <p:sp>
        <p:nvSpPr>
          <p:cNvPr id="2911" name="Google Shape;2911;p44"/>
          <p:cNvSpPr/>
          <p:nvPr/>
        </p:nvSpPr>
        <p:spPr>
          <a:xfrm>
            <a:off x="8756741" y="5968529"/>
            <a:ext cx="2267400" cy="45600"/>
          </a:xfrm>
          <a:prstGeom prst="roundRect">
            <a:avLst>
              <a:gd fmla="val 50000" name="adj"/>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B9B9B9"/>
              </a:solidFill>
              <a:latin typeface="Poppins Light"/>
              <a:ea typeface="Poppins Light"/>
              <a:cs typeface="Poppins Light"/>
              <a:sym typeface="Poppins Light"/>
            </a:endParaRPr>
          </a:p>
        </p:txBody>
      </p:sp>
      <p:sp>
        <p:nvSpPr>
          <p:cNvPr id="2912" name="Google Shape;2912;p44"/>
          <p:cNvSpPr/>
          <p:nvPr/>
        </p:nvSpPr>
        <p:spPr>
          <a:xfrm>
            <a:off x="8756741" y="6221608"/>
            <a:ext cx="2267400" cy="45600"/>
          </a:xfrm>
          <a:prstGeom prst="roundRect">
            <a:avLst>
              <a:gd fmla="val 50000" name="adj"/>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B9B9B9"/>
              </a:solidFill>
              <a:latin typeface="Poppins Light"/>
              <a:ea typeface="Poppins Light"/>
              <a:cs typeface="Poppins Light"/>
              <a:sym typeface="Poppins Light"/>
            </a:endParaRPr>
          </a:p>
        </p:txBody>
      </p:sp>
      <p:sp>
        <p:nvSpPr>
          <p:cNvPr id="2913" name="Google Shape;2913;p44"/>
          <p:cNvSpPr/>
          <p:nvPr/>
        </p:nvSpPr>
        <p:spPr>
          <a:xfrm>
            <a:off x="11047228" y="2594929"/>
            <a:ext cx="376800" cy="2130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900"/>
              <a:buFont typeface="Montserrat"/>
              <a:buNone/>
            </a:pPr>
            <a:r>
              <a:rPr i="0" lang="en-US" sz="900" u="none" cap="none" strike="noStrike">
                <a:solidFill>
                  <a:schemeClr val="dk1"/>
                </a:solidFill>
                <a:latin typeface="Poppins Light"/>
                <a:ea typeface="Poppins Light"/>
                <a:cs typeface="Poppins Light"/>
                <a:sym typeface="Poppins Light"/>
              </a:rPr>
              <a:t>33%</a:t>
            </a:r>
            <a:endParaRPr>
              <a:latin typeface="Poppins Light"/>
              <a:ea typeface="Poppins Light"/>
              <a:cs typeface="Poppins Light"/>
              <a:sym typeface="Poppins Light"/>
            </a:endParaRPr>
          </a:p>
        </p:txBody>
      </p:sp>
      <p:sp>
        <p:nvSpPr>
          <p:cNvPr id="2914" name="Google Shape;2914;p44"/>
          <p:cNvSpPr/>
          <p:nvPr/>
        </p:nvSpPr>
        <p:spPr>
          <a:xfrm>
            <a:off x="11047228" y="2848008"/>
            <a:ext cx="376800" cy="2130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900"/>
              <a:buFont typeface="Montserrat"/>
              <a:buNone/>
            </a:pPr>
            <a:r>
              <a:rPr lang="en-US" sz="900">
                <a:solidFill>
                  <a:schemeClr val="dk1"/>
                </a:solidFill>
                <a:latin typeface="Poppins Light"/>
                <a:ea typeface="Poppins Light"/>
                <a:cs typeface="Poppins Light"/>
                <a:sym typeface="Poppins Light"/>
              </a:rPr>
              <a:t>-</a:t>
            </a:r>
            <a:endParaRPr i="0" sz="900" u="none" cap="none" strike="noStrike">
              <a:solidFill>
                <a:schemeClr val="dk1"/>
              </a:solidFill>
              <a:latin typeface="Poppins Light"/>
              <a:ea typeface="Poppins Light"/>
              <a:cs typeface="Poppins Light"/>
              <a:sym typeface="Poppins Light"/>
            </a:endParaRPr>
          </a:p>
        </p:txBody>
      </p:sp>
      <p:sp>
        <p:nvSpPr>
          <p:cNvPr id="2915" name="Google Shape;2915;p44"/>
          <p:cNvSpPr/>
          <p:nvPr/>
        </p:nvSpPr>
        <p:spPr>
          <a:xfrm>
            <a:off x="11047228" y="3101087"/>
            <a:ext cx="376800" cy="2130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900"/>
              <a:buFont typeface="Montserrat"/>
              <a:buNone/>
            </a:pPr>
            <a:r>
              <a:rPr i="0" lang="en-US" sz="900" u="none" cap="none" strike="noStrike">
                <a:solidFill>
                  <a:schemeClr val="dk1"/>
                </a:solidFill>
                <a:latin typeface="Poppins Light"/>
                <a:ea typeface="Poppins Light"/>
                <a:cs typeface="Poppins Light"/>
                <a:sym typeface="Poppins Light"/>
              </a:rPr>
              <a:t>70%</a:t>
            </a:r>
            <a:endParaRPr>
              <a:latin typeface="Poppins Light"/>
              <a:ea typeface="Poppins Light"/>
              <a:cs typeface="Poppins Light"/>
              <a:sym typeface="Poppins Light"/>
            </a:endParaRPr>
          </a:p>
        </p:txBody>
      </p:sp>
      <p:sp>
        <p:nvSpPr>
          <p:cNvPr id="2916" name="Google Shape;2916;p44"/>
          <p:cNvSpPr/>
          <p:nvPr/>
        </p:nvSpPr>
        <p:spPr>
          <a:xfrm>
            <a:off x="11047228" y="3354166"/>
            <a:ext cx="376800" cy="2130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900"/>
              <a:buFont typeface="Montserrat"/>
              <a:buNone/>
            </a:pPr>
            <a:r>
              <a:rPr i="0" lang="en-US" sz="900" u="none" cap="none" strike="noStrike">
                <a:solidFill>
                  <a:schemeClr val="dk1"/>
                </a:solidFill>
                <a:latin typeface="Poppins Light"/>
                <a:ea typeface="Poppins Light"/>
                <a:cs typeface="Poppins Light"/>
                <a:sym typeface="Poppins Light"/>
              </a:rPr>
              <a:t>93%</a:t>
            </a:r>
            <a:endParaRPr>
              <a:latin typeface="Poppins Light"/>
              <a:ea typeface="Poppins Light"/>
              <a:cs typeface="Poppins Light"/>
              <a:sym typeface="Poppins Light"/>
            </a:endParaRPr>
          </a:p>
        </p:txBody>
      </p:sp>
      <p:sp>
        <p:nvSpPr>
          <p:cNvPr id="2917" name="Google Shape;2917;p44"/>
          <p:cNvSpPr/>
          <p:nvPr/>
        </p:nvSpPr>
        <p:spPr>
          <a:xfrm>
            <a:off x="11047228" y="3607245"/>
            <a:ext cx="376800" cy="2130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900"/>
              <a:buFont typeface="Montserrat"/>
              <a:buNone/>
            </a:pPr>
            <a:r>
              <a:rPr i="0" lang="en-US" sz="900" u="none" cap="none" strike="noStrike">
                <a:solidFill>
                  <a:schemeClr val="dk1"/>
                </a:solidFill>
                <a:latin typeface="Poppins Light"/>
                <a:ea typeface="Poppins Light"/>
                <a:cs typeface="Poppins Light"/>
                <a:sym typeface="Poppins Light"/>
              </a:rPr>
              <a:t>-</a:t>
            </a:r>
            <a:endParaRPr>
              <a:latin typeface="Poppins Light"/>
              <a:ea typeface="Poppins Light"/>
              <a:cs typeface="Poppins Light"/>
              <a:sym typeface="Poppins Light"/>
            </a:endParaRPr>
          </a:p>
        </p:txBody>
      </p:sp>
      <p:sp>
        <p:nvSpPr>
          <p:cNvPr id="2918" name="Google Shape;2918;p44"/>
          <p:cNvSpPr/>
          <p:nvPr/>
        </p:nvSpPr>
        <p:spPr>
          <a:xfrm>
            <a:off x="11047228" y="3860324"/>
            <a:ext cx="376800" cy="2130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900"/>
              <a:buFont typeface="Montserrat"/>
              <a:buNone/>
            </a:pPr>
            <a:r>
              <a:rPr i="0" lang="en-US" sz="900" u="none" cap="none" strike="noStrike">
                <a:solidFill>
                  <a:schemeClr val="dk1"/>
                </a:solidFill>
                <a:latin typeface="Poppins Light"/>
                <a:ea typeface="Poppins Light"/>
                <a:cs typeface="Poppins Light"/>
                <a:sym typeface="Poppins Light"/>
              </a:rPr>
              <a:t>-</a:t>
            </a:r>
            <a:endParaRPr>
              <a:latin typeface="Poppins Light"/>
              <a:ea typeface="Poppins Light"/>
              <a:cs typeface="Poppins Light"/>
              <a:sym typeface="Poppins Light"/>
            </a:endParaRPr>
          </a:p>
        </p:txBody>
      </p:sp>
      <p:sp>
        <p:nvSpPr>
          <p:cNvPr id="2919" name="Google Shape;2919;p44"/>
          <p:cNvSpPr/>
          <p:nvPr/>
        </p:nvSpPr>
        <p:spPr>
          <a:xfrm>
            <a:off x="11047228" y="4113403"/>
            <a:ext cx="376800" cy="2130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900"/>
              <a:buFont typeface="Montserrat"/>
              <a:buNone/>
            </a:pPr>
            <a:r>
              <a:rPr i="0" lang="en-US" sz="900" u="none" cap="none" strike="noStrike">
                <a:solidFill>
                  <a:schemeClr val="dk1"/>
                </a:solidFill>
                <a:latin typeface="Poppins Light"/>
                <a:ea typeface="Poppins Light"/>
                <a:cs typeface="Poppins Light"/>
                <a:sym typeface="Poppins Light"/>
              </a:rPr>
              <a:t>50%</a:t>
            </a:r>
            <a:endParaRPr>
              <a:latin typeface="Poppins Light"/>
              <a:ea typeface="Poppins Light"/>
              <a:cs typeface="Poppins Light"/>
              <a:sym typeface="Poppins Light"/>
            </a:endParaRPr>
          </a:p>
        </p:txBody>
      </p:sp>
      <p:sp>
        <p:nvSpPr>
          <p:cNvPr id="2920" name="Google Shape;2920;p44"/>
          <p:cNvSpPr/>
          <p:nvPr/>
        </p:nvSpPr>
        <p:spPr>
          <a:xfrm>
            <a:off x="11047228" y="4366482"/>
            <a:ext cx="376800" cy="2130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900"/>
              <a:buFont typeface="Montserrat"/>
              <a:buNone/>
            </a:pPr>
            <a:r>
              <a:rPr i="0" lang="en-US" sz="900" u="none" cap="none" strike="noStrike">
                <a:solidFill>
                  <a:schemeClr val="dk1"/>
                </a:solidFill>
                <a:latin typeface="Poppins Light"/>
                <a:ea typeface="Poppins Light"/>
                <a:cs typeface="Poppins Light"/>
                <a:sym typeface="Poppins Light"/>
              </a:rPr>
              <a:t>25%</a:t>
            </a:r>
            <a:endParaRPr>
              <a:latin typeface="Poppins Light"/>
              <a:ea typeface="Poppins Light"/>
              <a:cs typeface="Poppins Light"/>
              <a:sym typeface="Poppins Light"/>
            </a:endParaRPr>
          </a:p>
        </p:txBody>
      </p:sp>
      <p:sp>
        <p:nvSpPr>
          <p:cNvPr id="2921" name="Google Shape;2921;p44"/>
          <p:cNvSpPr/>
          <p:nvPr/>
        </p:nvSpPr>
        <p:spPr>
          <a:xfrm>
            <a:off x="11047228" y="4619561"/>
            <a:ext cx="376800" cy="2130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900"/>
              <a:buFont typeface="Montserrat"/>
              <a:buNone/>
            </a:pPr>
            <a:r>
              <a:rPr i="0" lang="en-US" sz="900" u="none" cap="none" strike="noStrike">
                <a:solidFill>
                  <a:schemeClr val="dk1"/>
                </a:solidFill>
                <a:latin typeface="Poppins Light"/>
                <a:ea typeface="Poppins Light"/>
                <a:cs typeface="Poppins Light"/>
                <a:sym typeface="Poppins Light"/>
              </a:rPr>
              <a:t>100%</a:t>
            </a:r>
            <a:endParaRPr>
              <a:latin typeface="Poppins Light"/>
              <a:ea typeface="Poppins Light"/>
              <a:cs typeface="Poppins Light"/>
              <a:sym typeface="Poppins Light"/>
            </a:endParaRPr>
          </a:p>
        </p:txBody>
      </p:sp>
      <p:sp>
        <p:nvSpPr>
          <p:cNvPr id="2922" name="Google Shape;2922;p44"/>
          <p:cNvSpPr/>
          <p:nvPr/>
        </p:nvSpPr>
        <p:spPr>
          <a:xfrm>
            <a:off x="11047228" y="4872640"/>
            <a:ext cx="376800" cy="2130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900"/>
              <a:buFont typeface="Montserrat"/>
              <a:buNone/>
            </a:pPr>
            <a:r>
              <a:rPr i="0" lang="en-US" sz="900" u="none" cap="none" strike="noStrike">
                <a:solidFill>
                  <a:schemeClr val="dk1"/>
                </a:solidFill>
                <a:latin typeface="Poppins Light"/>
                <a:ea typeface="Poppins Light"/>
                <a:cs typeface="Poppins Light"/>
                <a:sym typeface="Poppins Light"/>
              </a:rPr>
              <a:t>67%</a:t>
            </a:r>
            <a:endParaRPr>
              <a:latin typeface="Poppins Light"/>
              <a:ea typeface="Poppins Light"/>
              <a:cs typeface="Poppins Light"/>
              <a:sym typeface="Poppins Light"/>
            </a:endParaRPr>
          </a:p>
        </p:txBody>
      </p:sp>
      <p:sp>
        <p:nvSpPr>
          <p:cNvPr id="2923" name="Google Shape;2923;p44"/>
          <p:cNvSpPr/>
          <p:nvPr/>
        </p:nvSpPr>
        <p:spPr>
          <a:xfrm>
            <a:off x="11047228" y="5125719"/>
            <a:ext cx="376800" cy="2130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900"/>
              <a:buFont typeface="Montserrat"/>
              <a:buNone/>
            </a:pPr>
            <a:r>
              <a:rPr i="0" lang="en-US" sz="900" u="none" cap="none" strike="noStrike">
                <a:solidFill>
                  <a:schemeClr val="dk1"/>
                </a:solidFill>
                <a:latin typeface="Poppins Light"/>
                <a:ea typeface="Poppins Light"/>
                <a:cs typeface="Poppins Light"/>
                <a:sym typeface="Poppins Light"/>
              </a:rPr>
              <a:t>-</a:t>
            </a:r>
            <a:endParaRPr>
              <a:latin typeface="Poppins Light"/>
              <a:ea typeface="Poppins Light"/>
              <a:cs typeface="Poppins Light"/>
              <a:sym typeface="Poppins Light"/>
            </a:endParaRPr>
          </a:p>
        </p:txBody>
      </p:sp>
      <p:sp>
        <p:nvSpPr>
          <p:cNvPr id="2924" name="Google Shape;2924;p44"/>
          <p:cNvSpPr/>
          <p:nvPr/>
        </p:nvSpPr>
        <p:spPr>
          <a:xfrm>
            <a:off x="11047228" y="5378798"/>
            <a:ext cx="376800" cy="2130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900"/>
              <a:buFont typeface="Montserrat"/>
              <a:buNone/>
            </a:pPr>
            <a:r>
              <a:rPr i="0" lang="en-US" sz="900" u="none" cap="none" strike="noStrike">
                <a:solidFill>
                  <a:schemeClr val="dk1"/>
                </a:solidFill>
                <a:latin typeface="Poppins Light"/>
                <a:ea typeface="Poppins Light"/>
                <a:cs typeface="Poppins Light"/>
                <a:sym typeface="Poppins Light"/>
              </a:rPr>
              <a:t>100%</a:t>
            </a:r>
            <a:endParaRPr>
              <a:latin typeface="Poppins Light"/>
              <a:ea typeface="Poppins Light"/>
              <a:cs typeface="Poppins Light"/>
              <a:sym typeface="Poppins Light"/>
            </a:endParaRPr>
          </a:p>
        </p:txBody>
      </p:sp>
      <p:sp>
        <p:nvSpPr>
          <p:cNvPr id="2925" name="Google Shape;2925;p44"/>
          <p:cNvSpPr/>
          <p:nvPr/>
        </p:nvSpPr>
        <p:spPr>
          <a:xfrm>
            <a:off x="11047228" y="5631877"/>
            <a:ext cx="376800" cy="2130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900"/>
              <a:buFont typeface="Montserrat"/>
              <a:buNone/>
            </a:pPr>
            <a:r>
              <a:rPr i="0" lang="en-US" sz="900" u="none" cap="none" strike="noStrike">
                <a:solidFill>
                  <a:schemeClr val="dk1"/>
                </a:solidFill>
                <a:latin typeface="Poppins Light"/>
                <a:ea typeface="Poppins Light"/>
                <a:cs typeface="Poppins Light"/>
                <a:sym typeface="Poppins Light"/>
              </a:rPr>
              <a:t>-</a:t>
            </a:r>
            <a:endParaRPr>
              <a:latin typeface="Poppins Light"/>
              <a:ea typeface="Poppins Light"/>
              <a:cs typeface="Poppins Light"/>
              <a:sym typeface="Poppins Light"/>
            </a:endParaRPr>
          </a:p>
        </p:txBody>
      </p:sp>
      <p:sp>
        <p:nvSpPr>
          <p:cNvPr id="2926" name="Google Shape;2926;p44"/>
          <p:cNvSpPr/>
          <p:nvPr/>
        </p:nvSpPr>
        <p:spPr>
          <a:xfrm>
            <a:off x="11047228" y="5884956"/>
            <a:ext cx="376800" cy="2130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900"/>
              <a:buFont typeface="Montserrat"/>
              <a:buNone/>
            </a:pPr>
            <a:r>
              <a:rPr i="0" lang="en-US" sz="900" u="none" cap="none" strike="noStrike">
                <a:solidFill>
                  <a:schemeClr val="dk1"/>
                </a:solidFill>
                <a:latin typeface="Poppins Light"/>
                <a:ea typeface="Poppins Light"/>
                <a:cs typeface="Poppins Light"/>
                <a:sym typeface="Poppins Light"/>
              </a:rPr>
              <a:t>-</a:t>
            </a:r>
            <a:endParaRPr>
              <a:latin typeface="Poppins Light"/>
              <a:ea typeface="Poppins Light"/>
              <a:cs typeface="Poppins Light"/>
              <a:sym typeface="Poppins Light"/>
            </a:endParaRPr>
          </a:p>
        </p:txBody>
      </p:sp>
      <p:sp>
        <p:nvSpPr>
          <p:cNvPr id="2927" name="Google Shape;2927;p44"/>
          <p:cNvSpPr/>
          <p:nvPr/>
        </p:nvSpPr>
        <p:spPr>
          <a:xfrm>
            <a:off x="11047228" y="6138035"/>
            <a:ext cx="376800" cy="2130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900"/>
              <a:buFont typeface="Montserrat"/>
              <a:buNone/>
            </a:pPr>
            <a:r>
              <a:rPr i="0" lang="en-US" sz="900" u="none" cap="none" strike="noStrike">
                <a:solidFill>
                  <a:schemeClr val="dk1"/>
                </a:solidFill>
                <a:latin typeface="Poppins Light"/>
                <a:ea typeface="Poppins Light"/>
                <a:cs typeface="Poppins Light"/>
                <a:sym typeface="Poppins Light"/>
              </a:rPr>
              <a:t>-</a:t>
            </a:r>
            <a:endParaRPr>
              <a:latin typeface="Poppins Light"/>
              <a:ea typeface="Poppins Light"/>
              <a:cs typeface="Poppins Light"/>
              <a:sym typeface="Poppins Light"/>
            </a:endParaRPr>
          </a:p>
        </p:txBody>
      </p:sp>
      <p:sp>
        <p:nvSpPr>
          <p:cNvPr id="2928" name="Google Shape;2928;p44"/>
          <p:cNvSpPr/>
          <p:nvPr/>
        </p:nvSpPr>
        <p:spPr>
          <a:xfrm>
            <a:off x="9493506" y="2623489"/>
            <a:ext cx="153300" cy="155700"/>
          </a:xfrm>
          <a:prstGeom prst="ellipse">
            <a:avLst/>
          </a:prstGeom>
          <a:solidFill>
            <a:schemeClr val="accent5"/>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929" name="Google Shape;2929;p44"/>
          <p:cNvSpPr/>
          <p:nvPr/>
        </p:nvSpPr>
        <p:spPr>
          <a:xfrm>
            <a:off x="10276594" y="3129647"/>
            <a:ext cx="153300" cy="155700"/>
          </a:xfrm>
          <a:prstGeom prst="ellipse">
            <a:avLst/>
          </a:prstGeom>
          <a:solidFill>
            <a:schemeClr val="accent5"/>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930" name="Google Shape;2930;p44"/>
          <p:cNvSpPr/>
          <p:nvPr/>
        </p:nvSpPr>
        <p:spPr>
          <a:xfrm>
            <a:off x="10797399" y="3382726"/>
            <a:ext cx="153300" cy="155700"/>
          </a:xfrm>
          <a:prstGeom prst="ellipse">
            <a:avLst/>
          </a:prstGeom>
          <a:solidFill>
            <a:schemeClr val="accent5"/>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931" name="Google Shape;2931;p44"/>
          <p:cNvSpPr/>
          <p:nvPr/>
        </p:nvSpPr>
        <p:spPr>
          <a:xfrm>
            <a:off x="9813696" y="4141963"/>
            <a:ext cx="153300" cy="155700"/>
          </a:xfrm>
          <a:prstGeom prst="ellipse">
            <a:avLst/>
          </a:prstGeom>
          <a:solidFill>
            <a:schemeClr val="accent5"/>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932" name="Google Shape;2932;p44"/>
          <p:cNvSpPr/>
          <p:nvPr/>
        </p:nvSpPr>
        <p:spPr>
          <a:xfrm>
            <a:off x="9261096" y="4395042"/>
            <a:ext cx="153300" cy="155700"/>
          </a:xfrm>
          <a:prstGeom prst="ellipse">
            <a:avLst/>
          </a:prstGeom>
          <a:solidFill>
            <a:schemeClr val="accent5"/>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933" name="Google Shape;2933;p44"/>
          <p:cNvSpPr/>
          <p:nvPr/>
        </p:nvSpPr>
        <p:spPr>
          <a:xfrm>
            <a:off x="10870651" y="4648121"/>
            <a:ext cx="153300" cy="155700"/>
          </a:xfrm>
          <a:prstGeom prst="ellipse">
            <a:avLst/>
          </a:prstGeom>
          <a:solidFill>
            <a:schemeClr val="accent4"/>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934" name="Google Shape;2934;p44"/>
          <p:cNvSpPr/>
          <p:nvPr/>
        </p:nvSpPr>
        <p:spPr>
          <a:xfrm>
            <a:off x="10123180" y="4901200"/>
            <a:ext cx="153300" cy="155700"/>
          </a:xfrm>
          <a:prstGeom prst="ellipse">
            <a:avLst/>
          </a:prstGeom>
          <a:solidFill>
            <a:schemeClr val="accent5"/>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935" name="Google Shape;2935;p44"/>
          <p:cNvSpPr/>
          <p:nvPr/>
        </p:nvSpPr>
        <p:spPr>
          <a:xfrm>
            <a:off x="10870651" y="5407358"/>
            <a:ext cx="153300" cy="155700"/>
          </a:xfrm>
          <a:prstGeom prst="ellipse">
            <a:avLst/>
          </a:prstGeom>
          <a:solidFill>
            <a:schemeClr val="accent4"/>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936" name="Google Shape;2936;p44"/>
          <p:cNvSpPr/>
          <p:nvPr/>
        </p:nvSpPr>
        <p:spPr>
          <a:xfrm>
            <a:off x="8756741" y="3635805"/>
            <a:ext cx="153300" cy="1557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937" name="Google Shape;2937;p44"/>
          <p:cNvSpPr/>
          <p:nvPr/>
        </p:nvSpPr>
        <p:spPr>
          <a:xfrm>
            <a:off x="8756741" y="5154279"/>
            <a:ext cx="153300" cy="1557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938" name="Google Shape;2938;p44"/>
          <p:cNvSpPr/>
          <p:nvPr/>
        </p:nvSpPr>
        <p:spPr>
          <a:xfrm>
            <a:off x="8756741" y="5660437"/>
            <a:ext cx="153300" cy="1557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939" name="Google Shape;2939;p44"/>
          <p:cNvSpPr/>
          <p:nvPr/>
        </p:nvSpPr>
        <p:spPr>
          <a:xfrm>
            <a:off x="8756741" y="5913516"/>
            <a:ext cx="153300" cy="1557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940" name="Google Shape;2940;p44"/>
          <p:cNvSpPr/>
          <p:nvPr/>
        </p:nvSpPr>
        <p:spPr>
          <a:xfrm>
            <a:off x="8756741" y="6166594"/>
            <a:ext cx="153300" cy="1557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941" name="Google Shape;2941;p44"/>
          <p:cNvSpPr/>
          <p:nvPr/>
        </p:nvSpPr>
        <p:spPr>
          <a:xfrm>
            <a:off x="8756741" y="2876568"/>
            <a:ext cx="153300" cy="1557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942" name="Google Shape;2942;p44"/>
          <p:cNvSpPr/>
          <p:nvPr/>
        </p:nvSpPr>
        <p:spPr>
          <a:xfrm>
            <a:off x="8756741" y="3888884"/>
            <a:ext cx="153300" cy="155700"/>
          </a:xfrm>
          <a:prstGeom prst="ellipse">
            <a:avLst/>
          </a:prstGeom>
          <a:solidFill>
            <a:schemeClr val="dk1"/>
          </a:solidFill>
          <a:ln cap="flat" cmpd="sng" w="12700">
            <a:solidFill>
              <a:schemeClr val="lt1"/>
            </a:solidFill>
            <a:prstDash val="solid"/>
            <a:miter lim="800000"/>
            <a:headEnd len="sm" w="sm" type="none"/>
            <a:tailEnd len="sm" w="sm" type="none"/>
          </a:ln>
          <a:effectLst>
            <a:outerShdw blurRad="152400" rotWithShape="0" algn="t" dir="5400000" dist="50800">
              <a:srgbClr val="192439">
                <a:alpha val="24705"/>
              </a:srgbClr>
            </a:outerShdw>
          </a:effectLst>
        </p:spPr>
        <p:txBody>
          <a:bodyPr anchorCtr="0" anchor="ctr" bIns="45700" lIns="274300" spcFirstLastPara="1" rIns="91425" wrap="square" tIns="45700">
            <a:noAutofit/>
          </a:bodyPr>
          <a:lstStyle/>
          <a:p>
            <a:pPr indent="0" lvl="0" marL="0" marR="0" rtl="0" algn="l">
              <a:spcBef>
                <a:spcPts val="0"/>
              </a:spcBef>
              <a:spcAft>
                <a:spcPts val="0"/>
              </a:spcAft>
              <a:buNone/>
            </a:pPr>
            <a:r>
              <a:t/>
            </a:r>
            <a:endParaRPr sz="1000">
              <a:solidFill>
                <a:schemeClr val="lt1"/>
              </a:solidFill>
              <a:latin typeface="Poppins Light"/>
              <a:ea typeface="Poppins Light"/>
              <a:cs typeface="Poppins Light"/>
              <a:sym typeface="Poppins Light"/>
            </a:endParaRPr>
          </a:p>
        </p:txBody>
      </p:sp>
      <p:sp>
        <p:nvSpPr>
          <p:cNvPr id="2943" name="Google Shape;2943;p44"/>
          <p:cNvSpPr txBox="1"/>
          <p:nvPr>
            <p:ph idx="3"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7" name="Shape 2947"/>
        <p:cNvGrpSpPr/>
        <p:nvPr/>
      </p:nvGrpSpPr>
      <p:grpSpPr>
        <a:xfrm>
          <a:off x="0" y="0"/>
          <a:ext cx="0" cy="0"/>
          <a:chOff x="0" y="0"/>
          <a:chExt cx="0" cy="0"/>
        </a:xfrm>
      </p:grpSpPr>
      <p:sp>
        <p:nvSpPr>
          <p:cNvPr id="2948" name="Google Shape;2948;p45"/>
          <p:cNvSpPr/>
          <p:nvPr/>
        </p:nvSpPr>
        <p:spPr>
          <a:xfrm flipH="1">
            <a:off x="445993" y="4769165"/>
            <a:ext cx="11315700" cy="2416800"/>
          </a:xfrm>
          <a:prstGeom prst="round2SameRect">
            <a:avLst>
              <a:gd fmla="val 6430" name="adj1"/>
              <a:gd fmla="val 0" name="adj2"/>
            </a:avLst>
          </a:prstGeom>
          <a:gradFill>
            <a:gsLst>
              <a:gs pos="0">
                <a:schemeClr val="lt1"/>
              </a:gs>
              <a:gs pos="62000">
                <a:schemeClr val="lt1"/>
              </a:gs>
              <a:gs pos="95000">
                <a:srgbClr val="FFFFFF">
                  <a:alpha val="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800" u="none" cap="none" strike="noStrike">
              <a:solidFill>
                <a:srgbClr val="FFFFFF"/>
              </a:solidFill>
              <a:latin typeface="Poppins"/>
              <a:ea typeface="Poppins"/>
              <a:cs typeface="Poppins"/>
              <a:sym typeface="Poppins"/>
            </a:endParaRPr>
          </a:p>
        </p:txBody>
      </p:sp>
      <p:sp>
        <p:nvSpPr>
          <p:cNvPr id="2949" name="Google Shape;2949;p45"/>
          <p:cNvSpPr/>
          <p:nvPr/>
        </p:nvSpPr>
        <p:spPr>
          <a:xfrm flipH="1">
            <a:off x="7434016" y="1427623"/>
            <a:ext cx="2163900" cy="5554200"/>
          </a:xfrm>
          <a:prstGeom prst="round1Rect">
            <a:avLst>
              <a:gd fmla="val 0" name="adj"/>
            </a:avLst>
          </a:prstGeom>
          <a:gradFill>
            <a:gsLst>
              <a:gs pos="0">
                <a:srgbClr val="324973">
                  <a:alpha val="4705"/>
                </a:srgbClr>
              </a:gs>
              <a:gs pos="86000">
                <a:srgbClr val="324973">
                  <a:alpha val="4705"/>
                </a:srgbClr>
              </a:gs>
              <a:gs pos="95000">
                <a:srgbClr val="324973">
                  <a:alpha val="0"/>
                </a:srgbClr>
              </a:gs>
              <a:gs pos="100000">
                <a:srgbClr val="324973">
                  <a:alpha val="0"/>
                </a:srgbClr>
              </a:gs>
            </a:gsLst>
            <a:lin ang="5400000" scaled="0"/>
          </a:gradFill>
          <a:ln>
            <a:noFill/>
          </a:ln>
        </p:spPr>
        <p:txBody>
          <a:bodyPr anchorCtr="0" anchor="ctr" bIns="36575" lIns="45700" spcFirstLastPara="1" rIns="0" wrap="square" tIns="0">
            <a:noAutofit/>
          </a:bodyPr>
          <a:lstStyle/>
          <a:p>
            <a:pPr indent="0" lvl="0" marL="0" marR="0" rtl="0" algn="ctr">
              <a:lnSpc>
                <a:spcPct val="155555"/>
              </a:lnSpc>
              <a:spcBef>
                <a:spcPts val="0"/>
              </a:spcBef>
              <a:spcAft>
                <a:spcPts val="0"/>
              </a:spcAft>
              <a:buClr>
                <a:schemeClr val="lt1"/>
              </a:buClr>
              <a:buSzPts val="900"/>
              <a:buFont typeface="Arial"/>
              <a:buNone/>
            </a:pPr>
            <a:r>
              <a:t/>
            </a:r>
            <a:endParaRPr i="0" sz="900" u="none" cap="none" strike="noStrike">
              <a:solidFill>
                <a:srgbClr val="000000"/>
              </a:solidFill>
              <a:latin typeface="Poppins"/>
              <a:ea typeface="Poppins"/>
              <a:cs typeface="Poppins"/>
              <a:sym typeface="Poppins"/>
            </a:endParaRPr>
          </a:p>
        </p:txBody>
      </p:sp>
      <p:sp>
        <p:nvSpPr>
          <p:cNvPr id="2950" name="Google Shape;2950;p45"/>
          <p:cNvSpPr/>
          <p:nvPr/>
        </p:nvSpPr>
        <p:spPr>
          <a:xfrm flipH="1">
            <a:off x="3106474" y="1427623"/>
            <a:ext cx="2163900" cy="5554200"/>
          </a:xfrm>
          <a:prstGeom prst="round1Rect">
            <a:avLst>
              <a:gd fmla="val 0" name="adj"/>
            </a:avLst>
          </a:prstGeom>
          <a:gradFill>
            <a:gsLst>
              <a:gs pos="0">
                <a:srgbClr val="324973">
                  <a:alpha val="4705"/>
                </a:srgbClr>
              </a:gs>
              <a:gs pos="86000">
                <a:srgbClr val="324973">
                  <a:alpha val="4705"/>
                </a:srgbClr>
              </a:gs>
              <a:gs pos="95000">
                <a:srgbClr val="324973">
                  <a:alpha val="0"/>
                </a:srgbClr>
              </a:gs>
              <a:gs pos="100000">
                <a:srgbClr val="324973">
                  <a:alpha val="0"/>
                </a:srgbClr>
              </a:gs>
            </a:gsLst>
            <a:lin ang="5400000" scaled="0"/>
          </a:gradFill>
          <a:ln>
            <a:noFill/>
          </a:ln>
        </p:spPr>
        <p:txBody>
          <a:bodyPr anchorCtr="0" anchor="ctr" bIns="36575" lIns="45700" spcFirstLastPara="1" rIns="0" wrap="square" tIns="0">
            <a:noAutofit/>
          </a:bodyPr>
          <a:lstStyle/>
          <a:p>
            <a:pPr indent="0" lvl="0" marL="0" marR="0" rtl="0" algn="ctr">
              <a:lnSpc>
                <a:spcPct val="155555"/>
              </a:lnSpc>
              <a:spcBef>
                <a:spcPts val="0"/>
              </a:spcBef>
              <a:spcAft>
                <a:spcPts val="0"/>
              </a:spcAft>
              <a:buClr>
                <a:schemeClr val="lt1"/>
              </a:buClr>
              <a:buSzPts val="900"/>
              <a:buFont typeface="Arial"/>
              <a:buNone/>
            </a:pPr>
            <a:r>
              <a:t/>
            </a:r>
            <a:endParaRPr i="0" sz="900" u="none" cap="none" strike="noStrike">
              <a:solidFill>
                <a:srgbClr val="000000"/>
              </a:solidFill>
              <a:latin typeface="Poppins"/>
              <a:ea typeface="Poppins"/>
              <a:cs typeface="Poppins"/>
              <a:sym typeface="Poppins"/>
            </a:endParaRPr>
          </a:p>
        </p:txBody>
      </p:sp>
      <p:sp>
        <p:nvSpPr>
          <p:cNvPr id="2951" name="Google Shape;2951;p45"/>
          <p:cNvSpPr txBox="1"/>
          <p:nvPr/>
        </p:nvSpPr>
        <p:spPr>
          <a:xfrm>
            <a:off x="599654" y="5438258"/>
            <a:ext cx="2559000" cy="977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6E89C0"/>
              </a:buClr>
              <a:buSzPts val="1800"/>
              <a:buFont typeface="Montserrat SemiBold"/>
              <a:buNone/>
            </a:pPr>
            <a:r>
              <a:rPr lang="en-US" sz="2300">
                <a:solidFill>
                  <a:schemeClr val="dk1"/>
                </a:solidFill>
                <a:latin typeface="Poppins Light"/>
                <a:ea typeface="Poppins Light"/>
                <a:cs typeface="Poppins Light"/>
                <a:sym typeface="Poppins Light"/>
              </a:rPr>
              <a:t>Strategic Plan Adjustments</a:t>
            </a:r>
            <a:endParaRPr sz="1900">
              <a:solidFill>
                <a:schemeClr val="dk1"/>
              </a:solidFill>
              <a:latin typeface="Poppins Light"/>
              <a:ea typeface="Poppins Light"/>
              <a:cs typeface="Poppins Light"/>
              <a:sym typeface="Poppins Light"/>
            </a:endParaRPr>
          </a:p>
        </p:txBody>
      </p:sp>
      <p:graphicFrame>
        <p:nvGraphicFramePr>
          <p:cNvPr id="2952" name="Google Shape;2952;p45"/>
          <p:cNvGraphicFramePr/>
          <p:nvPr/>
        </p:nvGraphicFramePr>
        <p:xfrm>
          <a:off x="537883" y="1543614"/>
          <a:ext cx="3000000" cy="3000000"/>
        </p:xfrm>
        <a:graphic>
          <a:graphicData uri="http://schemas.openxmlformats.org/drawingml/2006/table">
            <a:tbl>
              <a:tblPr>
                <a:noFill/>
                <a:tableStyleId>{0F4F68FC-6330-4E66-8867-E2A5E5FAFD92}</a:tableStyleId>
              </a:tblPr>
              <a:tblGrid>
                <a:gridCol w="2567500"/>
                <a:gridCol w="2164075"/>
                <a:gridCol w="2164075"/>
                <a:gridCol w="2164075"/>
                <a:gridCol w="2164075"/>
              </a:tblGrid>
              <a:tr h="806400">
                <a:tc>
                  <a:txBody>
                    <a:bodyPr/>
                    <a:lstStyle/>
                    <a:p>
                      <a:pPr indent="0" lvl="0" marL="0" marR="0" rtl="0" algn="l">
                        <a:lnSpc>
                          <a:spcPct val="115000"/>
                        </a:lnSpc>
                        <a:spcBef>
                          <a:spcPts val="0"/>
                        </a:spcBef>
                        <a:spcAft>
                          <a:spcPts val="0"/>
                        </a:spcAft>
                        <a:buNone/>
                      </a:pPr>
                      <a:r>
                        <a:rPr i="0" lang="en-US" sz="1000">
                          <a:solidFill>
                            <a:schemeClr val="dk1"/>
                          </a:solidFill>
                          <a:latin typeface="Poppins Light"/>
                          <a:ea typeface="Poppins Light"/>
                          <a:cs typeface="Poppins Light"/>
                          <a:sym typeface="Poppins Light"/>
                        </a:rPr>
                        <a:t>Have we made sufficient progress toward our strategic goals in the past year?</a:t>
                      </a:r>
                      <a:endParaRPr>
                        <a:solidFill>
                          <a:schemeClr val="dk1"/>
                        </a:solidFill>
                        <a:latin typeface="Poppins Light"/>
                        <a:ea typeface="Poppins Light"/>
                        <a:cs typeface="Poppins Light"/>
                        <a:sym typeface="Poppins Light"/>
                      </a:endParaRPr>
                    </a:p>
                  </a:txBody>
                  <a:tcPr marT="0" marB="54875" marR="27432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r>
              <a:tr h="806400">
                <a:tc>
                  <a:txBody>
                    <a:bodyPr/>
                    <a:lstStyle/>
                    <a:p>
                      <a:pPr indent="0" lvl="0" marL="0" marR="0" rtl="0" algn="l">
                        <a:lnSpc>
                          <a:spcPct val="115000"/>
                        </a:lnSpc>
                        <a:spcBef>
                          <a:spcPts val="0"/>
                        </a:spcBef>
                        <a:spcAft>
                          <a:spcPts val="0"/>
                        </a:spcAft>
                        <a:buNone/>
                      </a:pPr>
                      <a:r>
                        <a:rPr i="0" lang="en-US" sz="1000">
                          <a:solidFill>
                            <a:schemeClr val="dk1"/>
                          </a:solidFill>
                          <a:latin typeface="Poppins Light"/>
                          <a:ea typeface="Poppins Light"/>
                          <a:cs typeface="Poppins Light"/>
                          <a:sym typeface="Poppins Light"/>
                        </a:rPr>
                        <a:t>Are there developments that have a major impact on our strategic direction?</a:t>
                      </a:r>
                      <a:endParaRPr>
                        <a:solidFill>
                          <a:schemeClr val="dk1"/>
                        </a:solidFill>
                        <a:latin typeface="Poppins Light"/>
                        <a:ea typeface="Poppins Light"/>
                        <a:cs typeface="Poppins Light"/>
                        <a:sym typeface="Poppins Light"/>
                      </a:endParaRPr>
                    </a:p>
                  </a:txBody>
                  <a:tcPr marT="0" marB="54875" marR="27432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806400">
                <a:tc>
                  <a:txBody>
                    <a:bodyPr/>
                    <a:lstStyle/>
                    <a:p>
                      <a:pPr indent="0" lvl="0" marL="0" marR="0" rtl="0" algn="l">
                        <a:lnSpc>
                          <a:spcPct val="115000"/>
                        </a:lnSpc>
                        <a:spcBef>
                          <a:spcPts val="0"/>
                        </a:spcBef>
                        <a:spcAft>
                          <a:spcPts val="0"/>
                        </a:spcAft>
                        <a:buNone/>
                      </a:pPr>
                      <a:r>
                        <a:rPr i="0" lang="en-US" sz="1000">
                          <a:solidFill>
                            <a:schemeClr val="dk1"/>
                          </a:solidFill>
                          <a:latin typeface="Poppins Light"/>
                          <a:ea typeface="Poppins Light"/>
                          <a:cs typeface="Poppins Light"/>
                          <a:sym typeface="Poppins Light"/>
                        </a:rPr>
                        <a:t>Do current goals and metrics still reflect our most important strategic goals?</a:t>
                      </a:r>
                      <a:endParaRPr>
                        <a:solidFill>
                          <a:schemeClr val="dk1"/>
                        </a:solidFill>
                        <a:latin typeface="Poppins Light"/>
                        <a:ea typeface="Poppins Light"/>
                        <a:cs typeface="Poppins Light"/>
                        <a:sym typeface="Poppins Light"/>
                      </a:endParaRPr>
                    </a:p>
                  </a:txBody>
                  <a:tcPr marT="0" marB="54875" marR="27432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806400">
                <a:tc>
                  <a:txBody>
                    <a:bodyPr/>
                    <a:lstStyle/>
                    <a:p>
                      <a:pPr indent="0" lvl="0" marL="0" marR="0" rtl="0" algn="l">
                        <a:lnSpc>
                          <a:spcPct val="115000"/>
                        </a:lnSpc>
                        <a:spcBef>
                          <a:spcPts val="0"/>
                        </a:spcBef>
                        <a:spcAft>
                          <a:spcPts val="0"/>
                        </a:spcAft>
                        <a:buNone/>
                      </a:pPr>
                      <a:r>
                        <a:rPr i="0" lang="en-US" sz="1000">
                          <a:solidFill>
                            <a:schemeClr val="dk1"/>
                          </a:solidFill>
                          <a:latin typeface="Poppins Light"/>
                          <a:ea typeface="Poppins Light"/>
                          <a:cs typeface="Poppins Light"/>
                          <a:sym typeface="Poppins Light"/>
                        </a:rPr>
                        <a:t>Do initiatives still represent the key ways we pursue our strategic goals?</a:t>
                      </a:r>
                      <a:endParaRPr>
                        <a:solidFill>
                          <a:schemeClr val="dk1"/>
                        </a:solidFill>
                        <a:latin typeface="Poppins Light"/>
                        <a:ea typeface="Poppins Light"/>
                        <a:cs typeface="Poppins Light"/>
                        <a:sym typeface="Poppins Light"/>
                      </a:endParaRPr>
                    </a:p>
                  </a:txBody>
                  <a:tcPr marT="0" marB="54875" marR="274325"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44444"/>
                        </a:lnSpc>
                        <a:spcBef>
                          <a:spcPts val="0"/>
                        </a:spcBef>
                        <a:spcAft>
                          <a:spcPts val="0"/>
                        </a:spcAft>
                        <a:buNone/>
                      </a:pPr>
                      <a:r>
                        <a:t/>
                      </a:r>
                      <a:endParaRPr sz="900">
                        <a:latin typeface="Poppins"/>
                        <a:ea typeface="Poppins"/>
                        <a:cs typeface="Poppins"/>
                        <a:sym typeface="Poppins"/>
                      </a:endParaRPr>
                    </a:p>
                  </a:txBody>
                  <a:tcPr marT="12725" marB="12725" marR="25450" marL="2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953" name="Google Shape;2953;p45"/>
          <p:cNvSpPr/>
          <p:nvPr/>
        </p:nvSpPr>
        <p:spPr>
          <a:xfrm flipH="1">
            <a:off x="3106755" y="1049432"/>
            <a:ext cx="8715900" cy="499200"/>
          </a:xfrm>
          <a:prstGeom prst="round2SameRect">
            <a:avLst>
              <a:gd fmla="val 33905" name="adj1"/>
              <a:gd fmla="val 0" name="adj2"/>
            </a:avLst>
          </a:prstGeom>
          <a:solidFill>
            <a:schemeClr val="dk1"/>
          </a:solidFill>
          <a:ln cap="flat" cmpd="sng" w="12700">
            <a:solidFill>
              <a:schemeClr val="lt1"/>
            </a:solidFill>
            <a:prstDash val="solid"/>
            <a:miter lim="800000"/>
            <a:headEnd len="sm" w="sm" type="none"/>
            <a:tailEnd len="sm" w="sm" type="none"/>
          </a:ln>
          <a:effectLst>
            <a:outerShdw blurRad="127000" sx="97000" rotWithShape="0" algn="tl" dir="2700000" dist="88900" sy="97000">
              <a:srgbClr val="192439">
                <a:alpha val="29803"/>
              </a:srgbClr>
            </a:outerShdw>
          </a:effectLst>
        </p:spPr>
        <p:txBody>
          <a:bodyPr anchorCtr="0" anchor="b" bIns="73150" lIns="0" spcFirstLastPara="1" rIns="0" wrap="square" tIns="0">
            <a:noAutofit/>
          </a:bodyPr>
          <a:lstStyle/>
          <a:p>
            <a:pPr indent="0" lvl="0" marL="0" marR="0" rtl="0" algn="ctr">
              <a:lnSpc>
                <a:spcPct val="100000"/>
              </a:lnSpc>
              <a:spcBef>
                <a:spcPts val="0"/>
              </a:spcBef>
              <a:spcAft>
                <a:spcPts val="0"/>
              </a:spcAft>
              <a:buClr>
                <a:schemeClr val="lt1"/>
              </a:buClr>
              <a:buSzPts val="1300"/>
              <a:buFont typeface="Arial"/>
              <a:buNone/>
            </a:pPr>
            <a:r>
              <a:t/>
            </a:r>
            <a:endParaRPr i="0" sz="1300" u="none" cap="none" strike="noStrike">
              <a:solidFill>
                <a:srgbClr val="FFFFFF"/>
              </a:solidFill>
              <a:latin typeface="Poppins SemiBold"/>
              <a:ea typeface="Poppins SemiBold"/>
              <a:cs typeface="Poppins SemiBold"/>
              <a:sym typeface="Poppins SemiBold"/>
            </a:endParaRPr>
          </a:p>
        </p:txBody>
      </p:sp>
      <p:grpSp>
        <p:nvGrpSpPr>
          <p:cNvPr id="2954" name="Google Shape;2954;p45"/>
          <p:cNvGrpSpPr/>
          <p:nvPr/>
        </p:nvGrpSpPr>
        <p:grpSpPr>
          <a:xfrm>
            <a:off x="3855054" y="1822222"/>
            <a:ext cx="258653" cy="258436"/>
            <a:chOff x="5643995" y="5375906"/>
            <a:chExt cx="702289" cy="701700"/>
          </a:xfrm>
        </p:grpSpPr>
        <p:sp>
          <p:nvSpPr>
            <p:cNvPr id="2955" name="Google Shape;2955;p45"/>
            <p:cNvSpPr/>
            <p:nvPr/>
          </p:nvSpPr>
          <p:spPr>
            <a:xfrm>
              <a:off x="5643995" y="5375906"/>
              <a:ext cx="702289" cy="701700"/>
            </a:xfrm>
            <a:prstGeom prst="ellipse">
              <a:avLst/>
            </a:prstGeom>
            <a:solidFill>
              <a:schemeClr val="dk1"/>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2956" name="Google Shape;2956;p45"/>
            <p:cNvSpPr/>
            <p:nvPr/>
          </p:nvSpPr>
          <p:spPr>
            <a:xfrm>
              <a:off x="5814443" y="5603958"/>
              <a:ext cx="361393" cy="245596"/>
            </a:xfrm>
            <a:custGeom>
              <a:rect b="b" l="l" r="r" t="t"/>
              <a:pathLst>
                <a:path extrusionOk="0" h="1170068" w="1721739">
                  <a:moveTo>
                    <a:pt x="1721739" y="220790"/>
                  </a:moveTo>
                  <a:lnTo>
                    <a:pt x="865918" y="1069467"/>
                  </a:lnTo>
                  <a:cubicBezTo>
                    <a:pt x="735711" y="1202722"/>
                    <a:pt x="538829" y="1203293"/>
                    <a:pt x="405765" y="1072991"/>
                  </a:cubicBezTo>
                  <a:lnTo>
                    <a:pt x="0" y="672656"/>
                  </a:lnTo>
                  <a:lnTo>
                    <a:pt x="208788" y="456724"/>
                  </a:lnTo>
                  <a:lnTo>
                    <a:pt x="636651" y="862013"/>
                  </a:lnTo>
                  <a:lnTo>
                    <a:pt x="1514570" y="0"/>
                  </a:lnTo>
                  <a:lnTo>
                    <a:pt x="1718215" y="202787"/>
                  </a:lnTo>
                  <a:lnTo>
                    <a:pt x="1721739" y="22079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sp>
        <p:nvSpPr>
          <p:cNvPr id="2957" name="Google Shape;2957;p45"/>
          <p:cNvSpPr txBox="1"/>
          <p:nvPr/>
        </p:nvSpPr>
        <p:spPr>
          <a:xfrm>
            <a:off x="4114920" y="1812753"/>
            <a:ext cx="4557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Yes</a:t>
            </a:r>
            <a:endParaRPr>
              <a:latin typeface="Poppins"/>
              <a:ea typeface="Poppins"/>
              <a:cs typeface="Poppins"/>
              <a:sym typeface="Poppins"/>
            </a:endParaRPr>
          </a:p>
        </p:txBody>
      </p:sp>
      <p:sp>
        <p:nvSpPr>
          <p:cNvPr id="2958" name="Google Shape;2958;p45"/>
          <p:cNvSpPr txBox="1"/>
          <p:nvPr/>
        </p:nvSpPr>
        <p:spPr>
          <a:xfrm>
            <a:off x="6254211" y="1812753"/>
            <a:ext cx="4074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No</a:t>
            </a:r>
            <a:endParaRPr>
              <a:latin typeface="Poppins"/>
              <a:ea typeface="Poppins"/>
              <a:cs typeface="Poppins"/>
              <a:sym typeface="Poppins"/>
            </a:endParaRPr>
          </a:p>
        </p:txBody>
      </p:sp>
      <p:sp>
        <p:nvSpPr>
          <p:cNvPr id="2959" name="Google Shape;2959;p45"/>
          <p:cNvSpPr txBox="1"/>
          <p:nvPr/>
        </p:nvSpPr>
        <p:spPr>
          <a:xfrm>
            <a:off x="8417982" y="1812753"/>
            <a:ext cx="4074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No</a:t>
            </a:r>
            <a:endParaRPr>
              <a:latin typeface="Poppins"/>
              <a:ea typeface="Poppins"/>
              <a:cs typeface="Poppins"/>
              <a:sym typeface="Poppins"/>
            </a:endParaRPr>
          </a:p>
        </p:txBody>
      </p:sp>
      <p:grpSp>
        <p:nvGrpSpPr>
          <p:cNvPr id="2960" name="Google Shape;2960;p45"/>
          <p:cNvGrpSpPr/>
          <p:nvPr/>
        </p:nvGrpSpPr>
        <p:grpSpPr>
          <a:xfrm>
            <a:off x="10786464" y="1822223"/>
            <a:ext cx="258364" cy="258436"/>
            <a:chOff x="6627278" y="5375906"/>
            <a:chExt cx="701503" cy="701700"/>
          </a:xfrm>
        </p:grpSpPr>
        <p:sp>
          <p:nvSpPr>
            <p:cNvPr id="2961" name="Google Shape;2961;p45"/>
            <p:cNvSpPr/>
            <p:nvPr/>
          </p:nvSpPr>
          <p:spPr>
            <a:xfrm>
              <a:off x="6627278" y="5375906"/>
              <a:ext cx="701503" cy="701700"/>
            </a:xfrm>
            <a:prstGeom prst="ellipse">
              <a:avLst/>
            </a:prstGeom>
            <a:solidFill>
              <a:schemeClr val="accent4"/>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2962" name="Google Shape;2962;p45"/>
            <p:cNvSpPr/>
            <p:nvPr/>
          </p:nvSpPr>
          <p:spPr>
            <a:xfrm>
              <a:off x="6842254" y="5590294"/>
              <a:ext cx="271550" cy="272924"/>
            </a:xfrm>
            <a:custGeom>
              <a:rect b="b" l="l" r="r" t="t"/>
              <a:pathLst>
                <a:path extrusionOk="0" h="1314078" w="1307462">
                  <a:moveTo>
                    <a:pt x="1076215" y="1290564"/>
                  </a:moveTo>
                  <a:cubicBezTo>
                    <a:pt x="923911" y="1165310"/>
                    <a:pt x="797228" y="1006624"/>
                    <a:pt x="648067" y="878989"/>
                  </a:cubicBezTo>
                  <a:cubicBezTo>
                    <a:pt x="504525" y="1013482"/>
                    <a:pt x="374699" y="1163406"/>
                    <a:pt x="225252" y="1290850"/>
                  </a:cubicBezTo>
                  <a:cubicBezTo>
                    <a:pt x="84853" y="1356477"/>
                    <a:pt x="-48401" y="1223222"/>
                    <a:pt x="17226" y="1082824"/>
                  </a:cubicBezTo>
                  <a:cubicBezTo>
                    <a:pt x="143623" y="931091"/>
                    <a:pt x="301071" y="803837"/>
                    <a:pt x="429087" y="654866"/>
                  </a:cubicBezTo>
                  <a:cubicBezTo>
                    <a:pt x="294594" y="511324"/>
                    <a:pt x="144670" y="381593"/>
                    <a:pt x="17226" y="232051"/>
                  </a:cubicBezTo>
                  <a:cubicBezTo>
                    <a:pt x="-48401" y="91748"/>
                    <a:pt x="84853" y="-41602"/>
                    <a:pt x="225252" y="24025"/>
                  </a:cubicBezTo>
                  <a:cubicBezTo>
                    <a:pt x="376985" y="150422"/>
                    <a:pt x="504239" y="307965"/>
                    <a:pt x="653210" y="435886"/>
                  </a:cubicBezTo>
                  <a:lnTo>
                    <a:pt x="1042687" y="47742"/>
                  </a:lnTo>
                  <a:cubicBezTo>
                    <a:pt x="1062690" y="31359"/>
                    <a:pt x="1094027" y="8023"/>
                    <a:pt x="1119268" y="3260"/>
                  </a:cubicBezTo>
                  <a:cubicBezTo>
                    <a:pt x="1275574" y="-26267"/>
                    <a:pt x="1368728" y="151469"/>
                    <a:pt x="1260334" y="265389"/>
                  </a:cubicBezTo>
                  <a:lnTo>
                    <a:pt x="878381" y="646579"/>
                  </a:lnTo>
                  <a:lnTo>
                    <a:pt x="872190" y="660009"/>
                  </a:lnTo>
                  <a:lnTo>
                    <a:pt x="1256809" y="1045867"/>
                  </a:lnTo>
                  <a:cubicBezTo>
                    <a:pt x="1388064" y="1175788"/>
                    <a:pt x="1241474" y="1384385"/>
                    <a:pt x="1076215" y="12905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grpSp>
        <p:nvGrpSpPr>
          <p:cNvPr id="2963" name="Google Shape;2963;p45"/>
          <p:cNvGrpSpPr/>
          <p:nvPr/>
        </p:nvGrpSpPr>
        <p:grpSpPr>
          <a:xfrm>
            <a:off x="9906314" y="1822222"/>
            <a:ext cx="258653" cy="258436"/>
            <a:chOff x="5643995" y="5375906"/>
            <a:chExt cx="702289" cy="701700"/>
          </a:xfrm>
        </p:grpSpPr>
        <p:sp>
          <p:nvSpPr>
            <p:cNvPr id="2964" name="Google Shape;2964;p45"/>
            <p:cNvSpPr/>
            <p:nvPr/>
          </p:nvSpPr>
          <p:spPr>
            <a:xfrm>
              <a:off x="5643995" y="5375906"/>
              <a:ext cx="702289" cy="701700"/>
            </a:xfrm>
            <a:prstGeom prst="ellipse">
              <a:avLst/>
            </a:prstGeom>
            <a:solidFill>
              <a:schemeClr val="dk1"/>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2965" name="Google Shape;2965;p45"/>
            <p:cNvSpPr/>
            <p:nvPr/>
          </p:nvSpPr>
          <p:spPr>
            <a:xfrm>
              <a:off x="5814443" y="5603958"/>
              <a:ext cx="361393" cy="245596"/>
            </a:xfrm>
            <a:custGeom>
              <a:rect b="b" l="l" r="r" t="t"/>
              <a:pathLst>
                <a:path extrusionOk="0" h="1170068" w="1721739">
                  <a:moveTo>
                    <a:pt x="1721739" y="220790"/>
                  </a:moveTo>
                  <a:lnTo>
                    <a:pt x="865918" y="1069467"/>
                  </a:lnTo>
                  <a:cubicBezTo>
                    <a:pt x="735711" y="1202722"/>
                    <a:pt x="538829" y="1203293"/>
                    <a:pt x="405765" y="1072991"/>
                  </a:cubicBezTo>
                  <a:lnTo>
                    <a:pt x="0" y="672656"/>
                  </a:lnTo>
                  <a:lnTo>
                    <a:pt x="208788" y="456724"/>
                  </a:lnTo>
                  <a:lnTo>
                    <a:pt x="636651" y="862013"/>
                  </a:lnTo>
                  <a:lnTo>
                    <a:pt x="1514570" y="0"/>
                  </a:lnTo>
                  <a:lnTo>
                    <a:pt x="1718215" y="202787"/>
                  </a:lnTo>
                  <a:lnTo>
                    <a:pt x="1721739" y="22079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grpSp>
        <p:nvGrpSpPr>
          <p:cNvPr id="2966" name="Google Shape;2966;p45"/>
          <p:cNvGrpSpPr/>
          <p:nvPr/>
        </p:nvGrpSpPr>
        <p:grpSpPr>
          <a:xfrm>
            <a:off x="10166180" y="1812753"/>
            <a:ext cx="1287306" cy="276999"/>
            <a:chOff x="10166180" y="1226253"/>
            <a:chExt cx="1287306" cy="276999"/>
          </a:xfrm>
        </p:grpSpPr>
        <p:sp>
          <p:nvSpPr>
            <p:cNvPr id="2967" name="Google Shape;2967;p45"/>
            <p:cNvSpPr txBox="1"/>
            <p:nvPr/>
          </p:nvSpPr>
          <p:spPr>
            <a:xfrm>
              <a:off x="11046002" y="1226253"/>
              <a:ext cx="407484"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No</a:t>
              </a:r>
              <a:endParaRPr>
                <a:latin typeface="Poppins"/>
                <a:ea typeface="Poppins"/>
                <a:cs typeface="Poppins"/>
                <a:sym typeface="Poppins"/>
              </a:endParaRPr>
            </a:p>
          </p:txBody>
        </p:sp>
        <p:sp>
          <p:nvSpPr>
            <p:cNvPr id="2968" name="Google Shape;2968;p45"/>
            <p:cNvSpPr txBox="1"/>
            <p:nvPr/>
          </p:nvSpPr>
          <p:spPr>
            <a:xfrm>
              <a:off x="10166180" y="1226253"/>
              <a:ext cx="455574"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Yes</a:t>
              </a:r>
              <a:endParaRPr>
                <a:latin typeface="Poppins"/>
                <a:ea typeface="Poppins"/>
                <a:cs typeface="Poppins"/>
                <a:sym typeface="Poppins"/>
              </a:endParaRPr>
            </a:p>
          </p:txBody>
        </p:sp>
        <p:sp>
          <p:nvSpPr>
            <p:cNvPr id="2969" name="Google Shape;2969;p45"/>
            <p:cNvSpPr txBox="1"/>
            <p:nvPr/>
          </p:nvSpPr>
          <p:spPr>
            <a:xfrm>
              <a:off x="10557204" y="1226253"/>
              <a:ext cx="235962"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a:t>
              </a:r>
              <a:endParaRPr>
                <a:latin typeface="Poppins"/>
                <a:ea typeface="Poppins"/>
                <a:cs typeface="Poppins"/>
                <a:sym typeface="Poppins"/>
              </a:endParaRPr>
            </a:p>
          </p:txBody>
        </p:sp>
      </p:grpSp>
      <p:sp>
        <p:nvSpPr>
          <p:cNvPr id="2970" name="Google Shape;2970;p45"/>
          <p:cNvSpPr txBox="1"/>
          <p:nvPr/>
        </p:nvSpPr>
        <p:spPr>
          <a:xfrm>
            <a:off x="6254211" y="2617871"/>
            <a:ext cx="4074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No</a:t>
            </a:r>
            <a:endParaRPr>
              <a:latin typeface="Poppins"/>
              <a:ea typeface="Poppins"/>
              <a:cs typeface="Poppins"/>
              <a:sym typeface="Poppins"/>
            </a:endParaRPr>
          </a:p>
        </p:txBody>
      </p:sp>
      <p:sp>
        <p:nvSpPr>
          <p:cNvPr id="2971" name="Google Shape;2971;p45"/>
          <p:cNvSpPr txBox="1"/>
          <p:nvPr/>
        </p:nvSpPr>
        <p:spPr>
          <a:xfrm>
            <a:off x="4114630" y="2617871"/>
            <a:ext cx="4074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No</a:t>
            </a:r>
            <a:endParaRPr>
              <a:latin typeface="Poppins"/>
              <a:ea typeface="Poppins"/>
              <a:cs typeface="Poppins"/>
              <a:sym typeface="Poppins"/>
            </a:endParaRPr>
          </a:p>
        </p:txBody>
      </p:sp>
      <p:grpSp>
        <p:nvGrpSpPr>
          <p:cNvPr id="2972" name="Google Shape;2972;p45"/>
          <p:cNvGrpSpPr/>
          <p:nvPr/>
        </p:nvGrpSpPr>
        <p:grpSpPr>
          <a:xfrm>
            <a:off x="8158406" y="2627340"/>
            <a:ext cx="258653" cy="258436"/>
            <a:chOff x="5643995" y="5375906"/>
            <a:chExt cx="702289" cy="701700"/>
          </a:xfrm>
        </p:grpSpPr>
        <p:sp>
          <p:nvSpPr>
            <p:cNvPr id="2973" name="Google Shape;2973;p45"/>
            <p:cNvSpPr/>
            <p:nvPr/>
          </p:nvSpPr>
          <p:spPr>
            <a:xfrm>
              <a:off x="5643995" y="5375906"/>
              <a:ext cx="702289" cy="701700"/>
            </a:xfrm>
            <a:prstGeom prst="ellipse">
              <a:avLst/>
            </a:prstGeom>
            <a:solidFill>
              <a:schemeClr val="dk1"/>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2974" name="Google Shape;2974;p45"/>
            <p:cNvSpPr/>
            <p:nvPr/>
          </p:nvSpPr>
          <p:spPr>
            <a:xfrm>
              <a:off x="5814443" y="5603958"/>
              <a:ext cx="361393" cy="245596"/>
            </a:xfrm>
            <a:custGeom>
              <a:rect b="b" l="l" r="r" t="t"/>
              <a:pathLst>
                <a:path extrusionOk="0" h="1170068" w="1721739">
                  <a:moveTo>
                    <a:pt x="1721739" y="220790"/>
                  </a:moveTo>
                  <a:lnTo>
                    <a:pt x="865918" y="1069467"/>
                  </a:lnTo>
                  <a:cubicBezTo>
                    <a:pt x="735711" y="1202722"/>
                    <a:pt x="538829" y="1203293"/>
                    <a:pt x="405765" y="1072991"/>
                  </a:cubicBezTo>
                  <a:lnTo>
                    <a:pt x="0" y="672656"/>
                  </a:lnTo>
                  <a:lnTo>
                    <a:pt x="208788" y="456724"/>
                  </a:lnTo>
                  <a:lnTo>
                    <a:pt x="636651" y="862013"/>
                  </a:lnTo>
                  <a:lnTo>
                    <a:pt x="1514570" y="0"/>
                  </a:lnTo>
                  <a:lnTo>
                    <a:pt x="1718215" y="202787"/>
                  </a:lnTo>
                  <a:lnTo>
                    <a:pt x="1721739" y="22079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sp>
        <p:nvSpPr>
          <p:cNvPr id="2975" name="Google Shape;2975;p45"/>
          <p:cNvSpPr txBox="1"/>
          <p:nvPr/>
        </p:nvSpPr>
        <p:spPr>
          <a:xfrm>
            <a:off x="8418272" y="2617871"/>
            <a:ext cx="4557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Yes</a:t>
            </a:r>
            <a:endParaRPr>
              <a:latin typeface="Poppins"/>
              <a:ea typeface="Poppins"/>
              <a:cs typeface="Poppins"/>
              <a:sym typeface="Poppins"/>
            </a:endParaRPr>
          </a:p>
        </p:txBody>
      </p:sp>
      <p:grpSp>
        <p:nvGrpSpPr>
          <p:cNvPr id="2976" name="Google Shape;2976;p45"/>
          <p:cNvGrpSpPr/>
          <p:nvPr/>
        </p:nvGrpSpPr>
        <p:grpSpPr>
          <a:xfrm>
            <a:off x="10322180" y="2627340"/>
            <a:ext cx="258653" cy="258436"/>
            <a:chOff x="5643995" y="5375906"/>
            <a:chExt cx="702289" cy="701700"/>
          </a:xfrm>
        </p:grpSpPr>
        <p:sp>
          <p:nvSpPr>
            <p:cNvPr id="2977" name="Google Shape;2977;p45"/>
            <p:cNvSpPr/>
            <p:nvPr/>
          </p:nvSpPr>
          <p:spPr>
            <a:xfrm>
              <a:off x="5643995" y="5375906"/>
              <a:ext cx="702289" cy="701700"/>
            </a:xfrm>
            <a:prstGeom prst="ellipse">
              <a:avLst/>
            </a:prstGeom>
            <a:solidFill>
              <a:schemeClr val="dk1"/>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2978" name="Google Shape;2978;p45"/>
            <p:cNvSpPr/>
            <p:nvPr/>
          </p:nvSpPr>
          <p:spPr>
            <a:xfrm>
              <a:off x="5814443" y="5603958"/>
              <a:ext cx="361393" cy="245596"/>
            </a:xfrm>
            <a:custGeom>
              <a:rect b="b" l="l" r="r" t="t"/>
              <a:pathLst>
                <a:path extrusionOk="0" h="1170068" w="1721739">
                  <a:moveTo>
                    <a:pt x="1721739" y="220790"/>
                  </a:moveTo>
                  <a:lnTo>
                    <a:pt x="865918" y="1069467"/>
                  </a:lnTo>
                  <a:cubicBezTo>
                    <a:pt x="735711" y="1202722"/>
                    <a:pt x="538829" y="1203293"/>
                    <a:pt x="405765" y="1072991"/>
                  </a:cubicBezTo>
                  <a:lnTo>
                    <a:pt x="0" y="672656"/>
                  </a:lnTo>
                  <a:lnTo>
                    <a:pt x="208788" y="456724"/>
                  </a:lnTo>
                  <a:lnTo>
                    <a:pt x="636651" y="862013"/>
                  </a:lnTo>
                  <a:lnTo>
                    <a:pt x="1514570" y="0"/>
                  </a:lnTo>
                  <a:lnTo>
                    <a:pt x="1718215" y="202787"/>
                  </a:lnTo>
                  <a:lnTo>
                    <a:pt x="1721739" y="22079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sp>
        <p:nvSpPr>
          <p:cNvPr id="2979" name="Google Shape;2979;p45"/>
          <p:cNvSpPr txBox="1"/>
          <p:nvPr/>
        </p:nvSpPr>
        <p:spPr>
          <a:xfrm>
            <a:off x="10582046" y="2617871"/>
            <a:ext cx="4557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Yes</a:t>
            </a:r>
            <a:endParaRPr>
              <a:latin typeface="Poppins"/>
              <a:ea typeface="Poppins"/>
              <a:cs typeface="Poppins"/>
              <a:sym typeface="Poppins"/>
            </a:endParaRPr>
          </a:p>
        </p:txBody>
      </p:sp>
      <p:sp>
        <p:nvSpPr>
          <p:cNvPr id="2980" name="Google Shape;2980;p45"/>
          <p:cNvSpPr txBox="1"/>
          <p:nvPr/>
        </p:nvSpPr>
        <p:spPr>
          <a:xfrm>
            <a:off x="4114920" y="4228105"/>
            <a:ext cx="4557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Yes</a:t>
            </a:r>
            <a:endParaRPr>
              <a:latin typeface="Poppins"/>
              <a:ea typeface="Poppins"/>
              <a:cs typeface="Poppins"/>
              <a:sym typeface="Poppins"/>
            </a:endParaRPr>
          </a:p>
        </p:txBody>
      </p:sp>
      <p:grpSp>
        <p:nvGrpSpPr>
          <p:cNvPr id="2981" name="Google Shape;2981;p45"/>
          <p:cNvGrpSpPr/>
          <p:nvPr/>
        </p:nvGrpSpPr>
        <p:grpSpPr>
          <a:xfrm>
            <a:off x="5994635" y="4237574"/>
            <a:ext cx="258653" cy="258436"/>
            <a:chOff x="5643995" y="5375906"/>
            <a:chExt cx="702289" cy="701700"/>
          </a:xfrm>
        </p:grpSpPr>
        <p:sp>
          <p:nvSpPr>
            <p:cNvPr id="2982" name="Google Shape;2982;p45"/>
            <p:cNvSpPr/>
            <p:nvPr/>
          </p:nvSpPr>
          <p:spPr>
            <a:xfrm>
              <a:off x="5643995" y="5375906"/>
              <a:ext cx="702289" cy="701700"/>
            </a:xfrm>
            <a:prstGeom prst="ellipse">
              <a:avLst/>
            </a:prstGeom>
            <a:solidFill>
              <a:schemeClr val="dk1"/>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2983" name="Google Shape;2983;p45"/>
            <p:cNvSpPr/>
            <p:nvPr/>
          </p:nvSpPr>
          <p:spPr>
            <a:xfrm>
              <a:off x="5814443" y="5603958"/>
              <a:ext cx="361393" cy="245596"/>
            </a:xfrm>
            <a:custGeom>
              <a:rect b="b" l="l" r="r" t="t"/>
              <a:pathLst>
                <a:path extrusionOk="0" h="1170068" w="1721739">
                  <a:moveTo>
                    <a:pt x="1721739" y="220790"/>
                  </a:moveTo>
                  <a:lnTo>
                    <a:pt x="865918" y="1069467"/>
                  </a:lnTo>
                  <a:cubicBezTo>
                    <a:pt x="735711" y="1202722"/>
                    <a:pt x="538829" y="1203293"/>
                    <a:pt x="405765" y="1072991"/>
                  </a:cubicBezTo>
                  <a:lnTo>
                    <a:pt x="0" y="672656"/>
                  </a:lnTo>
                  <a:lnTo>
                    <a:pt x="208788" y="456724"/>
                  </a:lnTo>
                  <a:lnTo>
                    <a:pt x="636651" y="862013"/>
                  </a:lnTo>
                  <a:lnTo>
                    <a:pt x="1514570" y="0"/>
                  </a:lnTo>
                  <a:lnTo>
                    <a:pt x="1718215" y="202787"/>
                  </a:lnTo>
                  <a:lnTo>
                    <a:pt x="1721739" y="22079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sp>
        <p:nvSpPr>
          <p:cNvPr id="2984" name="Google Shape;2984;p45"/>
          <p:cNvSpPr txBox="1"/>
          <p:nvPr/>
        </p:nvSpPr>
        <p:spPr>
          <a:xfrm>
            <a:off x="6254501" y="4228105"/>
            <a:ext cx="4557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Yes</a:t>
            </a:r>
            <a:endParaRPr>
              <a:latin typeface="Poppins"/>
              <a:ea typeface="Poppins"/>
              <a:cs typeface="Poppins"/>
              <a:sym typeface="Poppins"/>
            </a:endParaRPr>
          </a:p>
        </p:txBody>
      </p:sp>
      <p:sp>
        <p:nvSpPr>
          <p:cNvPr id="2985" name="Google Shape;2985;p45"/>
          <p:cNvSpPr txBox="1"/>
          <p:nvPr/>
        </p:nvSpPr>
        <p:spPr>
          <a:xfrm>
            <a:off x="8417982" y="4228105"/>
            <a:ext cx="4074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No</a:t>
            </a:r>
            <a:endParaRPr>
              <a:latin typeface="Poppins"/>
              <a:ea typeface="Poppins"/>
              <a:cs typeface="Poppins"/>
              <a:sym typeface="Poppins"/>
            </a:endParaRPr>
          </a:p>
        </p:txBody>
      </p:sp>
      <p:sp>
        <p:nvSpPr>
          <p:cNvPr id="2986" name="Google Shape;2986;p45"/>
          <p:cNvSpPr txBox="1"/>
          <p:nvPr/>
        </p:nvSpPr>
        <p:spPr>
          <a:xfrm>
            <a:off x="10581756" y="4228105"/>
            <a:ext cx="4074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No</a:t>
            </a:r>
            <a:endParaRPr>
              <a:latin typeface="Poppins"/>
              <a:ea typeface="Poppins"/>
              <a:cs typeface="Poppins"/>
              <a:sym typeface="Poppins"/>
            </a:endParaRPr>
          </a:p>
        </p:txBody>
      </p:sp>
      <p:grpSp>
        <p:nvGrpSpPr>
          <p:cNvPr id="2987" name="Google Shape;2987;p45"/>
          <p:cNvGrpSpPr/>
          <p:nvPr/>
        </p:nvGrpSpPr>
        <p:grpSpPr>
          <a:xfrm>
            <a:off x="3855054" y="3432457"/>
            <a:ext cx="258653" cy="258436"/>
            <a:chOff x="5643995" y="5375906"/>
            <a:chExt cx="702289" cy="701700"/>
          </a:xfrm>
        </p:grpSpPr>
        <p:sp>
          <p:nvSpPr>
            <p:cNvPr id="2988" name="Google Shape;2988;p45"/>
            <p:cNvSpPr/>
            <p:nvPr/>
          </p:nvSpPr>
          <p:spPr>
            <a:xfrm>
              <a:off x="5643995" y="5375906"/>
              <a:ext cx="702289" cy="701700"/>
            </a:xfrm>
            <a:prstGeom prst="ellipse">
              <a:avLst/>
            </a:prstGeom>
            <a:solidFill>
              <a:schemeClr val="dk1"/>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2989" name="Google Shape;2989;p45"/>
            <p:cNvSpPr/>
            <p:nvPr/>
          </p:nvSpPr>
          <p:spPr>
            <a:xfrm>
              <a:off x="5814443" y="5603958"/>
              <a:ext cx="361393" cy="245596"/>
            </a:xfrm>
            <a:custGeom>
              <a:rect b="b" l="l" r="r" t="t"/>
              <a:pathLst>
                <a:path extrusionOk="0" h="1170068" w="1721739">
                  <a:moveTo>
                    <a:pt x="1721739" y="220790"/>
                  </a:moveTo>
                  <a:lnTo>
                    <a:pt x="865918" y="1069467"/>
                  </a:lnTo>
                  <a:cubicBezTo>
                    <a:pt x="735711" y="1202722"/>
                    <a:pt x="538829" y="1203293"/>
                    <a:pt x="405765" y="1072991"/>
                  </a:cubicBezTo>
                  <a:lnTo>
                    <a:pt x="0" y="672656"/>
                  </a:lnTo>
                  <a:lnTo>
                    <a:pt x="208788" y="456724"/>
                  </a:lnTo>
                  <a:lnTo>
                    <a:pt x="636651" y="862013"/>
                  </a:lnTo>
                  <a:lnTo>
                    <a:pt x="1514570" y="0"/>
                  </a:lnTo>
                  <a:lnTo>
                    <a:pt x="1718215" y="202787"/>
                  </a:lnTo>
                  <a:lnTo>
                    <a:pt x="1721739" y="22079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sp>
        <p:nvSpPr>
          <p:cNvPr id="2990" name="Google Shape;2990;p45"/>
          <p:cNvSpPr txBox="1"/>
          <p:nvPr/>
        </p:nvSpPr>
        <p:spPr>
          <a:xfrm>
            <a:off x="4114920" y="3422988"/>
            <a:ext cx="4557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Yes</a:t>
            </a:r>
            <a:endParaRPr>
              <a:latin typeface="Poppins"/>
              <a:ea typeface="Poppins"/>
              <a:cs typeface="Poppins"/>
              <a:sym typeface="Poppins"/>
            </a:endParaRPr>
          </a:p>
        </p:txBody>
      </p:sp>
      <p:grpSp>
        <p:nvGrpSpPr>
          <p:cNvPr id="2991" name="Google Shape;2991;p45"/>
          <p:cNvGrpSpPr/>
          <p:nvPr/>
        </p:nvGrpSpPr>
        <p:grpSpPr>
          <a:xfrm>
            <a:off x="5994635" y="3432457"/>
            <a:ext cx="258653" cy="258436"/>
            <a:chOff x="5643995" y="5375906"/>
            <a:chExt cx="702289" cy="701700"/>
          </a:xfrm>
        </p:grpSpPr>
        <p:sp>
          <p:nvSpPr>
            <p:cNvPr id="2992" name="Google Shape;2992;p45"/>
            <p:cNvSpPr/>
            <p:nvPr/>
          </p:nvSpPr>
          <p:spPr>
            <a:xfrm>
              <a:off x="5643995" y="5375906"/>
              <a:ext cx="702289" cy="701700"/>
            </a:xfrm>
            <a:prstGeom prst="ellipse">
              <a:avLst/>
            </a:prstGeom>
            <a:solidFill>
              <a:schemeClr val="dk1"/>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2993" name="Google Shape;2993;p45"/>
            <p:cNvSpPr/>
            <p:nvPr/>
          </p:nvSpPr>
          <p:spPr>
            <a:xfrm>
              <a:off x="5814443" y="5603958"/>
              <a:ext cx="361393" cy="245596"/>
            </a:xfrm>
            <a:custGeom>
              <a:rect b="b" l="l" r="r" t="t"/>
              <a:pathLst>
                <a:path extrusionOk="0" h="1170068" w="1721739">
                  <a:moveTo>
                    <a:pt x="1721739" y="220790"/>
                  </a:moveTo>
                  <a:lnTo>
                    <a:pt x="865918" y="1069467"/>
                  </a:lnTo>
                  <a:cubicBezTo>
                    <a:pt x="735711" y="1202722"/>
                    <a:pt x="538829" y="1203293"/>
                    <a:pt x="405765" y="1072991"/>
                  </a:cubicBezTo>
                  <a:lnTo>
                    <a:pt x="0" y="672656"/>
                  </a:lnTo>
                  <a:lnTo>
                    <a:pt x="208788" y="456724"/>
                  </a:lnTo>
                  <a:lnTo>
                    <a:pt x="636651" y="862013"/>
                  </a:lnTo>
                  <a:lnTo>
                    <a:pt x="1514570" y="0"/>
                  </a:lnTo>
                  <a:lnTo>
                    <a:pt x="1718215" y="202787"/>
                  </a:lnTo>
                  <a:lnTo>
                    <a:pt x="1721739" y="22079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sp>
        <p:nvSpPr>
          <p:cNvPr id="2994" name="Google Shape;2994;p45"/>
          <p:cNvSpPr txBox="1"/>
          <p:nvPr/>
        </p:nvSpPr>
        <p:spPr>
          <a:xfrm>
            <a:off x="6254501" y="3422988"/>
            <a:ext cx="4557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Yes</a:t>
            </a:r>
            <a:endParaRPr>
              <a:latin typeface="Poppins"/>
              <a:ea typeface="Poppins"/>
              <a:cs typeface="Poppins"/>
              <a:sym typeface="Poppins"/>
            </a:endParaRPr>
          </a:p>
        </p:txBody>
      </p:sp>
      <p:grpSp>
        <p:nvGrpSpPr>
          <p:cNvPr id="2995" name="Google Shape;2995;p45"/>
          <p:cNvGrpSpPr/>
          <p:nvPr/>
        </p:nvGrpSpPr>
        <p:grpSpPr>
          <a:xfrm>
            <a:off x="8156542" y="3432457"/>
            <a:ext cx="258653" cy="258436"/>
            <a:chOff x="6513772" y="5375906"/>
            <a:chExt cx="702288" cy="701700"/>
          </a:xfrm>
        </p:grpSpPr>
        <p:sp>
          <p:nvSpPr>
            <p:cNvPr id="2996" name="Google Shape;2996;p45"/>
            <p:cNvSpPr/>
            <p:nvPr/>
          </p:nvSpPr>
          <p:spPr>
            <a:xfrm>
              <a:off x="6513772" y="5375906"/>
              <a:ext cx="702288" cy="701700"/>
            </a:xfrm>
            <a:prstGeom prst="ellipse">
              <a:avLst/>
            </a:prstGeom>
            <a:solidFill>
              <a:schemeClr val="dk1"/>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2997" name="Google Shape;2997;p45"/>
            <p:cNvSpPr/>
            <p:nvPr/>
          </p:nvSpPr>
          <p:spPr>
            <a:xfrm>
              <a:off x="6684221" y="5603958"/>
              <a:ext cx="361392" cy="245596"/>
            </a:xfrm>
            <a:custGeom>
              <a:rect b="b" l="l" r="r" t="t"/>
              <a:pathLst>
                <a:path extrusionOk="0" h="1170068" w="1721739">
                  <a:moveTo>
                    <a:pt x="1721739" y="220790"/>
                  </a:moveTo>
                  <a:lnTo>
                    <a:pt x="865918" y="1069467"/>
                  </a:lnTo>
                  <a:cubicBezTo>
                    <a:pt x="735711" y="1202722"/>
                    <a:pt x="538829" y="1203293"/>
                    <a:pt x="405765" y="1072991"/>
                  </a:cubicBezTo>
                  <a:lnTo>
                    <a:pt x="0" y="672656"/>
                  </a:lnTo>
                  <a:lnTo>
                    <a:pt x="208788" y="456724"/>
                  </a:lnTo>
                  <a:lnTo>
                    <a:pt x="636651" y="862013"/>
                  </a:lnTo>
                  <a:lnTo>
                    <a:pt x="1514570" y="0"/>
                  </a:lnTo>
                  <a:lnTo>
                    <a:pt x="1718215" y="202787"/>
                  </a:lnTo>
                  <a:lnTo>
                    <a:pt x="1721739" y="22079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sp>
        <p:nvSpPr>
          <p:cNvPr id="2998" name="Google Shape;2998;p45"/>
          <p:cNvSpPr txBox="1"/>
          <p:nvPr/>
        </p:nvSpPr>
        <p:spPr>
          <a:xfrm>
            <a:off x="8423080" y="3422988"/>
            <a:ext cx="4509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Yes</a:t>
            </a:r>
            <a:endParaRPr>
              <a:latin typeface="Poppins"/>
              <a:ea typeface="Poppins"/>
              <a:cs typeface="Poppins"/>
              <a:sym typeface="Poppins"/>
            </a:endParaRPr>
          </a:p>
        </p:txBody>
      </p:sp>
      <p:sp>
        <p:nvSpPr>
          <p:cNvPr id="2999" name="Google Shape;2999;p45"/>
          <p:cNvSpPr txBox="1"/>
          <p:nvPr/>
        </p:nvSpPr>
        <p:spPr>
          <a:xfrm>
            <a:off x="10581756" y="3422988"/>
            <a:ext cx="4074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Montserrat"/>
              <a:buNone/>
            </a:pPr>
            <a:r>
              <a:rPr i="0" lang="en-US" sz="1200" u="none" cap="none" strike="noStrike">
                <a:solidFill>
                  <a:srgbClr val="000000"/>
                </a:solidFill>
                <a:latin typeface="Poppins"/>
                <a:ea typeface="Poppins"/>
                <a:cs typeface="Poppins"/>
                <a:sym typeface="Poppins"/>
              </a:rPr>
              <a:t>No</a:t>
            </a:r>
            <a:endParaRPr>
              <a:latin typeface="Poppins"/>
              <a:ea typeface="Poppins"/>
              <a:cs typeface="Poppins"/>
              <a:sym typeface="Poppins"/>
            </a:endParaRPr>
          </a:p>
        </p:txBody>
      </p:sp>
      <p:sp>
        <p:nvSpPr>
          <p:cNvPr id="3000" name="Google Shape;3000;p45"/>
          <p:cNvSpPr txBox="1"/>
          <p:nvPr/>
        </p:nvSpPr>
        <p:spPr>
          <a:xfrm>
            <a:off x="3463451" y="1174478"/>
            <a:ext cx="14502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92857"/>
              </a:lnSpc>
              <a:spcBef>
                <a:spcPts val="0"/>
              </a:spcBef>
              <a:spcAft>
                <a:spcPts val="0"/>
              </a:spcAft>
              <a:buClr>
                <a:srgbClr val="FFFFFF"/>
              </a:buClr>
              <a:buSzPts val="1400"/>
              <a:buFont typeface="Montserrat Medium"/>
              <a:buNone/>
            </a:pPr>
            <a:r>
              <a:rPr i="0" lang="en-US" sz="1400" u="none" cap="none" strike="noStrike">
                <a:solidFill>
                  <a:srgbClr val="FFFFFF"/>
                </a:solidFill>
                <a:latin typeface="Poppins Medium"/>
                <a:ea typeface="Poppins Medium"/>
                <a:cs typeface="Poppins Medium"/>
                <a:sym typeface="Poppins Medium"/>
              </a:rPr>
              <a:t>Scenario A</a:t>
            </a:r>
            <a:endParaRPr>
              <a:latin typeface="Poppins"/>
              <a:ea typeface="Poppins"/>
              <a:cs typeface="Poppins"/>
              <a:sym typeface="Poppins"/>
            </a:endParaRPr>
          </a:p>
        </p:txBody>
      </p:sp>
      <p:sp>
        <p:nvSpPr>
          <p:cNvPr id="3001" name="Google Shape;3001;p45"/>
          <p:cNvSpPr txBox="1"/>
          <p:nvPr/>
        </p:nvSpPr>
        <p:spPr>
          <a:xfrm>
            <a:off x="5627226" y="1174478"/>
            <a:ext cx="14502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92857"/>
              </a:lnSpc>
              <a:spcBef>
                <a:spcPts val="0"/>
              </a:spcBef>
              <a:spcAft>
                <a:spcPts val="0"/>
              </a:spcAft>
              <a:buClr>
                <a:srgbClr val="FFFFFF"/>
              </a:buClr>
              <a:buSzPts val="1400"/>
              <a:buFont typeface="Montserrat Medium"/>
              <a:buNone/>
            </a:pPr>
            <a:r>
              <a:rPr i="0" lang="en-US" sz="1400" u="none" cap="none" strike="noStrike">
                <a:solidFill>
                  <a:srgbClr val="FFFFFF"/>
                </a:solidFill>
                <a:latin typeface="Poppins Medium"/>
                <a:ea typeface="Poppins Medium"/>
                <a:cs typeface="Poppins Medium"/>
                <a:sym typeface="Poppins Medium"/>
              </a:rPr>
              <a:t>Scenario B</a:t>
            </a:r>
            <a:endParaRPr>
              <a:latin typeface="Poppins"/>
              <a:ea typeface="Poppins"/>
              <a:cs typeface="Poppins"/>
              <a:sym typeface="Poppins"/>
            </a:endParaRPr>
          </a:p>
        </p:txBody>
      </p:sp>
      <p:sp>
        <p:nvSpPr>
          <p:cNvPr id="3002" name="Google Shape;3002;p45"/>
          <p:cNvSpPr txBox="1"/>
          <p:nvPr/>
        </p:nvSpPr>
        <p:spPr>
          <a:xfrm>
            <a:off x="7790997" y="1174478"/>
            <a:ext cx="14502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92857"/>
              </a:lnSpc>
              <a:spcBef>
                <a:spcPts val="0"/>
              </a:spcBef>
              <a:spcAft>
                <a:spcPts val="0"/>
              </a:spcAft>
              <a:buClr>
                <a:srgbClr val="FFFFFF"/>
              </a:buClr>
              <a:buSzPts val="1400"/>
              <a:buFont typeface="Montserrat Medium"/>
              <a:buNone/>
            </a:pPr>
            <a:r>
              <a:rPr i="0" lang="en-US" sz="1400" u="none" cap="none" strike="noStrike">
                <a:solidFill>
                  <a:srgbClr val="FFFFFF"/>
                </a:solidFill>
                <a:latin typeface="Poppins Medium"/>
                <a:ea typeface="Poppins Medium"/>
                <a:cs typeface="Poppins Medium"/>
                <a:sym typeface="Poppins Medium"/>
              </a:rPr>
              <a:t>Scenario C</a:t>
            </a:r>
            <a:endParaRPr>
              <a:latin typeface="Poppins"/>
              <a:ea typeface="Poppins"/>
              <a:cs typeface="Poppins"/>
              <a:sym typeface="Poppins"/>
            </a:endParaRPr>
          </a:p>
        </p:txBody>
      </p:sp>
      <p:sp>
        <p:nvSpPr>
          <p:cNvPr id="3003" name="Google Shape;3003;p45"/>
          <p:cNvSpPr txBox="1"/>
          <p:nvPr/>
        </p:nvSpPr>
        <p:spPr>
          <a:xfrm>
            <a:off x="9954772" y="1174478"/>
            <a:ext cx="14502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92857"/>
              </a:lnSpc>
              <a:spcBef>
                <a:spcPts val="0"/>
              </a:spcBef>
              <a:spcAft>
                <a:spcPts val="0"/>
              </a:spcAft>
              <a:buClr>
                <a:srgbClr val="FFFFFF"/>
              </a:buClr>
              <a:buSzPts val="1400"/>
              <a:buFont typeface="Montserrat Medium"/>
              <a:buNone/>
            </a:pPr>
            <a:r>
              <a:rPr i="0" lang="en-US" sz="1400" u="none" cap="none" strike="noStrike">
                <a:solidFill>
                  <a:srgbClr val="FFFFFF"/>
                </a:solidFill>
                <a:latin typeface="Poppins Medium"/>
                <a:ea typeface="Poppins Medium"/>
                <a:cs typeface="Poppins Medium"/>
                <a:sym typeface="Poppins Medium"/>
              </a:rPr>
              <a:t>Scenario D</a:t>
            </a:r>
            <a:endParaRPr>
              <a:latin typeface="Poppins"/>
              <a:ea typeface="Poppins"/>
              <a:cs typeface="Poppins"/>
              <a:sym typeface="Poppins"/>
            </a:endParaRPr>
          </a:p>
        </p:txBody>
      </p:sp>
      <p:sp>
        <p:nvSpPr>
          <p:cNvPr id="3004" name="Google Shape;3004;p45"/>
          <p:cNvSpPr txBox="1"/>
          <p:nvPr/>
        </p:nvSpPr>
        <p:spPr>
          <a:xfrm>
            <a:off x="633712" y="1174478"/>
            <a:ext cx="1450200" cy="292500"/>
          </a:xfrm>
          <a:prstGeom prst="rect">
            <a:avLst/>
          </a:prstGeom>
          <a:noFill/>
          <a:ln>
            <a:noFill/>
          </a:ln>
        </p:spPr>
        <p:txBody>
          <a:bodyPr anchorCtr="0" anchor="t" bIns="45700" lIns="91425" spcFirstLastPara="1" rIns="91425" wrap="square" tIns="45700">
            <a:spAutoFit/>
          </a:bodyPr>
          <a:lstStyle/>
          <a:p>
            <a:pPr indent="0" lvl="0" marL="0" marR="0" rtl="0" algn="l">
              <a:lnSpc>
                <a:spcPct val="92857"/>
              </a:lnSpc>
              <a:spcBef>
                <a:spcPts val="0"/>
              </a:spcBef>
              <a:spcAft>
                <a:spcPts val="0"/>
              </a:spcAft>
              <a:buClr>
                <a:srgbClr val="5B5353"/>
              </a:buClr>
              <a:buSzPts val="1400"/>
              <a:buFont typeface="Montserrat SemiBold"/>
              <a:buNone/>
            </a:pPr>
            <a:r>
              <a:rPr b="1" i="0" lang="en-US" sz="1400" u="none" cap="none" strike="noStrike">
                <a:solidFill>
                  <a:srgbClr val="5B5353"/>
                </a:solidFill>
                <a:latin typeface="Poppins"/>
                <a:ea typeface="Poppins"/>
                <a:cs typeface="Poppins"/>
                <a:sym typeface="Poppins"/>
              </a:rPr>
              <a:t>QUESTIONS</a:t>
            </a:r>
            <a:endParaRPr>
              <a:latin typeface="Poppins"/>
              <a:ea typeface="Poppins"/>
              <a:cs typeface="Poppins"/>
              <a:sym typeface="Poppins"/>
            </a:endParaRPr>
          </a:p>
        </p:txBody>
      </p:sp>
      <p:sp>
        <p:nvSpPr>
          <p:cNvPr id="3005" name="Google Shape;3005;p45"/>
          <p:cNvSpPr/>
          <p:nvPr/>
        </p:nvSpPr>
        <p:spPr>
          <a:xfrm>
            <a:off x="445992" y="4769161"/>
            <a:ext cx="11315700" cy="450900"/>
          </a:xfrm>
          <a:prstGeom prst="roundRect">
            <a:avLst>
              <a:gd fmla="val 28053" name="adj"/>
            </a:avLst>
          </a:prstGeom>
          <a:gradFill>
            <a:gsLst>
              <a:gs pos="0">
                <a:srgbClr val="7B7B7B">
                  <a:alpha val="49803"/>
                </a:srgbClr>
              </a:gs>
              <a:gs pos="100000">
                <a:srgbClr val="B9B9B9"/>
              </a:gs>
            </a:gsLst>
            <a:lin ang="5400000" scaled="0"/>
          </a:gradFill>
          <a:ln cap="flat" cmpd="sng" w="9525">
            <a:solidFill>
              <a:schemeClr val="lt1"/>
            </a:solidFill>
            <a:prstDash val="solid"/>
            <a:miter lim="800000"/>
            <a:headEnd len="sm" w="sm" type="none"/>
            <a:tailEnd len="sm" w="sm" type="none"/>
          </a:ln>
        </p:spPr>
        <p:txBody>
          <a:bodyPr anchorCtr="0" anchor="t" bIns="182875" lIns="182875" spcFirstLastPara="1" rIns="182875" wrap="square" tIns="182875">
            <a:noAutofit/>
          </a:bodyPr>
          <a:lstStyle/>
          <a:p>
            <a:pPr indent="0" lvl="0" marL="0" marR="0" rtl="0" algn="l">
              <a:lnSpc>
                <a:spcPct val="140000"/>
              </a:lnSpc>
              <a:spcBef>
                <a:spcPts val="0"/>
              </a:spcBef>
              <a:spcAft>
                <a:spcPts val="0"/>
              </a:spcAft>
              <a:buClr>
                <a:schemeClr val="lt1"/>
              </a:buClr>
              <a:buSzPts val="1000"/>
              <a:buFont typeface="Arial"/>
              <a:buNone/>
            </a:pPr>
            <a:r>
              <a:t/>
            </a:r>
            <a:endParaRPr i="0" sz="1000" u="none" cap="none" strike="noStrike">
              <a:solidFill>
                <a:srgbClr val="FFFFFF"/>
              </a:solidFill>
              <a:latin typeface="Poppins Medium"/>
              <a:ea typeface="Poppins Medium"/>
              <a:cs typeface="Poppins Medium"/>
              <a:sym typeface="Poppins Medium"/>
            </a:endParaRPr>
          </a:p>
        </p:txBody>
      </p:sp>
      <p:sp>
        <p:nvSpPr>
          <p:cNvPr id="3006" name="Google Shape;3006;p45"/>
          <p:cNvSpPr txBox="1"/>
          <p:nvPr/>
        </p:nvSpPr>
        <p:spPr>
          <a:xfrm>
            <a:off x="3135289" y="5318800"/>
            <a:ext cx="2041800" cy="1213200"/>
          </a:xfrm>
          <a:prstGeom prst="rect">
            <a:avLst/>
          </a:prstGeom>
          <a:noFill/>
          <a:ln>
            <a:noFill/>
          </a:ln>
        </p:spPr>
        <p:txBody>
          <a:bodyPr anchorCtr="0" anchor="t" bIns="45700" lIns="91425" spcFirstLastPara="1" rIns="91425" wrap="square" tIns="45700">
            <a:spAutoFit/>
          </a:bodyPr>
          <a:lstStyle/>
          <a:p>
            <a:pPr indent="-137160" lvl="0" marL="137160" marR="0" rtl="0" algn="l">
              <a:lnSpc>
                <a:spcPct val="115000"/>
              </a:lnSpc>
              <a:spcBef>
                <a:spcPts val="0"/>
              </a:spcBef>
              <a:spcAft>
                <a:spcPts val="0"/>
              </a:spcAft>
              <a:buClr>
                <a:schemeClr val="dk1"/>
              </a:buClr>
              <a:buSzPts val="1260"/>
              <a:buFont typeface="Poppins"/>
              <a:buChar char="•"/>
            </a:pPr>
            <a:r>
              <a:rPr i="0" lang="en-US" sz="900" u="none" cap="none" strike="noStrike">
                <a:solidFill>
                  <a:schemeClr val="dk1"/>
                </a:solidFill>
                <a:latin typeface="Poppins"/>
                <a:ea typeface="Poppins"/>
                <a:cs typeface="Poppins"/>
                <a:sym typeface="Poppins"/>
              </a:rPr>
              <a:t>Reaffirm curren</a:t>
            </a:r>
            <a:r>
              <a:rPr lang="en-US" sz="900">
                <a:solidFill>
                  <a:schemeClr val="dk1"/>
                </a:solidFill>
                <a:latin typeface="Poppins"/>
                <a:ea typeface="Poppins"/>
                <a:cs typeface="Poppins"/>
                <a:sym typeface="Poppins"/>
              </a:rPr>
              <a:t>t strategy</a:t>
            </a:r>
            <a:endParaRPr>
              <a:solidFill>
                <a:schemeClr val="dk1"/>
              </a:solidFill>
              <a:latin typeface="Poppins"/>
              <a:ea typeface="Poppins"/>
              <a:cs typeface="Poppins"/>
              <a:sym typeface="Poppins"/>
            </a:endParaRPr>
          </a:p>
          <a:p>
            <a:pPr indent="-137160" lvl="0" marL="137160" marR="0" rtl="0" algn="l">
              <a:lnSpc>
                <a:spcPct val="115000"/>
              </a:lnSpc>
              <a:spcBef>
                <a:spcPts val="600"/>
              </a:spcBef>
              <a:spcAft>
                <a:spcPts val="0"/>
              </a:spcAft>
              <a:buClr>
                <a:schemeClr val="dk1"/>
              </a:buClr>
              <a:buSzPts val="1260"/>
              <a:buFont typeface="Poppins"/>
              <a:buChar char="•"/>
            </a:pPr>
            <a:r>
              <a:rPr i="0" lang="en-US" sz="900" u="none" cap="none" strike="noStrike">
                <a:solidFill>
                  <a:schemeClr val="dk1"/>
                </a:solidFill>
                <a:latin typeface="Poppins"/>
                <a:ea typeface="Poppins"/>
                <a:cs typeface="Poppins"/>
                <a:sym typeface="Poppins"/>
              </a:rPr>
              <a:t>Make minor </a:t>
            </a:r>
            <a:r>
              <a:rPr lang="en-US" sz="900">
                <a:solidFill>
                  <a:schemeClr val="dk1"/>
                </a:solidFill>
                <a:latin typeface="Poppins"/>
                <a:ea typeface="Poppins"/>
                <a:cs typeface="Poppins"/>
                <a:sym typeface="Poppins"/>
              </a:rPr>
              <a:t>adjustments where necessary</a:t>
            </a:r>
            <a:endParaRPr>
              <a:solidFill>
                <a:schemeClr val="dk1"/>
              </a:solidFill>
              <a:latin typeface="Poppins"/>
              <a:ea typeface="Poppins"/>
              <a:cs typeface="Poppins"/>
              <a:sym typeface="Poppins"/>
            </a:endParaRPr>
          </a:p>
          <a:p>
            <a:pPr indent="-137160" lvl="0" marL="137160" marR="0" rtl="0" algn="l">
              <a:lnSpc>
                <a:spcPct val="115000"/>
              </a:lnSpc>
              <a:spcBef>
                <a:spcPts val="600"/>
              </a:spcBef>
              <a:spcAft>
                <a:spcPts val="0"/>
              </a:spcAft>
              <a:buClr>
                <a:schemeClr val="dk1"/>
              </a:buClr>
              <a:buSzPts val="1260"/>
              <a:buFont typeface="Poppins"/>
              <a:buChar char="•"/>
            </a:pPr>
            <a:r>
              <a:rPr i="0" lang="en-US" sz="900" u="none" cap="none" strike="noStrike">
                <a:solidFill>
                  <a:schemeClr val="dk1"/>
                </a:solidFill>
                <a:latin typeface="Poppins"/>
                <a:ea typeface="Poppins"/>
                <a:cs typeface="Poppins"/>
                <a:sym typeface="Poppins"/>
              </a:rPr>
              <a:t>Create a new action plan for upcoming year’s objectives</a:t>
            </a:r>
            <a:endParaRPr>
              <a:solidFill>
                <a:schemeClr val="dk1"/>
              </a:solidFill>
              <a:latin typeface="Poppins"/>
              <a:ea typeface="Poppins"/>
              <a:cs typeface="Poppins"/>
              <a:sym typeface="Poppins"/>
            </a:endParaRPr>
          </a:p>
        </p:txBody>
      </p:sp>
      <p:sp>
        <p:nvSpPr>
          <p:cNvPr id="3007" name="Google Shape;3007;p45"/>
          <p:cNvSpPr txBox="1"/>
          <p:nvPr/>
        </p:nvSpPr>
        <p:spPr>
          <a:xfrm>
            <a:off x="5299064" y="5318800"/>
            <a:ext cx="1962300" cy="1213200"/>
          </a:xfrm>
          <a:prstGeom prst="rect">
            <a:avLst/>
          </a:prstGeom>
          <a:noFill/>
          <a:ln>
            <a:noFill/>
          </a:ln>
        </p:spPr>
        <p:txBody>
          <a:bodyPr anchorCtr="0" anchor="t" bIns="45700" lIns="91425" spcFirstLastPara="1" rIns="91425" wrap="square" tIns="45700">
            <a:spAutoFit/>
          </a:bodyPr>
          <a:lstStyle/>
          <a:p>
            <a:pPr indent="-137160" lvl="0" marL="137160" marR="0" rtl="0" algn="l">
              <a:lnSpc>
                <a:spcPct val="115000"/>
              </a:lnSpc>
              <a:spcBef>
                <a:spcPts val="0"/>
              </a:spcBef>
              <a:spcAft>
                <a:spcPts val="0"/>
              </a:spcAft>
              <a:buClr>
                <a:schemeClr val="dk1"/>
              </a:buClr>
              <a:buSzPts val="1260"/>
              <a:buFont typeface="Poppins"/>
              <a:buChar char="•"/>
            </a:pPr>
            <a:r>
              <a:rPr i="0" lang="en-US" sz="900" u="none" cap="none" strike="noStrike">
                <a:solidFill>
                  <a:schemeClr val="dk1"/>
                </a:solidFill>
                <a:latin typeface="Poppins"/>
                <a:ea typeface="Poppins"/>
                <a:cs typeface="Poppins"/>
                <a:sym typeface="Poppins"/>
              </a:rPr>
              <a:t>Reaffirm curren</a:t>
            </a:r>
            <a:r>
              <a:rPr lang="en-US" sz="900">
                <a:solidFill>
                  <a:schemeClr val="dk1"/>
                </a:solidFill>
                <a:latin typeface="Poppins"/>
                <a:ea typeface="Poppins"/>
                <a:cs typeface="Poppins"/>
                <a:sym typeface="Poppins"/>
              </a:rPr>
              <a:t>t strategy</a:t>
            </a:r>
            <a:endParaRPr>
              <a:solidFill>
                <a:schemeClr val="dk1"/>
              </a:solidFill>
              <a:latin typeface="Poppins"/>
              <a:ea typeface="Poppins"/>
              <a:cs typeface="Poppins"/>
              <a:sym typeface="Poppins"/>
            </a:endParaRPr>
          </a:p>
          <a:p>
            <a:pPr indent="-137160" lvl="0" marL="137160" marR="0" rtl="0" algn="l">
              <a:lnSpc>
                <a:spcPct val="115000"/>
              </a:lnSpc>
              <a:spcBef>
                <a:spcPts val="600"/>
              </a:spcBef>
              <a:spcAft>
                <a:spcPts val="0"/>
              </a:spcAft>
              <a:buClr>
                <a:schemeClr val="dk1"/>
              </a:buClr>
              <a:buSzPts val="1260"/>
              <a:buFont typeface="Poppins"/>
              <a:buChar char="•"/>
            </a:pPr>
            <a:r>
              <a:rPr i="0" lang="en-US" sz="900" u="none" cap="none" strike="noStrike">
                <a:solidFill>
                  <a:schemeClr val="dk1"/>
                </a:solidFill>
                <a:latin typeface="Poppins"/>
                <a:ea typeface="Poppins"/>
                <a:cs typeface="Poppins"/>
                <a:sym typeface="Poppins"/>
              </a:rPr>
              <a:t>Make minor adjustments where necessary</a:t>
            </a:r>
            <a:endParaRPr>
              <a:solidFill>
                <a:schemeClr val="dk1"/>
              </a:solidFill>
              <a:latin typeface="Poppins"/>
              <a:ea typeface="Poppins"/>
              <a:cs typeface="Poppins"/>
              <a:sym typeface="Poppins"/>
            </a:endParaRPr>
          </a:p>
          <a:p>
            <a:pPr indent="-137160" lvl="0" marL="137160" marR="0" rtl="0" algn="l">
              <a:lnSpc>
                <a:spcPct val="115000"/>
              </a:lnSpc>
              <a:spcBef>
                <a:spcPts val="600"/>
              </a:spcBef>
              <a:spcAft>
                <a:spcPts val="0"/>
              </a:spcAft>
              <a:buClr>
                <a:schemeClr val="dk1"/>
              </a:buClr>
              <a:buSzPts val="1260"/>
              <a:buFont typeface="Poppins"/>
              <a:buChar char="•"/>
            </a:pPr>
            <a:r>
              <a:rPr i="0" lang="en-US" sz="900" u="none" cap="none" strike="noStrike">
                <a:solidFill>
                  <a:schemeClr val="dk1"/>
                </a:solidFill>
                <a:latin typeface="Poppins"/>
                <a:ea typeface="Poppins"/>
                <a:cs typeface="Poppins"/>
                <a:sym typeface="Poppins"/>
              </a:rPr>
              <a:t>Create a new action plan with tighter accountability</a:t>
            </a:r>
            <a:endParaRPr>
              <a:solidFill>
                <a:schemeClr val="dk1"/>
              </a:solidFill>
              <a:latin typeface="Poppins"/>
              <a:ea typeface="Poppins"/>
              <a:cs typeface="Poppins"/>
              <a:sym typeface="Poppins"/>
            </a:endParaRPr>
          </a:p>
        </p:txBody>
      </p:sp>
      <p:sp>
        <p:nvSpPr>
          <p:cNvPr id="3008" name="Google Shape;3008;p45"/>
          <p:cNvSpPr txBox="1"/>
          <p:nvPr/>
        </p:nvSpPr>
        <p:spPr>
          <a:xfrm>
            <a:off x="7462835" y="5318800"/>
            <a:ext cx="2041800" cy="1213200"/>
          </a:xfrm>
          <a:prstGeom prst="rect">
            <a:avLst/>
          </a:prstGeom>
          <a:noFill/>
          <a:ln>
            <a:noFill/>
          </a:ln>
        </p:spPr>
        <p:txBody>
          <a:bodyPr anchorCtr="0" anchor="t" bIns="45700" lIns="91425" spcFirstLastPara="1" rIns="91425" wrap="square" tIns="45700">
            <a:spAutoFit/>
          </a:bodyPr>
          <a:lstStyle/>
          <a:p>
            <a:pPr indent="-137160" lvl="0" marL="137160" marR="0" rtl="0" algn="l">
              <a:lnSpc>
                <a:spcPct val="115000"/>
              </a:lnSpc>
              <a:spcBef>
                <a:spcPts val="0"/>
              </a:spcBef>
              <a:spcAft>
                <a:spcPts val="0"/>
              </a:spcAft>
              <a:buClr>
                <a:schemeClr val="dk1"/>
              </a:buClr>
              <a:buSzPts val="1260"/>
              <a:buFont typeface="Poppins"/>
              <a:buChar char="•"/>
            </a:pPr>
            <a:r>
              <a:rPr i="0" lang="en-US" sz="900" u="none" cap="none" strike="noStrike">
                <a:solidFill>
                  <a:schemeClr val="dk1"/>
                </a:solidFill>
                <a:latin typeface="Poppins"/>
                <a:ea typeface="Poppins"/>
                <a:cs typeface="Poppins"/>
                <a:sym typeface="Poppins"/>
              </a:rPr>
              <a:t>Refresh strategic assessment</a:t>
            </a:r>
            <a:endParaRPr>
              <a:solidFill>
                <a:schemeClr val="dk1"/>
              </a:solidFill>
              <a:latin typeface="Poppins"/>
              <a:ea typeface="Poppins"/>
              <a:cs typeface="Poppins"/>
              <a:sym typeface="Poppins"/>
            </a:endParaRPr>
          </a:p>
          <a:p>
            <a:pPr indent="-137160" lvl="0" marL="137160" marR="0" rtl="0" algn="l">
              <a:lnSpc>
                <a:spcPct val="115000"/>
              </a:lnSpc>
              <a:spcBef>
                <a:spcPts val="600"/>
              </a:spcBef>
              <a:spcAft>
                <a:spcPts val="0"/>
              </a:spcAft>
              <a:buClr>
                <a:schemeClr val="dk1"/>
              </a:buClr>
              <a:buSzPts val="1260"/>
              <a:buFont typeface="Poppins"/>
              <a:buChar char="•"/>
            </a:pPr>
            <a:r>
              <a:rPr lang="en-US" sz="900">
                <a:solidFill>
                  <a:schemeClr val="dk1"/>
                </a:solidFill>
                <a:latin typeface="Poppins"/>
                <a:ea typeface="Poppins"/>
                <a:cs typeface="Poppins"/>
                <a:sym typeface="Poppins"/>
              </a:rPr>
              <a:t>Revise goals, metrics, and supporting initiatives</a:t>
            </a:r>
            <a:endParaRPr>
              <a:solidFill>
                <a:schemeClr val="dk1"/>
              </a:solidFill>
              <a:latin typeface="Poppins"/>
              <a:ea typeface="Poppins"/>
              <a:cs typeface="Poppins"/>
              <a:sym typeface="Poppins"/>
            </a:endParaRPr>
          </a:p>
          <a:p>
            <a:pPr indent="-137160" lvl="0" marL="137160" marR="0" rtl="0" algn="l">
              <a:lnSpc>
                <a:spcPct val="115000"/>
              </a:lnSpc>
              <a:spcBef>
                <a:spcPts val="600"/>
              </a:spcBef>
              <a:spcAft>
                <a:spcPts val="0"/>
              </a:spcAft>
              <a:buClr>
                <a:schemeClr val="dk1"/>
              </a:buClr>
              <a:buSzPts val="1260"/>
              <a:buFont typeface="Poppins"/>
              <a:buChar char="•"/>
            </a:pPr>
            <a:r>
              <a:rPr lang="en-US" sz="900">
                <a:solidFill>
                  <a:schemeClr val="dk1"/>
                </a:solidFill>
                <a:latin typeface="Poppins"/>
                <a:ea typeface="Poppins"/>
                <a:cs typeface="Poppins"/>
                <a:sym typeface="Poppins"/>
              </a:rPr>
              <a:t>Draft a new action plan with clear responsibilities</a:t>
            </a:r>
            <a:endParaRPr>
              <a:solidFill>
                <a:schemeClr val="dk1"/>
              </a:solidFill>
              <a:latin typeface="Poppins"/>
              <a:ea typeface="Poppins"/>
              <a:cs typeface="Poppins"/>
              <a:sym typeface="Poppins"/>
            </a:endParaRPr>
          </a:p>
        </p:txBody>
      </p:sp>
      <p:sp>
        <p:nvSpPr>
          <p:cNvPr id="3009" name="Google Shape;3009;p45"/>
          <p:cNvSpPr txBox="1"/>
          <p:nvPr/>
        </p:nvSpPr>
        <p:spPr>
          <a:xfrm>
            <a:off x="9626610" y="5318800"/>
            <a:ext cx="2124300" cy="1213200"/>
          </a:xfrm>
          <a:prstGeom prst="rect">
            <a:avLst/>
          </a:prstGeom>
          <a:noFill/>
          <a:ln>
            <a:noFill/>
          </a:ln>
        </p:spPr>
        <p:txBody>
          <a:bodyPr anchorCtr="0" anchor="t" bIns="45700" lIns="91425" spcFirstLastPara="1" rIns="91425" wrap="square" tIns="45700">
            <a:spAutoFit/>
          </a:bodyPr>
          <a:lstStyle/>
          <a:p>
            <a:pPr indent="-137160" lvl="0" marL="137160" marR="0" rtl="0" algn="l">
              <a:lnSpc>
                <a:spcPct val="115000"/>
              </a:lnSpc>
              <a:spcBef>
                <a:spcPts val="0"/>
              </a:spcBef>
              <a:spcAft>
                <a:spcPts val="0"/>
              </a:spcAft>
              <a:buClr>
                <a:schemeClr val="dk1"/>
              </a:buClr>
              <a:buSzPts val="1260"/>
              <a:buFont typeface="Poppins"/>
              <a:buChar char="•"/>
            </a:pPr>
            <a:r>
              <a:rPr i="0" lang="en-US" sz="900" u="none" cap="none" strike="noStrike">
                <a:solidFill>
                  <a:schemeClr val="dk1"/>
                </a:solidFill>
                <a:latin typeface="Poppins"/>
                <a:ea typeface="Poppins"/>
                <a:cs typeface="Poppins"/>
                <a:sym typeface="Poppins"/>
              </a:rPr>
              <a:t>Overhaul strategic   assessment and formulation</a:t>
            </a:r>
            <a:endParaRPr>
              <a:solidFill>
                <a:schemeClr val="dk1"/>
              </a:solidFill>
              <a:latin typeface="Poppins"/>
              <a:ea typeface="Poppins"/>
              <a:cs typeface="Poppins"/>
              <a:sym typeface="Poppins"/>
            </a:endParaRPr>
          </a:p>
          <a:p>
            <a:pPr indent="-137160" lvl="0" marL="137160" marR="0" rtl="0" algn="l">
              <a:lnSpc>
                <a:spcPct val="115000"/>
              </a:lnSpc>
              <a:spcBef>
                <a:spcPts val="600"/>
              </a:spcBef>
              <a:spcAft>
                <a:spcPts val="0"/>
              </a:spcAft>
              <a:buClr>
                <a:schemeClr val="dk1"/>
              </a:buClr>
              <a:buSzPts val="1260"/>
              <a:buFont typeface="Poppins"/>
              <a:buChar char="•"/>
            </a:pPr>
            <a:r>
              <a:rPr lang="en-US" sz="900">
                <a:solidFill>
                  <a:schemeClr val="dk1"/>
                </a:solidFill>
                <a:latin typeface="Poppins"/>
                <a:ea typeface="Poppins"/>
                <a:cs typeface="Poppins"/>
                <a:sym typeface="Poppins"/>
              </a:rPr>
              <a:t>Revisit organizational direction</a:t>
            </a:r>
            <a:endParaRPr>
              <a:solidFill>
                <a:schemeClr val="dk1"/>
              </a:solidFill>
              <a:latin typeface="Poppins"/>
              <a:ea typeface="Poppins"/>
              <a:cs typeface="Poppins"/>
              <a:sym typeface="Poppins"/>
            </a:endParaRPr>
          </a:p>
          <a:p>
            <a:pPr indent="-137160" lvl="0" marL="137160" marR="0" rtl="0" algn="l">
              <a:lnSpc>
                <a:spcPct val="115000"/>
              </a:lnSpc>
              <a:spcBef>
                <a:spcPts val="600"/>
              </a:spcBef>
              <a:spcAft>
                <a:spcPts val="0"/>
              </a:spcAft>
              <a:buClr>
                <a:schemeClr val="dk1"/>
              </a:buClr>
              <a:buSzPts val="1260"/>
              <a:buFont typeface="Poppins"/>
              <a:buChar char="•"/>
            </a:pPr>
            <a:r>
              <a:rPr i="0" lang="en-US" sz="900" u="none" cap="none" strike="noStrike">
                <a:solidFill>
                  <a:schemeClr val="dk1"/>
                </a:solidFill>
                <a:latin typeface="Poppins"/>
                <a:ea typeface="Poppins"/>
                <a:cs typeface="Poppins"/>
                <a:sym typeface="Poppins"/>
              </a:rPr>
              <a:t>Develop a comprehensive    new action plan</a:t>
            </a:r>
            <a:endParaRPr>
              <a:solidFill>
                <a:schemeClr val="dk1"/>
              </a:solidFill>
              <a:latin typeface="Poppins"/>
              <a:ea typeface="Poppins"/>
              <a:cs typeface="Poppins"/>
              <a:sym typeface="Poppins"/>
            </a:endParaRPr>
          </a:p>
        </p:txBody>
      </p:sp>
      <p:sp>
        <p:nvSpPr>
          <p:cNvPr id="3010" name="Google Shape;3010;p45"/>
          <p:cNvSpPr txBox="1"/>
          <p:nvPr/>
        </p:nvSpPr>
        <p:spPr>
          <a:xfrm>
            <a:off x="633711" y="4845863"/>
            <a:ext cx="2490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57142"/>
              </a:lnSpc>
              <a:spcBef>
                <a:spcPts val="0"/>
              </a:spcBef>
              <a:spcAft>
                <a:spcPts val="0"/>
              </a:spcAft>
              <a:buClr>
                <a:schemeClr val="lt1"/>
              </a:buClr>
              <a:buSzPts val="1400"/>
              <a:buFont typeface="Montserrat Medium"/>
              <a:buNone/>
            </a:pPr>
            <a:r>
              <a:rPr lang="en-US" sz="1400" u="none" cap="none" strike="noStrike">
                <a:solidFill>
                  <a:schemeClr val="lt1"/>
                </a:solidFill>
                <a:latin typeface="Poppins Medium"/>
                <a:ea typeface="Poppins Medium"/>
                <a:cs typeface="Poppins Medium"/>
                <a:sym typeface="Poppins Medium"/>
              </a:rPr>
              <a:t>UPDATES NEEDED</a:t>
            </a:r>
            <a:endParaRPr>
              <a:latin typeface="Poppins"/>
              <a:ea typeface="Poppins"/>
              <a:cs typeface="Poppins"/>
              <a:sym typeface="Poppins"/>
            </a:endParaRPr>
          </a:p>
        </p:txBody>
      </p:sp>
      <p:sp>
        <p:nvSpPr>
          <p:cNvPr id="3011" name="Google Shape;3011;p45"/>
          <p:cNvSpPr txBox="1"/>
          <p:nvPr/>
        </p:nvSpPr>
        <p:spPr>
          <a:xfrm>
            <a:off x="3463447" y="4878850"/>
            <a:ext cx="14502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92857"/>
              </a:lnSpc>
              <a:spcBef>
                <a:spcPts val="0"/>
              </a:spcBef>
              <a:spcAft>
                <a:spcPts val="0"/>
              </a:spcAft>
              <a:buClr>
                <a:srgbClr val="FFFFFF"/>
              </a:buClr>
              <a:buSzPts val="1400"/>
              <a:buFont typeface="Montserrat SemiBold"/>
              <a:buNone/>
            </a:pPr>
            <a:r>
              <a:rPr b="1" lang="en-US" sz="1400">
                <a:solidFill>
                  <a:srgbClr val="FFFFFF"/>
                </a:solidFill>
                <a:latin typeface="Poppins"/>
                <a:ea typeface="Poppins"/>
                <a:cs typeface="Poppins"/>
                <a:sym typeface="Poppins"/>
              </a:rPr>
              <a:t>Minimal</a:t>
            </a:r>
            <a:endParaRPr b="1" sz="1400" u="none" cap="none" strike="noStrike">
              <a:solidFill>
                <a:srgbClr val="FFFFFF"/>
              </a:solidFill>
              <a:latin typeface="Poppins"/>
              <a:ea typeface="Poppins"/>
              <a:cs typeface="Poppins"/>
              <a:sym typeface="Poppins"/>
            </a:endParaRPr>
          </a:p>
        </p:txBody>
      </p:sp>
      <p:sp>
        <p:nvSpPr>
          <p:cNvPr id="3012" name="Google Shape;3012;p45"/>
          <p:cNvSpPr txBox="1"/>
          <p:nvPr/>
        </p:nvSpPr>
        <p:spPr>
          <a:xfrm>
            <a:off x="5627222" y="4878850"/>
            <a:ext cx="14502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92857"/>
              </a:lnSpc>
              <a:spcBef>
                <a:spcPts val="0"/>
              </a:spcBef>
              <a:spcAft>
                <a:spcPts val="0"/>
              </a:spcAft>
              <a:buClr>
                <a:srgbClr val="FFFFFF"/>
              </a:buClr>
              <a:buSzPts val="1400"/>
              <a:buFont typeface="Montserrat SemiBold"/>
              <a:buNone/>
            </a:pPr>
            <a:r>
              <a:rPr b="1" lang="en-US" sz="1400" u="none" cap="none" strike="noStrike">
                <a:solidFill>
                  <a:srgbClr val="FFFFFF"/>
                </a:solidFill>
                <a:latin typeface="Poppins"/>
                <a:ea typeface="Poppins"/>
                <a:cs typeface="Poppins"/>
                <a:sym typeface="Poppins"/>
              </a:rPr>
              <a:t>Minimal</a:t>
            </a:r>
            <a:endParaRPr>
              <a:latin typeface="Poppins"/>
              <a:ea typeface="Poppins"/>
              <a:cs typeface="Poppins"/>
              <a:sym typeface="Poppins"/>
            </a:endParaRPr>
          </a:p>
        </p:txBody>
      </p:sp>
      <p:sp>
        <p:nvSpPr>
          <p:cNvPr id="3013" name="Google Shape;3013;p45"/>
          <p:cNvSpPr txBox="1"/>
          <p:nvPr/>
        </p:nvSpPr>
        <p:spPr>
          <a:xfrm>
            <a:off x="7790993" y="4878850"/>
            <a:ext cx="14502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92857"/>
              </a:lnSpc>
              <a:spcBef>
                <a:spcPts val="0"/>
              </a:spcBef>
              <a:spcAft>
                <a:spcPts val="0"/>
              </a:spcAft>
              <a:buClr>
                <a:srgbClr val="FFFFFF"/>
              </a:buClr>
              <a:buSzPts val="1400"/>
              <a:buFont typeface="Montserrat SemiBold"/>
              <a:buNone/>
            </a:pPr>
            <a:r>
              <a:rPr b="1" lang="en-US" sz="1400" u="none" cap="none" strike="noStrike">
                <a:solidFill>
                  <a:srgbClr val="FFFFFF"/>
                </a:solidFill>
                <a:latin typeface="Poppins"/>
                <a:ea typeface="Poppins"/>
                <a:cs typeface="Poppins"/>
                <a:sym typeface="Poppins"/>
              </a:rPr>
              <a:t>Moderate</a:t>
            </a:r>
            <a:endParaRPr>
              <a:latin typeface="Poppins"/>
              <a:ea typeface="Poppins"/>
              <a:cs typeface="Poppins"/>
              <a:sym typeface="Poppins"/>
            </a:endParaRPr>
          </a:p>
        </p:txBody>
      </p:sp>
      <p:sp>
        <p:nvSpPr>
          <p:cNvPr id="3014" name="Google Shape;3014;p45"/>
          <p:cNvSpPr txBox="1"/>
          <p:nvPr/>
        </p:nvSpPr>
        <p:spPr>
          <a:xfrm>
            <a:off x="9954768" y="4878850"/>
            <a:ext cx="1450200" cy="292500"/>
          </a:xfrm>
          <a:prstGeom prst="rect">
            <a:avLst/>
          </a:prstGeom>
          <a:noFill/>
          <a:ln>
            <a:noFill/>
          </a:ln>
        </p:spPr>
        <p:txBody>
          <a:bodyPr anchorCtr="0" anchor="t" bIns="45700" lIns="91425" spcFirstLastPara="1" rIns="91425" wrap="square" tIns="45700">
            <a:spAutoFit/>
          </a:bodyPr>
          <a:lstStyle/>
          <a:p>
            <a:pPr indent="0" lvl="0" marL="0" marR="0" rtl="0" algn="ctr">
              <a:lnSpc>
                <a:spcPct val="92857"/>
              </a:lnSpc>
              <a:spcBef>
                <a:spcPts val="0"/>
              </a:spcBef>
              <a:spcAft>
                <a:spcPts val="0"/>
              </a:spcAft>
              <a:buClr>
                <a:srgbClr val="FFFFFF"/>
              </a:buClr>
              <a:buSzPts val="1400"/>
              <a:buFont typeface="Montserrat SemiBold"/>
              <a:buNone/>
            </a:pPr>
            <a:r>
              <a:rPr b="1" lang="en-US" sz="1400">
                <a:solidFill>
                  <a:srgbClr val="FFFFFF"/>
                </a:solidFill>
                <a:latin typeface="Poppins"/>
                <a:ea typeface="Poppins"/>
                <a:cs typeface="Poppins"/>
                <a:sym typeface="Poppins"/>
              </a:rPr>
              <a:t>Significant</a:t>
            </a:r>
            <a:endParaRPr b="1" sz="1400" u="none" cap="none" strike="noStrike">
              <a:solidFill>
                <a:srgbClr val="FFFFFF"/>
              </a:solidFill>
              <a:latin typeface="Poppins"/>
              <a:ea typeface="Poppins"/>
              <a:cs typeface="Poppins"/>
              <a:sym typeface="Poppins"/>
            </a:endParaRPr>
          </a:p>
        </p:txBody>
      </p:sp>
      <p:sp>
        <p:nvSpPr>
          <p:cNvPr id="3015" name="Google Shape;3015;p45"/>
          <p:cNvSpPr txBox="1"/>
          <p:nvPr>
            <p:ph idx="2"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solidFill>
                  <a:schemeClr val="accent5"/>
                </a:solidFill>
              </a:rPr>
              <a:t>AI Strategic Plan</a:t>
            </a:r>
            <a:endParaRPr>
              <a:solidFill>
                <a:schemeClr val="accent5"/>
              </a:solidFill>
            </a:endParaRPr>
          </a:p>
          <a:p>
            <a:pPr indent="0" lvl="0" marL="0" rtl="0" algn="r">
              <a:spcBef>
                <a:spcPts val="0"/>
              </a:spcBef>
              <a:spcAft>
                <a:spcPts val="0"/>
              </a:spcAft>
              <a:buNone/>
            </a:pPr>
            <a:r>
              <a:t/>
            </a:r>
            <a:endParaRPr/>
          </a:p>
        </p:txBody>
      </p:sp>
      <p:grpSp>
        <p:nvGrpSpPr>
          <p:cNvPr id="3016" name="Google Shape;3016;p45"/>
          <p:cNvGrpSpPr/>
          <p:nvPr/>
        </p:nvGrpSpPr>
        <p:grpSpPr>
          <a:xfrm>
            <a:off x="8154776" y="1822223"/>
            <a:ext cx="258326" cy="258436"/>
            <a:chOff x="6627278" y="5375906"/>
            <a:chExt cx="701400" cy="701700"/>
          </a:xfrm>
        </p:grpSpPr>
        <p:sp>
          <p:nvSpPr>
            <p:cNvPr id="3017" name="Google Shape;3017;p45"/>
            <p:cNvSpPr/>
            <p:nvPr/>
          </p:nvSpPr>
          <p:spPr>
            <a:xfrm>
              <a:off x="6627278" y="5375906"/>
              <a:ext cx="701400" cy="701700"/>
            </a:xfrm>
            <a:prstGeom prst="ellipse">
              <a:avLst/>
            </a:prstGeom>
            <a:solidFill>
              <a:schemeClr val="accent4"/>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3018" name="Google Shape;3018;p45"/>
            <p:cNvSpPr/>
            <p:nvPr/>
          </p:nvSpPr>
          <p:spPr>
            <a:xfrm>
              <a:off x="6842254" y="5590294"/>
              <a:ext cx="271298" cy="272671"/>
            </a:xfrm>
            <a:custGeom>
              <a:rect b="b" l="l" r="r" t="t"/>
              <a:pathLst>
                <a:path extrusionOk="0" h="1314078" w="1307462">
                  <a:moveTo>
                    <a:pt x="1076215" y="1290564"/>
                  </a:moveTo>
                  <a:cubicBezTo>
                    <a:pt x="923911" y="1165310"/>
                    <a:pt x="797228" y="1006624"/>
                    <a:pt x="648067" y="878989"/>
                  </a:cubicBezTo>
                  <a:cubicBezTo>
                    <a:pt x="504525" y="1013482"/>
                    <a:pt x="374699" y="1163406"/>
                    <a:pt x="225252" y="1290850"/>
                  </a:cubicBezTo>
                  <a:cubicBezTo>
                    <a:pt x="84853" y="1356477"/>
                    <a:pt x="-48401" y="1223222"/>
                    <a:pt x="17226" y="1082824"/>
                  </a:cubicBezTo>
                  <a:cubicBezTo>
                    <a:pt x="143623" y="931091"/>
                    <a:pt x="301071" y="803837"/>
                    <a:pt x="429087" y="654866"/>
                  </a:cubicBezTo>
                  <a:cubicBezTo>
                    <a:pt x="294594" y="511324"/>
                    <a:pt x="144670" y="381593"/>
                    <a:pt x="17226" y="232051"/>
                  </a:cubicBezTo>
                  <a:cubicBezTo>
                    <a:pt x="-48401" y="91748"/>
                    <a:pt x="84853" y="-41602"/>
                    <a:pt x="225252" y="24025"/>
                  </a:cubicBezTo>
                  <a:cubicBezTo>
                    <a:pt x="376985" y="150422"/>
                    <a:pt x="504239" y="307965"/>
                    <a:pt x="653210" y="435886"/>
                  </a:cubicBezTo>
                  <a:lnTo>
                    <a:pt x="1042687" y="47742"/>
                  </a:lnTo>
                  <a:cubicBezTo>
                    <a:pt x="1062690" y="31359"/>
                    <a:pt x="1094027" y="8023"/>
                    <a:pt x="1119268" y="3260"/>
                  </a:cubicBezTo>
                  <a:cubicBezTo>
                    <a:pt x="1275574" y="-26267"/>
                    <a:pt x="1368728" y="151469"/>
                    <a:pt x="1260334" y="265389"/>
                  </a:cubicBezTo>
                  <a:lnTo>
                    <a:pt x="878381" y="646579"/>
                  </a:lnTo>
                  <a:lnTo>
                    <a:pt x="872190" y="660009"/>
                  </a:lnTo>
                  <a:lnTo>
                    <a:pt x="1256809" y="1045867"/>
                  </a:lnTo>
                  <a:cubicBezTo>
                    <a:pt x="1388064" y="1175788"/>
                    <a:pt x="1241474" y="1384385"/>
                    <a:pt x="1076215" y="12905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grpSp>
        <p:nvGrpSpPr>
          <p:cNvPr id="3019" name="Google Shape;3019;p45"/>
          <p:cNvGrpSpPr/>
          <p:nvPr/>
        </p:nvGrpSpPr>
        <p:grpSpPr>
          <a:xfrm>
            <a:off x="6005076" y="1822223"/>
            <a:ext cx="258326" cy="258436"/>
            <a:chOff x="6627278" y="5375906"/>
            <a:chExt cx="701400" cy="701700"/>
          </a:xfrm>
        </p:grpSpPr>
        <p:sp>
          <p:nvSpPr>
            <p:cNvPr id="3020" name="Google Shape;3020;p45"/>
            <p:cNvSpPr/>
            <p:nvPr/>
          </p:nvSpPr>
          <p:spPr>
            <a:xfrm>
              <a:off x="6627278" y="5375906"/>
              <a:ext cx="701400" cy="701700"/>
            </a:xfrm>
            <a:prstGeom prst="ellipse">
              <a:avLst/>
            </a:prstGeom>
            <a:solidFill>
              <a:schemeClr val="accent4"/>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3021" name="Google Shape;3021;p45"/>
            <p:cNvSpPr/>
            <p:nvPr/>
          </p:nvSpPr>
          <p:spPr>
            <a:xfrm>
              <a:off x="6842254" y="5590294"/>
              <a:ext cx="271298" cy="272671"/>
            </a:xfrm>
            <a:custGeom>
              <a:rect b="b" l="l" r="r" t="t"/>
              <a:pathLst>
                <a:path extrusionOk="0" h="1314078" w="1307462">
                  <a:moveTo>
                    <a:pt x="1076215" y="1290564"/>
                  </a:moveTo>
                  <a:cubicBezTo>
                    <a:pt x="923911" y="1165310"/>
                    <a:pt x="797228" y="1006624"/>
                    <a:pt x="648067" y="878989"/>
                  </a:cubicBezTo>
                  <a:cubicBezTo>
                    <a:pt x="504525" y="1013482"/>
                    <a:pt x="374699" y="1163406"/>
                    <a:pt x="225252" y="1290850"/>
                  </a:cubicBezTo>
                  <a:cubicBezTo>
                    <a:pt x="84853" y="1356477"/>
                    <a:pt x="-48401" y="1223222"/>
                    <a:pt x="17226" y="1082824"/>
                  </a:cubicBezTo>
                  <a:cubicBezTo>
                    <a:pt x="143623" y="931091"/>
                    <a:pt x="301071" y="803837"/>
                    <a:pt x="429087" y="654866"/>
                  </a:cubicBezTo>
                  <a:cubicBezTo>
                    <a:pt x="294594" y="511324"/>
                    <a:pt x="144670" y="381593"/>
                    <a:pt x="17226" y="232051"/>
                  </a:cubicBezTo>
                  <a:cubicBezTo>
                    <a:pt x="-48401" y="91748"/>
                    <a:pt x="84853" y="-41602"/>
                    <a:pt x="225252" y="24025"/>
                  </a:cubicBezTo>
                  <a:cubicBezTo>
                    <a:pt x="376985" y="150422"/>
                    <a:pt x="504239" y="307965"/>
                    <a:pt x="653210" y="435886"/>
                  </a:cubicBezTo>
                  <a:lnTo>
                    <a:pt x="1042687" y="47742"/>
                  </a:lnTo>
                  <a:cubicBezTo>
                    <a:pt x="1062690" y="31359"/>
                    <a:pt x="1094027" y="8023"/>
                    <a:pt x="1119268" y="3260"/>
                  </a:cubicBezTo>
                  <a:cubicBezTo>
                    <a:pt x="1275574" y="-26267"/>
                    <a:pt x="1368728" y="151469"/>
                    <a:pt x="1260334" y="265389"/>
                  </a:cubicBezTo>
                  <a:lnTo>
                    <a:pt x="878381" y="646579"/>
                  </a:lnTo>
                  <a:lnTo>
                    <a:pt x="872190" y="660009"/>
                  </a:lnTo>
                  <a:lnTo>
                    <a:pt x="1256809" y="1045867"/>
                  </a:lnTo>
                  <a:cubicBezTo>
                    <a:pt x="1388064" y="1175788"/>
                    <a:pt x="1241474" y="1384385"/>
                    <a:pt x="1076215" y="12905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grpSp>
        <p:nvGrpSpPr>
          <p:cNvPr id="3022" name="Google Shape;3022;p45"/>
          <p:cNvGrpSpPr/>
          <p:nvPr/>
        </p:nvGrpSpPr>
        <p:grpSpPr>
          <a:xfrm>
            <a:off x="6005076" y="2631836"/>
            <a:ext cx="258326" cy="258436"/>
            <a:chOff x="6627278" y="5375906"/>
            <a:chExt cx="701400" cy="701700"/>
          </a:xfrm>
        </p:grpSpPr>
        <p:sp>
          <p:nvSpPr>
            <p:cNvPr id="3023" name="Google Shape;3023;p45"/>
            <p:cNvSpPr/>
            <p:nvPr/>
          </p:nvSpPr>
          <p:spPr>
            <a:xfrm>
              <a:off x="6627278" y="5375906"/>
              <a:ext cx="701400" cy="701700"/>
            </a:xfrm>
            <a:prstGeom prst="ellipse">
              <a:avLst/>
            </a:prstGeom>
            <a:solidFill>
              <a:schemeClr val="accent4"/>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3024" name="Google Shape;3024;p45"/>
            <p:cNvSpPr/>
            <p:nvPr/>
          </p:nvSpPr>
          <p:spPr>
            <a:xfrm>
              <a:off x="6842254" y="5590294"/>
              <a:ext cx="271298" cy="272671"/>
            </a:xfrm>
            <a:custGeom>
              <a:rect b="b" l="l" r="r" t="t"/>
              <a:pathLst>
                <a:path extrusionOk="0" h="1314078" w="1307462">
                  <a:moveTo>
                    <a:pt x="1076215" y="1290564"/>
                  </a:moveTo>
                  <a:cubicBezTo>
                    <a:pt x="923911" y="1165310"/>
                    <a:pt x="797228" y="1006624"/>
                    <a:pt x="648067" y="878989"/>
                  </a:cubicBezTo>
                  <a:cubicBezTo>
                    <a:pt x="504525" y="1013482"/>
                    <a:pt x="374699" y="1163406"/>
                    <a:pt x="225252" y="1290850"/>
                  </a:cubicBezTo>
                  <a:cubicBezTo>
                    <a:pt x="84853" y="1356477"/>
                    <a:pt x="-48401" y="1223222"/>
                    <a:pt x="17226" y="1082824"/>
                  </a:cubicBezTo>
                  <a:cubicBezTo>
                    <a:pt x="143623" y="931091"/>
                    <a:pt x="301071" y="803837"/>
                    <a:pt x="429087" y="654866"/>
                  </a:cubicBezTo>
                  <a:cubicBezTo>
                    <a:pt x="294594" y="511324"/>
                    <a:pt x="144670" y="381593"/>
                    <a:pt x="17226" y="232051"/>
                  </a:cubicBezTo>
                  <a:cubicBezTo>
                    <a:pt x="-48401" y="91748"/>
                    <a:pt x="84853" y="-41602"/>
                    <a:pt x="225252" y="24025"/>
                  </a:cubicBezTo>
                  <a:cubicBezTo>
                    <a:pt x="376985" y="150422"/>
                    <a:pt x="504239" y="307965"/>
                    <a:pt x="653210" y="435886"/>
                  </a:cubicBezTo>
                  <a:lnTo>
                    <a:pt x="1042687" y="47742"/>
                  </a:lnTo>
                  <a:cubicBezTo>
                    <a:pt x="1062690" y="31359"/>
                    <a:pt x="1094027" y="8023"/>
                    <a:pt x="1119268" y="3260"/>
                  </a:cubicBezTo>
                  <a:cubicBezTo>
                    <a:pt x="1275574" y="-26267"/>
                    <a:pt x="1368728" y="151469"/>
                    <a:pt x="1260334" y="265389"/>
                  </a:cubicBezTo>
                  <a:lnTo>
                    <a:pt x="878381" y="646579"/>
                  </a:lnTo>
                  <a:lnTo>
                    <a:pt x="872190" y="660009"/>
                  </a:lnTo>
                  <a:lnTo>
                    <a:pt x="1256809" y="1045867"/>
                  </a:lnTo>
                  <a:cubicBezTo>
                    <a:pt x="1388064" y="1175788"/>
                    <a:pt x="1241474" y="1384385"/>
                    <a:pt x="1076215" y="12905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grpSp>
        <p:nvGrpSpPr>
          <p:cNvPr id="3025" name="Google Shape;3025;p45"/>
          <p:cNvGrpSpPr/>
          <p:nvPr/>
        </p:nvGrpSpPr>
        <p:grpSpPr>
          <a:xfrm>
            <a:off x="3851751" y="2631836"/>
            <a:ext cx="258326" cy="258436"/>
            <a:chOff x="6627278" y="5375906"/>
            <a:chExt cx="701400" cy="701700"/>
          </a:xfrm>
        </p:grpSpPr>
        <p:sp>
          <p:nvSpPr>
            <p:cNvPr id="3026" name="Google Shape;3026;p45"/>
            <p:cNvSpPr/>
            <p:nvPr/>
          </p:nvSpPr>
          <p:spPr>
            <a:xfrm>
              <a:off x="6627278" y="5375906"/>
              <a:ext cx="701400" cy="701700"/>
            </a:xfrm>
            <a:prstGeom prst="ellipse">
              <a:avLst/>
            </a:prstGeom>
            <a:solidFill>
              <a:schemeClr val="accent4"/>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3027" name="Google Shape;3027;p45"/>
            <p:cNvSpPr/>
            <p:nvPr/>
          </p:nvSpPr>
          <p:spPr>
            <a:xfrm>
              <a:off x="6842254" y="5590294"/>
              <a:ext cx="271298" cy="272671"/>
            </a:xfrm>
            <a:custGeom>
              <a:rect b="b" l="l" r="r" t="t"/>
              <a:pathLst>
                <a:path extrusionOk="0" h="1314078" w="1307462">
                  <a:moveTo>
                    <a:pt x="1076215" y="1290564"/>
                  </a:moveTo>
                  <a:cubicBezTo>
                    <a:pt x="923911" y="1165310"/>
                    <a:pt x="797228" y="1006624"/>
                    <a:pt x="648067" y="878989"/>
                  </a:cubicBezTo>
                  <a:cubicBezTo>
                    <a:pt x="504525" y="1013482"/>
                    <a:pt x="374699" y="1163406"/>
                    <a:pt x="225252" y="1290850"/>
                  </a:cubicBezTo>
                  <a:cubicBezTo>
                    <a:pt x="84853" y="1356477"/>
                    <a:pt x="-48401" y="1223222"/>
                    <a:pt x="17226" y="1082824"/>
                  </a:cubicBezTo>
                  <a:cubicBezTo>
                    <a:pt x="143623" y="931091"/>
                    <a:pt x="301071" y="803837"/>
                    <a:pt x="429087" y="654866"/>
                  </a:cubicBezTo>
                  <a:cubicBezTo>
                    <a:pt x="294594" y="511324"/>
                    <a:pt x="144670" y="381593"/>
                    <a:pt x="17226" y="232051"/>
                  </a:cubicBezTo>
                  <a:cubicBezTo>
                    <a:pt x="-48401" y="91748"/>
                    <a:pt x="84853" y="-41602"/>
                    <a:pt x="225252" y="24025"/>
                  </a:cubicBezTo>
                  <a:cubicBezTo>
                    <a:pt x="376985" y="150422"/>
                    <a:pt x="504239" y="307965"/>
                    <a:pt x="653210" y="435886"/>
                  </a:cubicBezTo>
                  <a:lnTo>
                    <a:pt x="1042687" y="47742"/>
                  </a:lnTo>
                  <a:cubicBezTo>
                    <a:pt x="1062690" y="31359"/>
                    <a:pt x="1094027" y="8023"/>
                    <a:pt x="1119268" y="3260"/>
                  </a:cubicBezTo>
                  <a:cubicBezTo>
                    <a:pt x="1275574" y="-26267"/>
                    <a:pt x="1368728" y="151469"/>
                    <a:pt x="1260334" y="265389"/>
                  </a:cubicBezTo>
                  <a:lnTo>
                    <a:pt x="878381" y="646579"/>
                  </a:lnTo>
                  <a:lnTo>
                    <a:pt x="872190" y="660009"/>
                  </a:lnTo>
                  <a:lnTo>
                    <a:pt x="1256809" y="1045867"/>
                  </a:lnTo>
                  <a:cubicBezTo>
                    <a:pt x="1388064" y="1175788"/>
                    <a:pt x="1241474" y="1384385"/>
                    <a:pt x="1076215" y="12905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grpSp>
        <p:nvGrpSpPr>
          <p:cNvPr id="3028" name="Google Shape;3028;p45"/>
          <p:cNvGrpSpPr/>
          <p:nvPr/>
        </p:nvGrpSpPr>
        <p:grpSpPr>
          <a:xfrm>
            <a:off x="10321739" y="3432461"/>
            <a:ext cx="258326" cy="258436"/>
            <a:chOff x="6627278" y="5375906"/>
            <a:chExt cx="701400" cy="701700"/>
          </a:xfrm>
        </p:grpSpPr>
        <p:sp>
          <p:nvSpPr>
            <p:cNvPr id="3029" name="Google Shape;3029;p45"/>
            <p:cNvSpPr/>
            <p:nvPr/>
          </p:nvSpPr>
          <p:spPr>
            <a:xfrm>
              <a:off x="6627278" y="5375906"/>
              <a:ext cx="701400" cy="701700"/>
            </a:xfrm>
            <a:prstGeom prst="ellipse">
              <a:avLst/>
            </a:prstGeom>
            <a:solidFill>
              <a:schemeClr val="accent4"/>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3030" name="Google Shape;3030;p45"/>
            <p:cNvSpPr/>
            <p:nvPr/>
          </p:nvSpPr>
          <p:spPr>
            <a:xfrm>
              <a:off x="6842254" y="5590294"/>
              <a:ext cx="271298" cy="272671"/>
            </a:xfrm>
            <a:custGeom>
              <a:rect b="b" l="l" r="r" t="t"/>
              <a:pathLst>
                <a:path extrusionOk="0" h="1314078" w="1307462">
                  <a:moveTo>
                    <a:pt x="1076215" y="1290564"/>
                  </a:moveTo>
                  <a:cubicBezTo>
                    <a:pt x="923911" y="1165310"/>
                    <a:pt x="797228" y="1006624"/>
                    <a:pt x="648067" y="878989"/>
                  </a:cubicBezTo>
                  <a:cubicBezTo>
                    <a:pt x="504525" y="1013482"/>
                    <a:pt x="374699" y="1163406"/>
                    <a:pt x="225252" y="1290850"/>
                  </a:cubicBezTo>
                  <a:cubicBezTo>
                    <a:pt x="84853" y="1356477"/>
                    <a:pt x="-48401" y="1223222"/>
                    <a:pt x="17226" y="1082824"/>
                  </a:cubicBezTo>
                  <a:cubicBezTo>
                    <a:pt x="143623" y="931091"/>
                    <a:pt x="301071" y="803837"/>
                    <a:pt x="429087" y="654866"/>
                  </a:cubicBezTo>
                  <a:cubicBezTo>
                    <a:pt x="294594" y="511324"/>
                    <a:pt x="144670" y="381593"/>
                    <a:pt x="17226" y="232051"/>
                  </a:cubicBezTo>
                  <a:cubicBezTo>
                    <a:pt x="-48401" y="91748"/>
                    <a:pt x="84853" y="-41602"/>
                    <a:pt x="225252" y="24025"/>
                  </a:cubicBezTo>
                  <a:cubicBezTo>
                    <a:pt x="376985" y="150422"/>
                    <a:pt x="504239" y="307965"/>
                    <a:pt x="653210" y="435886"/>
                  </a:cubicBezTo>
                  <a:lnTo>
                    <a:pt x="1042687" y="47742"/>
                  </a:lnTo>
                  <a:cubicBezTo>
                    <a:pt x="1062690" y="31359"/>
                    <a:pt x="1094027" y="8023"/>
                    <a:pt x="1119268" y="3260"/>
                  </a:cubicBezTo>
                  <a:cubicBezTo>
                    <a:pt x="1275574" y="-26267"/>
                    <a:pt x="1368728" y="151469"/>
                    <a:pt x="1260334" y="265389"/>
                  </a:cubicBezTo>
                  <a:lnTo>
                    <a:pt x="878381" y="646579"/>
                  </a:lnTo>
                  <a:lnTo>
                    <a:pt x="872190" y="660009"/>
                  </a:lnTo>
                  <a:lnTo>
                    <a:pt x="1256809" y="1045867"/>
                  </a:lnTo>
                  <a:cubicBezTo>
                    <a:pt x="1388064" y="1175788"/>
                    <a:pt x="1241474" y="1384385"/>
                    <a:pt x="1076215" y="12905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grpSp>
        <p:nvGrpSpPr>
          <p:cNvPr id="3031" name="Google Shape;3031;p45"/>
          <p:cNvGrpSpPr/>
          <p:nvPr/>
        </p:nvGrpSpPr>
        <p:grpSpPr>
          <a:xfrm>
            <a:off x="10321739" y="4237586"/>
            <a:ext cx="258326" cy="258436"/>
            <a:chOff x="6627278" y="5375906"/>
            <a:chExt cx="701400" cy="701700"/>
          </a:xfrm>
        </p:grpSpPr>
        <p:sp>
          <p:nvSpPr>
            <p:cNvPr id="3032" name="Google Shape;3032;p45"/>
            <p:cNvSpPr/>
            <p:nvPr/>
          </p:nvSpPr>
          <p:spPr>
            <a:xfrm>
              <a:off x="6627278" y="5375906"/>
              <a:ext cx="701400" cy="701700"/>
            </a:xfrm>
            <a:prstGeom prst="ellipse">
              <a:avLst/>
            </a:prstGeom>
            <a:solidFill>
              <a:schemeClr val="accent4"/>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3033" name="Google Shape;3033;p45"/>
            <p:cNvSpPr/>
            <p:nvPr/>
          </p:nvSpPr>
          <p:spPr>
            <a:xfrm>
              <a:off x="6842254" y="5590294"/>
              <a:ext cx="271298" cy="272671"/>
            </a:xfrm>
            <a:custGeom>
              <a:rect b="b" l="l" r="r" t="t"/>
              <a:pathLst>
                <a:path extrusionOk="0" h="1314078" w="1307462">
                  <a:moveTo>
                    <a:pt x="1076215" y="1290564"/>
                  </a:moveTo>
                  <a:cubicBezTo>
                    <a:pt x="923911" y="1165310"/>
                    <a:pt x="797228" y="1006624"/>
                    <a:pt x="648067" y="878989"/>
                  </a:cubicBezTo>
                  <a:cubicBezTo>
                    <a:pt x="504525" y="1013482"/>
                    <a:pt x="374699" y="1163406"/>
                    <a:pt x="225252" y="1290850"/>
                  </a:cubicBezTo>
                  <a:cubicBezTo>
                    <a:pt x="84853" y="1356477"/>
                    <a:pt x="-48401" y="1223222"/>
                    <a:pt x="17226" y="1082824"/>
                  </a:cubicBezTo>
                  <a:cubicBezTo>
                    <a:pt x="143623" y="931091"/>
                    <a:pt x="301071" y="803837"/>
                    <a:pt x="429087" y="654866"/>
                  </a:cubicBezTo>
                  <a:cubicBezTo>
                    <a:pt x="294594" y="511324"/>
                    <a:pt x="144670" y="381593"/>
                    <a:pt x="17226" y="232051"/>
                  </a:cubicBezTo>
                  <a:cubicBezTo>
                    <a:pt x="-48401" y="91748"/>
                    <a:pt x="84853" y="-41602"/>
                    <a:pt x="225252" y="24025"/>
                  </a:cubicBezTo>
                  <a:cubicBezTo>
                    <a:pt x="376985" y="150422"/>
                    <a:pt x="504239" y="307965"/>
                    <a:pt x="653210" y="435886"/>
                  </a:cubicBezTo>
                  <a:lnTo>
                    <a:pt x="1042687" y="47742"/>
                  </a:lnTo>
                  <a:cubicBezTo>
                    <a:pt x="1062690" y="31359"/>
                    <a:pt x="1094027" y="8023"/>
                    <a:pt x="1119268" y="3260"/>
                  </a:cubicBezTo>
                  <a:cubicBezTo>
                    <a:pt x="1275574" y="-26267"/>
                    <a:pt x="1368728" y="151469"/>
                    <a:pt x="1260334" y="265389"/>
                  </a:cubicBezTo>
                  <a:lnTo>
                    <a:pt x="878381" y="646579"/>
                  </a:lnTo>
                  <a:lnTo>
                    <a:pt x="872190" y="660009"/>
                  </a:lnTo>
                  <a:lnTo>
                    <a:pt x="1256809" y="1045867"/>
                  </a:lnTo>
                  <a:cubicBezTo>
                    <a:pt x="1388064" y="1175788"/>
                    <a:pt x="1241474" y="1384385"/>
                    <a:pt x="1076215" y="12905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grpSp>
        <p:nvGrpSpPr>
          <p:cNvPr id="3034" name="Google Shape;3034;p45"/>
          <p:cNvGrpSpPr/>
          <p:nvPr/>
        </p:nvGrpSpPr>
        <p:grpSpPr>
          <a:xfrm>
            <a:off x="8158351" y="4237586"/>
            <a:ext cx="258326" cy="258436"/>
            <a:chOff x="6627278" y="5375906"/>
            <a:chExt cx="701400" cy="701700"/>
          </a:xfrm>
        </p:grpSpPr>
        <p:sp>
          <p:nvSpPr>
            <p:cNvPr id="3035" name="Google Shape;3035;p45"/>
            <p:cNvSpPr/>
            <p:nvPr/>
          </p:nvSpPr>
          <p:spPr>
            <a:xfrm>
              <a:off x="6627278" y="5375906"/>
              <a:ext cx="701400" cy="701700"/>
            </a:xfrm>
            <a:prstGeom prst="ellipse">
              <a:avLst/>
            </a:prstGeom>
            <a:solidFill>
              <a:schemeClr val="accent4"/>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3036" name="Google Shape;3036;p45"/>
            <p:cNvSpPr/>
            <p:nvPr/>
          </p:nvSpPr>
          <p:spPr>
            <a:xfrm>
              <a:off x="6842254" y="5590294"/>
              <a:ext cx="271298" cy="272671"/>
            </a:xfrm>
            <a:custGeom>
              <a:rect b="b" l="l" r="r" t="t"/>
              <a:pathLst>
                <a:path extrusionOk="0" h="1314078" w="1307462">
                  <a:moveTo>
                    <a:pt x="1076215" y="1290564"/>
                  </a:moveTo>
                  <a:cubicBezTo>
                    <a:pt x="923911" y="1165310"/>
                    <a:pt x="797228" y="1006624"/>
                    <a:pt x="648067" y="878989"/>
                  </a:cubicBezTo>
                  <a:cubicBezTo>
                    <a:pt x="504525" y="1013482"/>
                    <a:pt x="374699" y="1163406"/>
                    <a:pt x="225252" y="1290850"/>
                  </a:cubicBezTo>
                  <a:cubicBezTo>
                    <a:pt x="84853" y="1356477"/>
                    <a:pt x="-48401" y="1223222"/>
                    <a:pt x="17226" y="1082824"/>
                  </a:cubicBezTo>
                  <a:cubicBezTo>
                    <a:pt x="143623" y="931091"/>
                    <a:pt x="301071" y="803837"/>
                    <a:pt x="429087" y="654866"/>
                  </a:cubicBezTo>
                  <a:cubicBezTo>
                    <a:pt x="294594" y="511324"/>
                    <a:pt x="144670" y="381593"/>
                    <a:pt x="17226" y="232051"/>
                  </a:cubicBezTo>
                  <a:cubicBezTo>
                    <a:pt x="-48401" y="91748"/>
                    <a:pt x="84853" y="-41602"/>
                    <a:pt x="225252" y="24025"/>
                  </a:cubicBezTo>
                  <a:cubicBezTo>
                    <a:pt x="376985" y="150422"/>
                    <a:pt x="504239" y="307965"/>
                    <a:pt x="653210" y="435886"/>
                  </a:cubicBezTo>
                  <a:lnTo>
                    <a:pt x="1042687" y="47742"/>
                  </a:lnTo>
                  <a:cubicBezTo>
                    <a:pt x="1062690" y="31359"/>
                    <a:pt x="1094027" y="8023"/>
                    <a:pt x="1119268" y="3260"/>
                  </a:cubicBezTo>
                  <a:cubicBezTo>
                    <a:pt x="1275574" y="-26267"/>
                    <a:pt x="1368728" y="151469"/>
                    <a:pt x="1260334" y="265389"/>
                  </a:cubicBezTo>
                  <a:lnTo>
                    <a:pt x="878381" y="646579"/>
                  </a:lnTo>
                  <a:lnTo>
                    <a:pt x="872190" y="660009"/>
                  </a:lnTo>
                  <a:lnTo>
                    <a:pt x="1256809" y="1045867"/>
                  </a:lnTo>
                  <a:cubicBezTo>
                    <a:pt x="1388064" y="1175788"/>
                    <a:pt x="1241474" y="1384385"/>
                    <a:pt x="1076215" y="129056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grpSp>
        <p:nvGrpSpPr>
          <p:cNvPr id="3037" name="Google Shape;3037;p45"/>
          <p:cNvGrpSpPr/>
          <p:nvPr/>
        </p:nvGrpSpPr>
        <p:grpSpPr>
          <a:xfrm>
            <a:off x="3855048" y="4237574"/>
            <a:ext cx="258657" cy="258436"/>
            <a:chOff x="5643995" y="5375906"/>
            <a:chExt cx="702300" cy="701700"/>
          </a:xfrm>
        </p:grpSpPr>
        <p:sp>
          <p:nvSpPr>
            <p:cNvPr id="3038" name="Google Shape;3038;p45"/>
            <p:cNvSpPr/>
            <p:nvPr/>
          </p:nvSpPr>
          <p:spPr>
            <a:xfrm>
              <a:off x="5643995" y="5375906"/>
              <a:ext cx="702300" cy="701700"/>
            </a:xfrm>
            <a:prstGeom prst="ellipse">
              <a:avLst/>
            </a:prstGeom>
            <a:solidFill>
              <a:schemeClr val="dk1"/>
            </a:solidFill>
            <a:ln>
              <a:noFill/>
            </a:ln>
          </p:spPr>
          <p:txBody>
            <a:bodyPr anchorCtr="0" anchor="ctr" bIns="45700" lIns="274300" spcFirstLastPara="1" rIns="91425" wrap="square" tIns="45700">
              <a:noAutofit/>
            </a:bodyPr>
            <a:lstStyle/>
            <a:p>
              <a:pPr indent="0" lvl="0" marL="0" marR="0" rtl="0" algn="l">
                <a:lnSpc>
                  <a:spcPct val="100000"/>
                </a:lnSpc>
                <a:spcBef>
                  <a:spcPts val="0"/>
                </a:spcBef>
                <a:spcAft>
                  <a:spcPts val="0"/>
                </a:spcAft>
                <a:buClr>
                  <a:schemeClr val="lt1"/>
                </a:buClr>
                <a:buSzPts val="1200"/>
                <a:buFont typeface="Arial"/>
                <a:buNone/>
              </a:pPr>
              <a:r>
                <a:t/>
              </a:r>
              <a:endParaRPr b="1" i="0" sz="1200" u="none" cap="none" strike="noStrike">
                <a:solidFill>
                  <a:srgbClr val="FFFFFF"/>
                </a:solidFill>
                <a:latin typeface="Poppins"/>
                <a:ea typeface="Poppins"/>
                <a:cs typeface="Poppins"/>
                <a:sym typeface="Poppins"/>
              </a:endParaRPr>
            </a:p>
          </p:txBody>
        </p:sp>
        <p:sp>
          <p:nvSpPr>
            <p:cNvPr id="3039" name="Google Shape;3039;p45"/>
            <p:cNvSpPr/>
            <p:nvPr/>
          </p:nvSpPr>
          <p:spPr>
            <a:xfrm>
              <a:off x="5814443" y="5603958"/>
              <a:ext cx="361565" cy="245714"/>
            </a:xfrm>
            <a:custGeom>
              <a:rect b="b" l="l" r="r" t="t"/>
              <a:pathLst>
                <a:path extrusionOk="0" h="1170068" w="1721739">
                  <a:moveTo>
                    <a:pt x="1721739" y="220790"/>
                  </a:moveTo>
                  <a:lnTo>
                    <a:pt x="865918" y="1069467"/>
                  </a:lnTo>
                  <a:cubicBezTo>
                    <a:pt x="735711" y="1202722"/>
                    <a:pt x="538829" y="1203293"/>
                    <a:pt x="405765" y="1072991"/>
                  </a:cubicBezTo>
                  <a:lnTo>
                    <a:pt x="0" y="672656"/>
                  </a:lnTo>
                  <a:lnTo>
                    <a:pt x="208788" y="456724"/>
                  </a:lnTo>
                  <a:lnTo>
                    <a:pt x="636651" y="862013"/>
                  </a:lnTo>
                  <a:lnTo>
                    <a:pt x="1514570" y="0"/>
                  </a:lnTo>
                  <a:lnTo>
                    <a:pt x="1718215" y="202787"/>
                  </a:lnTo>
                  <a:lnTo>
                    <a:pt x="1721739" y="22079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rgbClr val="000000"/>
                </a:solidFill>
                <a:latin typeface="Poppins"/>
                <a:ea typeface="Poppins"/>
                <a:cs typeface="Poppins"/>
                <a:sym typeface="Poppi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8"/>
          <p:cNvSpPr/>
          <p:nvPr/>
        </p:nvSpPr>
        <p:spPr>
          <a:xfrm>
            <a:off x="2069275" y="4053725"/>
            <a:ext cx="2666700" cy="2559600"/>
          </a:xfrm>
          <a:prstGeom prst="roundRect">
            <a:avLst>
              <a:gd fmla="val 4488" name="adj"/>
            </a:avLst>
          </a:prstGeom>
          <a:solidFill>
            <a:srgbClr val="7B7B7B">
              <a:alpha val="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700" u="none" cap="none" strike="noStrike">
              <a:solidFill>
                <a:srgbClr val="FFFFFF"/>
              </a:solidFill>
              <a:latin typeface="Poppins Light"/>
              <a:ea typeface="Poppins Light"/>
              <a:cs typeface="Poppins Light"/>
              <a:sym typeface="Poppins Light"/>
            </a:endParaRPr>
          </a:p>
        </p:txBody>
      </p:sp>
      <p:sp>
        <p:nvSpPr>
          <p:cNvPr id="277" name="Google Shape;277;p18"/>
          <p:cNvSpPr/>
          <p:nvPr/>
        </p:nvSpPr>
        <p:spPr>
          <a:xfrm>
            <a:off x="7562407" y="1401655"/>
            <a:ext cx="2560200" cy="2559600"/>
          </a:xfrm>
          <a:prstGeom prst="roundRect">
            <a:avLst>
              <a:gd fmla="val 4488" name="adj"/>
            </a:avLst>
          </a:prstGeom>
          <a:solidFill>
            <a:srgbClr val="6E89C0">
              <a:alpha val="9803"/>
            </a:srgbClr>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1800"/>
              <a:buFont typeface="Arial"/>
              <a:buNone/>
            </a:pPr>
            <a:r>
              <a:t/>
            </a:r>
            <a:endParaRPr i="0" sz="1700" u="none" cap="none" strike="noStrike">
              <a:solidFill>
                <a:srgbClr val="FFFFFF"/>
              </a:solidFill>
              <a:latin typeface="Poppins Light"/>
              <a:ea typeface="Poppins Light"/>
              <a:cs typeface="Poppins Light"/>
              <a:sym typeface="Poppins Light"/>
            </a:endParaRPr>
          </a:p>
        </p:txBody>
      </p:sp>
      <p:sp>
        <p:nvSpPr>
          <p:cNvPr id="278" name="Google Shape;278;p18"/>
          <p:cNvSpPr/>
          <p:nvPr/>
        </p:nvSpPr>
        <p:spPr>
          <a:xfrm>
            <a:off x="2069273" y="1400600"/>
            <a:ext cx="2560200" cy="2559600"/>
          </a:xfrm>
          <a:prstGeom prst="roundRect">
            <a:avLst>
              <a:gd fmla="val 4488" name="adj"/>
            </a:avLst>
          </a:prstGeom>
          <a:solidFill>
            <a:srgbClr val="6E89C0">
              <a:alpha val="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700" u="none" cap="none" strike="noStrike">
              <a:solidFill>
                <a:srgbClr val="FFFFFF"/>
              </a:solidFill>
              <a:latin typeface="Poppins Light"/>
              <a:ea typeface="Poppins Light"/>
              <a:cs typeface="Poppins Light"/>
              <a:sym typeface="Poppins Light"/>
            </a:endParaRPr>
          </a:p>
        </p:txBody>
      </p:sp>
      <p:sp>
        <p:nvSpPr>
          <p:cNvPr id="279" name="Google Shape;279;p18"/>
          <p:cNvSpPr/>
          <p:nvPr/>
        </p:nvSpPr>
        <p:spPr>
          <a:xfrm>
            <a:off x="7562407" y="4053727"/>
            <a:ext cx="2560200" cy="2559600"/>
          </a:xfrm>
          <a:prstGeom prst="roundRect">
            <a:avLst>
              <a:gd fmla="val 4488" name="adj"/>
            </a:avLst>
          </a:prstGeom>
          <a:solidFill>
            <a:srgbClr val="7B7B7B">
              <a:alpha val="9803"/>
            </a:srgbClr>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chemeClr val="lt1"/>
              </a:buClr>
              <a:buSzPts val="1800"/>
              <a:buFont typeface="Arial"/>
              <a:buNone/>
            </a:pPr>
            <a:r>
              <a:t/>
            </a:r>
            <a:endParaRPr i="0" sz="1700" u="none" cap="none" strike="noStrike">
              <a:solidFill>
                <a:srgbClr val="FFFFFF"/>
              </a:solidFill>
              <a:latin typeface="Poppins Light"/>
              <a:ea typeface="Poppins Light"/>
              <a:cs typeface="Poppins Light"/>
              <a:sym typeface="Poppins Light"/>
            </a:endParaRPr>
          </a:p>
        </p:txBody>
      </p:sp>
      <p:sp>
        <p:nvSpPr>
          <p:cNvPr id="280" name="Google Shape;280;p18"/>
          <p:cNvSpPr/>
          <p:nvPr/>
        </p:nvSpPr>
        <p:spPr>
          <a:xfrm>
            <a:off x="6142787" y="4053727"/>
            <a:ext cx="5399700" cy="2559600"/>
          </a:xfrm>
          <a:prstGeom prst="roundRect">
            <a:avLst>
              <a:gd fmla="val 4488" name="adj"/>
            </a:avLst>
          </a:prstGeom>
          <a:solidFill>
            <a:schemeClr val="lt1"/>
          </a:soli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700" u="none" cap="none" strike="noStrike">
              <a:solidFill>
                <a:srgbClr val="FFFFFF"/>
              </a:solidFill>
              <a:latin typeface="Poppins Light"/>
              <a:ea typeface="Poppins Light"/>
              <a:cs typeface="Poppins Light"/>
              <a:sym typeface="Poppins Light"/>
            </a:endParaRPr>
          </a:p>
        </p:txBody>
      </p:sp>
      <p:sp>
        <p:nvSpPr>
          <p:cNvPr id="281" name="Google Shape;281;p18"/>
          <p:cNvSpPr/>
          <p:nvPr/>
        </p:nvSpPr>
        <p:spPr>
          <a:xfrm flipH="1" rot="5400000">
            <a:off x="10081198" y="5152127"/>
            <a:ext cx="2559600" cy="362700"/>
          </a:xfrm>
          <a:prstGeom prst="round2SameRect">
            <a:avLst>
              <a:gd fmla="val 32458" name="adj1"/>
              <a:gd fmla="val 0" name="adj2"/>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82" name="Google Shape;282;p18"/>
          <p:cNvSpPr txBox="1"/>
          <p:nvPr/>
        </p:nvSpPr>
        <p:spPr>
          <a:xfrm rot="5400000">
            <a:off x="10328589" y="5195007"/>
            <a:ext cx="20649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B7B7B"/>
              </a:buClr>
              <a:buSzPts val="1200"/>
              <a:buFont typeface="Montserrat"/>
              <a:buNone/>
            </a:pPr>
            <a:r>
              <a:rPr b="1" i="0" lang="en-US" sz="1200" u="none" cap="none" strike="noStrike">
                <a:solidFill>
                  <a:srgbClr val="7B7B7B"/>
                </a:solidFill>
                <a:latin typeface="Poppins"/>
                <a:ea typeface="Poppins"/>
                <a:cs typeface="Poppins"/>
                <a:sym typeface="Poppins"/>
              </a:rPr>
              <a:t>BARRIERS TO SUCCESS</a:t>
            </a:r>
            <a:endParaRPr>
              <a:latin typeface="Poppins"/>
              <a:ea typeface="Poppins"/>
              <a:cs typeface="Poppins"/>
              <a:sym typeface="Poppins"/>
            </a:endParaRPr>
          </a:p>
        </p:txBody>
      </p:sp>
      <p:sp>
        <p:nvSpPr>
          <p:cNvPr id="283" name="Google Shape;283;p18"/>
          <p:cNvSpPr/>
          <p:nvPr/>
        </p:nvSpPr>
        <p:spPr>
          <a:xfrm>
            <a:off x="649653" y="4053726"/>
            <a:ext cx="5399700" cy="2559600"/>
          </a:xfrm>
          <a:prstGeom prst="roundRect">
            <a:avLst>
              <a:gd fmla="val 4488" name="adj"/>
            </a:avLst>
          </a:prstGeom>
          <a:solidFill>
            <a:schemeClr val="lt1"/>
          </a:soli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700" u="none" cap="none" strike="noStrike">
              <a:solidFill>
                <a:srgbClr val="FFFFFF"/>
              </a:solidFill>
              <a:latin typeface="Poppins Light"/>
              <a:ea typeface="Poppins Light"/>
              <a:cs typeface="Poppins Light"/>
              <a:sym typeface="Poppins Light"/>
            </a:endParaRPr>
          </a:p>
        </p:txBody>
      </p:sp>
      <p:sp>
        <p:nvSpPr>
          <p:cNvPr id="284" name="Google Shape;284;p18"/>
          <p:cNvSpPr/>
          <p:nvPr/>
        </p:nvSpPr>
        <p:spPr>
          <a:xfrm rot="-5400000">
            <a:off x="-448796" y="5152126"/>
            <a:ext cx="2559600" cy="362700"/>
          </a:xfrm>
          <a:prstGeom prst="round2SameRect">
            <a:avLst>
              <a:gd fmla="val 32458" name="adj1"/>
              <a:gd fmla="val 0" name="adj2"/>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85" name="Google Shape;285;p18"/>
          <p:cNvSpPr txBox="1"/>
          <p:nvPr/>
        </p:nvSpPr>
        <p:spPr>
          <a:xfrm rot="-5400000">
            <a:off x="-219189" y="5195029"/>
            <a:ext cx="21003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B7B7B"/>
              </a:buClr>
              <a:buSzPts val="1200"/>
              <a:buFont typeface="Montserrat"/>
              <a:buNone/>
            </a:pPr>
            <a:r>
              <a:rPr b="1" i="0" lang="en-US" sz="1200" u="none" cap="none" strike="noStrike">
                <a:solidFill>
                  <a:srgbClr val="7B7B7B"/>
                </a:solidFill>
                <a:latin typeface="Poppins"/>
                <a:ea typeface="Poppins"/>
                <a:cs typeface="Poppins"/>
                <a:sym typeface="Poppins"/>
              </a:rPr>
              <a:t>INTERNAL LIMITATIONS</a:t>
            </a:r>
            <a:endParaRPr>
              <a:latin typeface="Poppins"/>
              <a:ea typeface="Poppins"/>
              <a:cs typeface="Poppins"/>
              <a:sym typeface="Poppins"/>
            </a:endParaRPr>
          </a:p>
        </p:txBody>
      </p:sp>
      <p:sp>
        <p:nvSpPr>
          <p:cNvPr id="286" name="Google Shape;286;p18"/>
          <p:cNvSpPr/>
          <p:nvPr/>
        </p:nvSpPr>
        <p:spPr>
          <a:xfrm>
            <a:off x="8921197" y="4671288"/>
            <a:ext cx="19971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Regulatory &amp; compliance risks</a:t>
            </a:r>
            <a:endParaRPr sz="1300">
              <a:latin typeface="Poppins Light"/>
              <a:ea typeface="Poppins Light"/>
              <a:cs typeface="Poppins Light"/>
              <a:sym typeface="Poppins Light"/>
            </a:endParaRPr>
          </a:p>
        </p:txBody>
      </p:sp>
      <p:sp>
        <p:nvSpPr>
          <p:cNvPr id="287" name="Google Shape;287;p18"/>
          <p:cNvSpPr/>
          <p:nvPr/>
        </p:nvSpPr>
        <p:spPr>
          <a:xfrm>
            <a:off x="8804357" y="5021877"/>
            <a:ext cx="21141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Rapidly evolving tech landscape</a:t>
            </a:r>
            <a:endParaRPr sz="1300">
              <a:latin typeface="Poppins Light"/>
              <a:ea typeface="Poppins Light"/>
              <a:cs typeface="Poppins Light"/>
              <a:sym typeface="Poppins Light"/>
            </a:endParaRPr>
          </a:p>
        </p:txBody>
      </p:sp>
      <p:sp>
        <p:nvSpPr>
          <p:cNvPr id="288" name="Google Shape;288;p18"/>
          <p:cNvSpPr/>
          <p:nvPr/>
        </p:nvSpPr>
        <p:spPr>
          <a:xfrm>
            <a:off x="8852617" y="5723056"/>
            <a:ext cx="20658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Uncertain economic conditions</a:t>
            </a:r>
            <a:endParaRPr sz="1300">
              <a:latin typeface="Poppins Light"/>
              <a:ea typeface="Poppins Light"/>
              <a:cs typeface="Poppins Light"/>
              <a:sym typeface="Poppins Light"/>
            </a:endParaRPr>
          </a:p>
        </p:txBody>
      </p:sp>
      <p:sp>
        <p:nvSpPr>
          <p:cNvPr id="289" name="Google Shape;289;p18"/>
          <p:cNvSpPr/>
          <p:nvPr/>
        </p:nvSpPr>
        <p:spPr>
          <a:xfrm>
            <a:off x="9037186" y="5372466"/>
            <a:ext cx="18813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Intense market competition</a:t>
            </a:r>
            <a:endParaRPr sz="1300">
              <a:latin typeface="Poppins Light"/>
              <a:ea typeface="Poppins Light"/>
              <a:cs typeface="Poppins Light"/>
              <a:sym typeface="Poppins Light"/>
            </a:endParaRPr>
          </a:p>
        </p:txBody>
      </p:sp>
      <p:sp>
        <p:nvSpPr>
          <p:cNvPr id="290" name="Google Shape;290;p18"/>
          <p:cNvSpPr/>
          <p:nvPr/>
        </p:nvSpPr>
        <p:spPr>
          <a:xfrm>
            <a:off x="6815623" y="5197172"/>
            <a:ext cx="16824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Supply chain disruptions</a:t>
            </a:r>
            <a:endParaRPr sz="1300">
              <a:latin typeface="Poppins Light"/>
              <a:ea typeface="Poppins Light"/>
              <a:cs typeface="Poppins Light"/>
              <a:sym typeface="Poppins Light"/>
            </a:endParaRPr>
          </a:p>
        </p:txBody>
      </p:sp>
      <p:sp>
        <p:nvSpPr>
          <p:cNvPr id="291" name="Google Shape;291;p18"/>
          <p:cNvSpPr/>
          <p:nvPr/>
        </p:nvSpPr>
        <p:spPr>
          <a:xfrm>
            <a:off x="6774747" y="5552127"/>
            <a:ext cx="17232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Resistance to org change</a:t>
            </a:r>
            <a:endParaRPr sz="1300">
              <a:latin typeface="Poppins Light"/>
              <a:ea typeface="Poppins Light"/>
              <a:cs typeface="Poppins Light"/>
              <a:sym typeface="Poppins Light"/>
            </a:endParaRPr>
          </a:p>
        </p:txBody>
      </p:sp>
      <p:sp>
        <p:nvSpPr>
          <p:cNvPr id="292" name="Google Shape;292;p18"/>
          <p:cNvSpPr/>
          <p:nvPr/>
        </p:nvSpPr>
        <p:spPr>
          <a:xfrm>
            <a:off x="6426151" y="4842217"/>
            <a:ext cx="20718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Shifts in customer expectations</a:t>
            </a:r>
            <a:endParaRPr sz="1300">
              <a:latin typeface="Poppins Light"/>
              <a:ea typeface="Poppins Light"/>
              <a:cs typeface="Poppins Light"/>
              <a:sym typeface="Poppins Light"/>
            </a:endParaRPr>
          </a:p>
        </p:txBody>
      </p:sp>
      <p:sp>
        <p:nvSpPr>
          <p:cNvPr id="293" name="Google Shape;293;p18"/>
          <p:cNvSpPr/>
          <p:nvPr/>
        </p:nvSpPr>
        <p:spPr>
          <a:xfrm>
            <a:off x="3465989" y="5552126"/>
            <a:ext cx="21948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Customer-centric product design</a:t>
            </a:r>
            <a:endParaRPr sz="1300">
              <a:latin typeface="Poppins Light"/>
              <a:ea typeface="Poppins Light"/>
              <a:cs typeface="Poppins Light"/>
              <a:sym typeface="Poppins Light"/>
            </a:endParaRPr>
          </a:p>
        </p:txBody>
      </p:sp>
      <p:sp>
        <p:nvSpPr>
          <p:cNvPr id="294" name="Google Shape;294;p18"/>
          <p:cNvSpPr/>
          <p:nvPr/>
        </p:nvSpPr>
        <p:spPr>
          <a:xfrm>
            <a:off x="3465989" y="5197171"/>
            <a:ext cx="15546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High operational costs</a:t>
            </a:r>
            <a:endParaRPr sz="1300">
              <a:latin typeface="Poppins Light"/>
              <a:ea typeface="Poppins Light"/>
              <a:cs typeface="Poppins Light"/>
              <a:sym typeface="Poppins Light"/>
            </a:endParaRPr>
          </a:p>
        </p:txBody>
      </p:sp>
      <p:sp>
        <p:nvSpPr>
          <p:cNvPr id="295" name="Google Shape;295;p18"/>
          <p:cNvSpPr/>
          <p:nvPr/>
        </p:nvSpPr>
        <p:spPr>
          <a:xfrm>
            <a:off x="3524085" y="4842215"/>
            <a:ext cx="21369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Gaps in customer engagement</a:t>
            </a:r>
            <a:endParaRPr sz="1300">
              <a:latin typeface="Poppins Light"/>
              <a:ea typeface="Poppins Light"/>
              <a:cs typeface="Poppins Light"/>
              <a:sym typeface="Poppins Light"/>
            </a:endParaRPr>
          </a:p>
        </p:txBody>
      </p:sp>
      <p:sp>
        <p:nvSpPr>
          <p:cNvPr id="296" name="Google Shape;296;p18"/>
          <p:cNvSpPr/>
          <p:nvPr/>
        </p:nvSpPr>
        <p:spPr>
          <a:xfrm>
            <a:off x="1206518" y="4671287"/>
            <a:ext cx="20805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High dependency on key talent</a:t>
            </a:r>
            <a:endParaRPr sz="1300">
              <a:latin typeface="Poppins Light"/>
              <a:ea typeface="Poppins Light"/>
              <a:cs typeface="Poppins Light"/>
              <a:sym typeface="Poppins Light"/>
            </a:endParaRPr>
          </a:p>
        </p:txBody>
      </p:sp>
      <p:sp>
        <p:nvSpPr>
          <p:cNvPr id="297" name="Google Shape;297;p18"/>
          <p:cNvSpPr/>
          <p:nvPr/>
        </p:nvSpPr>
        <p:spPr>
          <a:xfrm>
            <a:off x="1206518" y="5372465"/>
            <a:ext cx="16488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Potential technical debt</a:t>
            </a:r>
            <a:endParaRPr sz="1300">
              <a:latin typeface="Poppins Light"/>
              <a:ea typeface="Poppins Light"/>
              <a:cs typeface="Poppins Light"/>
              <a:sym typeface="Poppins Light"/>
            </a:endParaRPr>
          </a:p>
        </p:txBody>
      </p:sp>
      <p:sp>
        <p:nvSpPr>
          <p:cNvPr id="298" name="Google Shape;298;p18"/>
          <p:cNvSpPr/>
          <p:nvPr/>
        </p:nvSpPr>
        <p:spPr>
          <a:xfrm>
            <a:off x="1206518" y="5723054"/>
            <a:ext cx="21102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Inconsistent cross-team comms</a:t>
            </a:r>
            <a:endParaRPr sz="1300">
              <a:latin typeface="Poppins Light"/>
              <a:ea typeface="Poppins Light"/>
              <a:cs typeface="Poppins Light"/>
              <a:sym typeface="Poppins Light"/>
            </a:endParaRPr>
          </a:p>
        </p:txBody>
      </p:sp>
      <p:sp>
        <p:nvSpPr>
          <p:cNvPr id="299" name="Google Shape;299;p18"/>
          <p:cNvSpPr/>
          <p:nvPr/>
        </p:nvSpPr>
        <p:spPr>
          <a:xfrm>
            <a:off x="1206518" y="5031827"/>
            <a:ext cx="20262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Limited revenue diversification</a:t>
            </a:r>
            <a:endParaRPr sz="1300">
              <a:latin typeface="Poppins Light"/>
              <a:ea typeface="Poppins Light"/>
              <a:cs typeface="Poppins Light"/>
              <a:sym typeface="Poppins Light"/>
            </a:endParaRPr>
          </a:p>
        </p:txBody>
      </p:sp>
      <p:sp>
        <p:nvSpPr>
          <p:cNvPr id="300" name="Google Shape;300;p18"/>
          <p:cNvSpPr/>
          <p:nvPr/>
        </p:nvSpPr>
        <p:spPr>
          <a:xfrm>
            <a:off x="1206518" y="6073643"/>
            <a:ext cx="21099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Slow adoption of emerging tech</a:t>
            </a:r>
            <a:endParaRPr sz="1300">
              <a:latin typeface="Poppins Light"/>
              <a:ea typeface="Poppins Light"/>
              <a:cs typeface="Poppins Light"/>
              <a:sym typeface="Poppins Light"/>
            </a:endParaRPr>
          </a:p>
        </p:txBody>
      </p:sp>
      <p:sp>
        <p:nvSpPr>
          <p:cNvPr id="301" name="Google Shape;301;p18"/>
          <p:cNvSpPr txBox="1"/>
          <p:nvPr/>
        </p:nvSpPr>
        <p:spPr>
          <a:xfrm>
            <a:off x="3098200" y="846850"/>
            <a:ext cx="5995500" cy="492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6E89C0"/>
              </a:buClr>
              <a:buSzPts val="1800"/>
              <a:buFont typeface="Montserrat SemiBold"/>
              <a:buNone/>
            </a:pPr>
            <a:r>
              <a:rPr lang="en-US" sz="2600">
                <a:latin typeface="Poppins Light"/>
                <a:ea typeface="Poppins Light"/>
                <a:cs typeface="Poppins Light"/>
                <a:sym typeface="Poppins Light"/>
              </a:rPr>
              <a:t>Success Factors and Barriers</a:t>
            </a:r>
            <a:endParaRPr sz="2600">
              <a:latin typeface="Poppins Light"/>
              <a:ea typeface="Poppins Light"/>
              <a:cs typeface="Poppins Light"/>
              <a:sym typeface="Poppins Light"/>
            </a:endParaRPr>
          </a:p>
        </p:txBody>
      </p:sp>
      <p:sp>
        <p:nvSpPr>
          <p:cNvPr id="302" name="Google Shape;302;p18"/>
          <p:cNvSpPr/>
          <p:nvPr/>
        </p:nvSpPr>
        <p:spPr>
          <a:xfrm>
            <a:off x="6142788" y="1401655"/>
            <a:ext cx="5399700" cy="2559600"/>
          </a:xfrm>
          <a:prstGeom prst="roundRect">
            <a:avLst>
              <a:gd fmla="val 4488" name="adj"/>
            </a:avLst>
          </a:prstGeom>
          <a:solidFill>
            <a:schemeClr val="lt1"/>
          </a:soli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700" u="none" cap="none" strike="noStrike">
              <a:solidFill>
                <a:srgbClr val="FFFFFF"/>
              </a:solidFill>
              <a:latin typeface="Poppins Light"/>
              <a:ea typeface="Poppins Light"/>
              <a:cs typeface="Poppins Light"/>
              <a:sym typeface="Poppins Light"/>
            </a:endParaRPr>
          </a:p>
        </p:txBody>
      </p:sp>
      <p:sp>
        <p:nvSpPr>
          <p:cNvPr id="303" name="Google Shape;303;p18"/>
          <p:cNvSpPr/>
          <p:nvPr/>
        </p:nvSpPr>
        <p:spPr>
          <a:xfrm flipH="1" rot="5400000">
            <a:off x="10081194" y="2498998"/>
            <a:ext cx="2559600" cy="362700"/>
          </a:xfrm>
          <a:prstGeom prst="round2SameRect">
            <a:avLst>
              <a:gd fmla="val 32458" name="adj1"/>
              <a:gd fmla="val 0" name="adj2"/>
            </a:avLst>
          </a:prstGeom>
          <a:solidFill>
            <a:srgbClr val="CED7E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04" name="Google Shape;304;p18"/>
          <p:cNvSpPr txBox="1"/>
          <p:nvPr/>
        </p:nvSpPr>
        <p:spPr>
          <a:xfrm rot="5400000">
            <a:off x="10100138" y="2541904"/>
            <a:ext cx="2521800" cy="27690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E89C0"/>
              </a:buClr>
              <a:buSzPts val="1200"/>
              <a:buFont typeface="Montserrat"/>
              <a:buNone/>
            </a:pPr>
            <a:r>
              <a:rPr b="1" i="0" lang="en-US" sz="1200" u="none" cap="none" strike="noStrike">
                <a:solidFill>
                  <a:schemeClr val="lt1"/>
                </a:solidFill>
                <a:latin typeface="Poppins"/>
                <a:ea typeface="Poppins"/>
                <a:cs typeface="Poppins"/>
                <a:sym typeface="Poppins"/>
              </a:rPr>
              <a:t>CRITICAL SUCCESS FACTORS</a:t>
            </a:r>
            <a:endParaRPr>
              <a:solidFill>
                <a:schemeClr val="lt1"/>
              </a:solidFill>
              <a:latin typeface="Poppins"/>
              <a:ea typeface="Poppins"/>
              <a:cs typeface="Poppins"/>
              <a:sym typeface="Poppins"/>
            </a:endParaRPr>
          </a:p>
        </p:txBody>
      </p:sp>
      <p:sp>
        <p:nvSpPr>
          <p:cNvPr id="305" name="Google Shape;305;p18"/>
          <p:cNvSpPr/>
          <p:nvPr/>
        </p:nvSpPr>
        <p:spPr>
          <a:xfrm>
            <a:off x="649653" y="1400600"/>
            <a:ext cx="5399700" cy="2559600"/>
          </a:xfrm>
          <a:prstGeom prst="roundRect">
            <a:avLst>
              <a:gd fmla="val 4488" name="adj"/>
            </a:avLst>
          </a:prstGeom>
          <a:solidFill>
            <a:schemeClr val="lt1"/>
          </a:soli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i="0" sz="1700" u="none" cap="none" strike="noStrike">
              <a:solidFill>
                <a:srgbClr val="FFFFFF"/>
              </a:solidFill>
              <a:latin typeface="Poppins Light"/>
              <a:ea typeface="Poppins Light"/>
              <a:cs typeface="Poppins Light"/>
              <a:sym typeface="Poppins Light"/>
            </a:endParaRPr>
          </a:p>
        </p:txBody>
      </p:sp>
      <p:sp>
        <p:nvSpPr>
          <p:cNvPr id="306" name="Google Shape;306;p18"/>
          <p:cNvSpPr/>
          <p:nvPr/>
        </p:nvSpPr>
        <p:spPr>
          <a:xfrm rot="-5400000">
            <a:off x="-448796" y="2499000"/>
            <a:ext cx="2559600" cy="362700"/>
          </a:xfrm>
          <a:prstGeom prst="round2SameRect">
            <a:avLst>
              <a:gd fmla="val 32458" name="adj1"/>
              <a:gd fmla="val 0" name="adj2"/>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07" name="Google Shape;307;p18"/>
          <p:cNvSpPr txBox="1"/>
          <p:nvPr/>
        </p:nvSpPr>
        <p:spPr>
          <a:xfrm rot="-5400000">
            <a:off x="-262388" y="2541984"/>
            <a:ext cx="21867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E89C0"/>
              </a:buClr>
              <a:buSzPts val="1200"/>
              <a:buFont typeface="Montserrat"/>
              <a:buNone/>
            </a:pPr>
            <a:r>
              <a:rPr b="1" i="0" lang="en-US" sz="1200" u="none" cap="none" strike="noStrike">
                <a:solidFill>
                  <a:schemeClr val="lt1"/>
                </a:solidFill>
                <a:latin typeface="Poppins"/>
                <a:ea typeface="Poppins"/>
                <a:cs typeface="Poppins"/>
                <a:sym typeface="Poppins"/>
              </a:rPr>
              <a:t>INTERNAL ADVANTAGES</a:t>
            </a:r>
            <a:endParaRPr>
              <a:solidFill>
                <a:schemeClr val="lt1"/>
              </a:solidFill>
              <a:latin typeface="Poppins"/>
              <a:ea typeface="Poppins"/>
              <a:cs typeface="Poppins"/>
              <a:sym typeface="Poppins"/>
            </a:endParaRPr>
          </a:p>
        </p:txBody>
      </p:sp>
      <p:sp>
        <p:nvSpPr>
          <p:cNvPr id="308" name="Google Shape;308;p18"/>
          <p:cNvSpPr/>
          <p:nvPr/>
        </p:nvSpPr>
        <p:spPr>
          <a:xfrm>
            <a:off x="6553504" y="3077533"/>
            <a:ext cx="2043000" cy="272700"/>
          </a:xfrm>
          <a:prstGeom prst="roundRect">
            <a:avLst>
              <a:gd fmla="val 50000" name="adj"/>
            </a:avLst>
          </a:prstGeom>
          <a:solidFill>
            <a:schemeClr val="lt1"/>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Strategic industry partnerships</a:t>
            </a:r>
            <a:endParaRPr sz="1300">
              <a:latin typeface="Poppins Light"/>
              <a:ea typeface="Poppins Light"/>
              <a:cs typeface="Poppins Light"/>
              <a:sym typeface="Poppins Light"/>
            </a:endParaRPr>
          </a:p>
        </p:txBody>
      </p:sp>
      <p:sp>
        <p:nvSpPr>
          <p:cNvPr id="309" name="Google Shape;309;p18"/>
          <p:cNvSpPr/>
          <p:nvPr/>
        </p:nvSpPr>
        <p:spPr>
          <a:xfrm>
            <a:off x="6482384" y="2012668"/>
            <a:ext cx="2114100" cy="272700"/>
          </a:xfrm>
          <a:prstGeom prst="roundRect">
            <a:avLst>
              <a:gd fmla="val 50000" name="adj"/>
            </a:avLst>
          </a:prstGeom>
          <a:solidFill>
            <a:schemeClr val="lt1"/>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Speed to market for innovations</a:t>
            </a:r>
            <a:endParaRPr sz="1300">
              <a:latin typeface="Poppins Light"/>
              <a:ea typeface="Poppins Light"/>
              <a:cs typeface="Poppins Light"/>
              <a:sym typeface="Poppins Light"/>
            </a:endParaRPr>
          </a:p>
        </p:txBody>
      </p:sp>
      <p:sp>
        <p:nvSpPr>
          <p:cNvPr id="310" name="Google Shape;310;p18"/>
          <p:cNvSpPr/>
          <p:nvPr/>
        </p:nvSpPr>
        <p:spPr>
          <a:xfrm>
            <a:off x="6873544" y="2722578"/>
            <a:ext cx="1722900" cy="272700"/>
          </a:xfrm>
          <a:prstGeom prst="roundRect">
            <a:avLst>
              <a:gd fmla="val 50000" name="adj"/>
            </a:avLst>
          </a:prstGeom>
          <a:solidFill>
            <a:schemeClr val="lt1"/>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Adaptive business model</a:t>
            </a:r>
            <a:endParaRPr sz="1300">
              <a:latin typeface="Poppins Light"/>
              <a:ea typeface="Poppins Light"/>
              <a:cs typeface="Poppins Light"/>
              <a:sym typeface="Poppins Light"/>
            </a:endParaRPr>
          </a:p>
        </p:txBody>
      </p:sp>
      <p:sp>
        <p:nvSpPr>
          <p:cNvPr id="311" name="Google Shape;311;p18"/>
          <p:cNvSpPr/>
          <p:nvPr/>
        </p:nvSpPr>
        <p:spPr>
          <a:xfrm>
            <a:off x="6555195" y="2367623"/>
            <a:ext cx="2041200" cy="272700"/>
          </a:xfrm>
          <a:prstGeom prst="roundRect">
            <a:avLst>
              <a:gd fmla="val 50000" name="adj"/>
            </a:avLst>
          </a:prstGeom>
          <a:solidFill>
            <a:schemeClr val="lt1"/>
          </a:solidFill>
          <a:ln cap="flat" cmpd="sng" w="9525">
            <a:solidFill>
              <a:srgbClr val="CED7EA"/>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Continuous R&amp;D development</a:t>
            </a:r>
            <a:endParaRPr sz="1300">
              <a:latin typeface="Poppins Light"/>
              <a:ea typeface="Poppins Light"/>
              <a:cs typeface="Poppins Light"/>
              <a:sym typeface="Poppins Light"/>
            </a:endParaRPr>
          </a:p>
        </p:txBody>
      </p:sp>
      <p:sp>
        <p:nvSpPr>
          <p:cNvPr id="312" name="Google Shape;312;p18"/>
          <p:cNvSpPr/>
          <p:nvPr/>
        </p:nvSpPr>
        <p:spPr>
          <a:xfrm>
            <a:off x="9048197" y="1657713"/>
            <a:ext cx="1870200" cy="272700"/>
          </a:xfrm>
          <a:prstGeom prst="roundRect">
            <a:avLst>
              <a:gd fmla="val 50000" name="adj"/>
            </a:avLst>
          </a:prstGeom>
          <a:solidFill>
            <a:schemeClr val="lt1"/>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Effective data monetization</a:t>
            </a:r>
            <a:endParaRPr sz="1300">
              <a:latin typeface="Poppins Light"/>
              <a:ea typeface="Poppins Light"/>
              <a:cs typeface="Poppins Light"/>
              <a:sym typeface="Poppins Light"/>
            </a:endParaRPr>
          </a:p>
        </p:txBody>
      </p:sp>
      <p:sp>
        <p:nvSpPr>
          <p:cNvPr id="313" name="Google Shape;313;p18"/>
          <p:cNvSpPr/>
          <p:nvPr/>
        </p:nvSpPr>
        <p:spPr>
          <a:xfrm>
            <a:off x="8921197" y="2367623"/>
            <a:ext cx="1997100" cy="272700"/>
          </a:xfrm>
          <a:prstGeom prst="roundRect">
            <a:avLst>
              <a:gd fmla="val 50000" name="adj"/>
            </a:avLst>
          </a:prstGeom>
          <a:solidFill>
            <a:schemeClr val="lt1"/>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Cross-functional collaboration</a:t>
            </a:r>
            <a:endParaRPr sz="1300">
              <a:latin typeface="Poppins Light"/>
              <a:ea typeface="Poppins Light"/>
              <a:cs typeface="Poppins Light"/>
              <a:sym typeface="Poppins Light"/>
            </a:endParaRPr>
          </a:p>
        </p:txBody>
      </p:sp>
      <p:sp>
        <p:nvSpPr>
          <p:cNvPr id="314" name="Google Shape;314;p18"/>
          <p:cNvSpPr/>
          <p:nvPr/>
        </p:nvSpPr>
        <p:spPr>
          <a:xfrm>
            <a:off x="8723506" y="2722578"/>
            <a:ext cx="2194800" cy="272700"/>
          </a:xfrm>
          <a:prstGeom prst="roundRect">
            <a:avLst>
              <a:gd fmla="val 50000" name="adj"/>
            </a:avLst>
          </a:prstGeom>
          <a:solidFill>
            <a:schemeClr val="lt1"/>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Customer-centric product design</a:t>
            </a:r>
            <a:endParaRPr sz="1300">
              <a:latin typeface="Poppins Light"/>
              <a:ea typeface="Poppins Light"/>
              <a:cs typeface="Poppins Light"/>
              <a:sym typeface="Poppins Light"/>
            </a:endParaRPr>
          </a:p>
        </p:txBody>
      </p:sp>
      <p:sp>
        <p:nvSpPr>
          <p:cNvPr id="315" name="Google Shape;315;p18"/>
          <p:cNvSpPr/>
          <p:nvPr/>
        </p:nvSpPr>
        <p:spPr>
          <a:xfrm>
            <a:off x="8999083" y="2012668"/>
            <a:ext cx="1919400" cy="272700"/>
          </a:xfrm>
          <a:prstGeom prst="roundRect">
            <a:avLst>
              <a:gd fmla="val 50000" name="adj"/>
            </a:avLst>
          </a:prstGeom>
          <a:solidFill>
            <a:schemeClr val="lt1"/>
          </a:solidFill>
          <a:ln cap="flat" cmpd="sng" w="9525">
            <a:solidFill>
              <a:srgbClr val="CED7EA"/>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Strong leadership alignment</a:t>
            </a:r>
            <a:endParaRPr sz="1300">
              <a:latin typeface="Poppins Light"/>
              <a:ea typeface="Poppins Light"/>
              <a:cs typeface="Poppins Light"/>
              <a:sym typeface="Poppins Light"/>
            </a:endParaRPr>
          </a:p>
        </p:txBody>
      </p:sp>
      <p:sp>
        <p:nvSpPr>
          <p:cNvPr id="316" name="Google Shape;316;p18"/>
          <p:cNvSpPr/>
          <p:nvPr/>
        </p:nvSpPr>
        <p:spPr>
          <a:xfrm>
            <a:off x="8960986" y="3077533"/>
            <a:ext cx="1957500" cy="272700"/>
          </a:xfrm>
          <a:prstGeom prst="roundRect">
            <a:avLst>
              <a:gd fmla="val 50000" name="adj"/>
            </a:avLst>
          </a:prstGeom>
          <a:solidFill>
            <a:schemeClr val="lt1"/>
          </a:solidFill>
          <a:ln cap="flat" cmpd="sng" w="9525">
            <a:solidFill>
              <a:srgbClr val="CED7EA"/>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Talent acquisition &amp; retention</a:t>
            </a:r>
            <a:endParaRPr sz="1300">
              <a:latin typeface="Poppins Light"/>
              <a:ea typeface="Poppins Light"/>
              <a:cs typeface="Poppins Light"/>
              <a:sym typeface="Poppins Light"/>
            </a:endParaRPr>
          </a:p>
        </p:txBody>
      </p:sp>
      <p:sp>
        <p:nvSpPr>
          <p:cNvPr id="317" name="Google Shape;317;p18"/>
          <p:cNvSpPr/>
          <p:nvPr/>
        </p:nvSpPr>
        <p:spPr>
          <a:xfrm>
            <a:off x="9146405" y="3432488"/>
            <a:ext cx="1772100" cy="272700"/>
          </a:xfrm>
          <a:prstGeom prst="roundRect">
            <a:avLst>
              <a:gd fmla="val 50000" name="adj"/>
            </a:avLst>
          </a:prstGeom>
          <a:solidFill>
            <a:schemeClr val="lt1"/>
          </a:solidFill>
          <a:ln cap="flat" cmpd="sng" w="9525">
            <a:solidFill>
              <a:srgbClr val="CED7EA"/>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Cybersecurity compliance</a:t>
            </a:r>
            <a:endParaRPr sz="1300">
              <a:latin typeface="Poppins Light"/>
              <a:ea typeface="Poppins Light"/>
              <a:cs typeface="Poppins Light"/>
              <a:sym typeface="Poppins Light"/>
            </a:endParaRPr>
          </a:p>
        </p:txBody>
      </p:sp>
      <p:sp>
        <p:nvSpPr>
          <p:cNvPr id="318" name="Google Shape;318;p18"/>
          <p:cNvSpPr/>
          <p:nvPr/>
        </p:nvSpPr>
        <p:spPr>
          <a:xfrm>
            <a:off x="1273590" y="2366568"/>
            <a:ext cx="1854600" cy="272700"/>
          </a:xfrm>
          <a:prstGeom prst="roundRect">
            <a:avLst>
              <a:gd fmla="val 50000" name="adj"/>
            </a:avLst>
          </a:prstGeom>
          <a:solidFill>
            <a:schemeClr val="lt1"/>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Agile product development</a:t>
            </a:r>
            <a:endParaRPr sz="1300">
              <a:latin typeface="Poppins Light"/>
              <a:ea typeface="Poppins Light"/>
              <a:cs typeface="Poppins Light"/>
              <a:sym typeface="Poppins Light"/>
            </a:endParaRPr>
          </a:p>
        </p:txBody>
      </p:sp>
      <p:sp>
        <p:nvSpPr>
          <p:cNvPr id="319" name="Google Shape;319;p18"/>
          <p:cNvSpPr/>
          <p:nvPr/>
        </p:nvSpPr>
        <p:spPr>
          <a:xfrm>
            <a:off x="1273590" y="3076478"/>
            <a:ext cx="1947000" cy="272700"/>
          </a:xfrm>
          <a:prstGeom prst="roundRect">
            <a:avLst>
              <a:gd fmla="val 50000" name="adj"/>
            </a:avLst>
          </a:prstGeom>
          <a:solidFill>
            <a:schemeClr val="lt1"/>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Scalable digital infrastructure</a:t>
            </a:r>
            <a:endParaRPr sz="1300">
              <a:latin typeface="Poppins Light"/>
              <a:ea typeface="Poppins Light"/>
              <a:cs typeface="Poppins Light"/>
              <a:sym typeface="Poppins Light"/>
            </a:endParaRPr>
          </a:p>
        </p:txBody>
      </p:sp>
      <p:sp>
        <p:nvSpPr>
          <p:cNvPr id="320" name="Google Shape;320;p18"/>
          <p:cNvSpPr/>
          <p:nvPr/>
        </p:nvSpPr>
        <p:spPr>
          <a:xfrm>
            <a:off x="3359725" y="2189090"/>
            <a:ext cx="1947000" cy="272700"/>
          </a:xfrm>
          <a:prstGeom prst="roundRect">
            <a:avLst>
              <a:gd fmla="val 50000" name="adj"/>
            </a:avLst>
          </a:prstGeom>
          <a:solidFill>
            <a:schemeClr val="lt1"/>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Established brand reputation</a:t>
            </a:r>
            <a:endParaRPr sz="1300">
              <a:latin typeface="Poppins Light"/>
              <a:ea typeface="Poppins Light"/>
              <a:cs typeface="Poppins Light"/>
              <a:sym typeface="Poppins Light"/>
            </a:endParaRPr>
          </a:p>
        </p:txBody>
      </p:sp>
      <p:sp>
        <p:nvSpPr>
          <p:cNvPr id="321" name="Google Shape;321;p18"/>
          <p:cNvSpPr/>
          <p:nvPr/>
        </p:nvSpPr>
        <p:spPr>
          <a:xfrm>
            <a:off x="1273590" y="2011613"/>
            <a:ext cx="1643100" cy="272700"/>
          </a:xfrm>
          <a:prstGeom prst="roundRect">
            <a:avLst>
              <a:gd fmla="val 50000" name="adj"/>
            </a:avLst>
          </a:prstGeom>
          <a:solidFill>
            <a:schemeClr val="lt1"/>
          </a:solidFill>
          <a:ln cap="flat" cmpd="sng" w="9525">
            <a:solidFill>
              <a:srgbClr val="CED7EA"/>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Strong leadership vision</a:t>
            </a:r>
            <a:endParaRPr sz="1300">
              <a:latin typeface="Poppins Light"/>
              <a:ea typeface="Poppins Light"/>
              <a:cs typeface="Poppins Light"/>
              <a:sym typeface="Poppins Light"/>
            </a:endParaRPr>
          </a:p>
        </p:txBody>
      </p:sp>
      <p:sp>
        <p:nvSpPr>
          <p:cNvPr id="322" name="Google Shape;322;p18"/>
          <p:cNvSpPr/>
          <p:nvPr/>
        </p:nvSpPr>
        <p:spPr>
          <a:xfrm>
            <a:off x="1273590" y="2721523"/>
            <a:ext cx="1629900" cy="272700"/>
          </a:xfrm>
          <a:prstGeom prst="roundRect">
            <a:avLst>
              <a:gd fmla="val 50000" name="adj"/>
            </a:avLst>
          </a:prstGeom>
          <a:solidFill>
            <a:schemeClr val="lt1"/>
          </a:solidFill>
          <a:ln cap="flat" cmpd="sng" w="9525">
            <a:solidFill>
              <a:srgbClr val="CED7EA"/>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Strong R&amp;D capabilities</a:t>
            </a:r>
            <a:endParaRPr sz="1300">
              <a:latin typeface="Poppins Light"/>
              <a:ea typeface="Poppins Light"/>
              <a:cs typeface="Poppins Light"/>
              <a:sym typeface="Poppins Light"/>
            </a:endParaRPr>
          </a:p>
        </p:txBody>
      </p:sp>
      <p:sp>
        <p:nvSpPr>
          <p:cNvPr id="323" name="Google Shape;323;p18"/>
          <p:cNvSpPr/>
          <p:nvPr/>
        </p:nvSpPr>
        <p:spPr>
          <a:xfrm>
            <a:off x="3359725" y="2544045"/>
            <a:ext cx="1350300" cy="272700"/>
          </a:xfrm>
          <a:prstGeom prst="roundRect">
            <a:avLst>
              <a:gd fmla="val 50000" name="adj"/>
            </a:avLst>
          </a:prstGeom>
          <a:solidFill>
            <a:schemeClr val="lt1"/>
          </a:solidFill>
          <a:ln cap="flat" cmpd="sng" w="9525">
            <a:solidFill>
              <a:srgbClr val="CED7EA"/>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Top tier tech talent</a:t>
            </a:r>
            <a:endParaRPr sz="1300">
              <a:latin typeface="Poppins Light"/>
              <a:ea typeface="Poppins Light"/>
              <a:cs typeface="Poppins Light"/>
              <a:sym typeface="Poppins Light"/>
            </a:endParaRPr>
          </a:p>
        </p:txBody>
      </p:sp>
      <p:sp>
        <p:nvSpPr>
          <p:cNvPr id="324" name="Google Shape;324;p18"/>
          <p:cNvSpPr/>
          <p:nvPr/>
        </p:nvSpPr>
        <p:spPr>
          <a:xfrm>
            <a:off x="3359725" y="2899000"/>
            <a:ext cx="2133900" cy="272700"/>
          </a:xfrm>
          <a:prstGeom prst="roundRect">
            <a:avLst>
              <a:gd fmla="val 50000" name="adj"/>
            </a:avLst>
          </a:prstGeom>
          <a:solidFill>
            <a:schemeClr val="lt1"/>
          </a:solidFill>
          <a:ln cap="flat" cmpd="sng" w="9525">
            <a:solidFill>
              <a:srgbClr val="CED7EA"/>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Robust cybersecurity framework</a:t>
            </a:r>
            <a:endParaRPr sz="1300">
              <a:latin typeface="Poppins Light"/>
              <a:ea typeface="Poppins Light"/>
              <a:cs typeface="Poppins Light"/>
              <a:sym typeface="Poppins Light"/>
            </a:endParaRPr>
          </a:p>
        </p:txBody>
      </p:sp>
      <p:sp>
        <p:nvSpPr>
          <p:cNvPr id="325" name="Google Shape;325;p18"/>
          <p:cNvSpPr/>
          <p:nvPr/>
        </p:nvSpPr>
        <p:spPr>
          <a:xfrm>
            <a:off x="1206518" y="4320698"/>
            <a:ext cx="1854600" cy="272700"/>
          </a:xfrm>
          <a:prstGeom prst="roundRect">
            <a:avLst>
              <a:gd fmla="val 50000" name="adj"/>
            </a:avLst>
          </a:prstGeom>
          <a:solidFill>
            <a:schemeClr val="lt1"/>
          </a:solidFill>
          <a:ln cap="flat" cmpd="sng" w="9525">
            <a:solidFill>
              <a:srgbClr val="D0D0D0"/>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000000"/>
              </a:buClr>
              <a:buSzPts val="900"/>
              <a:buFont typeface="Montserrat"/>
              <a:buNone/>
            </a:pPr>
            <a:r>
              <a:rPr i="0" lang="en-US" sz="800" u="none" cap="none" strike="noStrike">
                <a:solidFill>
                  <a:srgbClr val="000000"/>
                </a:solidFill>
                <a:latin typeface="Poppins Light"/>
                <a:ea typeface="Poppins Light"/>
                <a:cs typeface="Poppins Light"/>
                <a:sym typeface="Poppins Light"/>
              </a:rPr>
              <a:t>Complex internal processes</a:t>
            </a:r>
            <a:endParaRPr sz="1300">
              <a:latin typeface="Poppins Light"/>
              <a:ea typeface="Poppins Light"/>
              <a:cs typeface="Poppins Light"/>
              <a:sym typeface="Poppins Light"/>
            </a:endParaRPr>
          </a:p>
        </p:txBody>
      </p:sp>
      <p:sp>
        <p:nvSpPr>
          <p:cNvPr id="326" name="Google Shape;326;p18"/>
          <p:cNvSpPr/>
          <p:nvPr/>
        </p:nvSpPr>
        <p:spPr>
          <a:xfrm>
            <a:off x="6555195" y="2367623"/>
            <a:ext cx="2041200" cy="272700"/>
          </a:xfrm>
          <a:prstGeom prst="roundRect">
            <a:avLst>
              <a:gd fmla="val 50000" name="adj"/>
            </a:avLst>
          </a:prstGeom>
          <a:solidFill>
            <a:schemeClr val="accent4"/>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375979"/>
              </a:buClr>
              <a:buSzPts val="900"/>
              <a:buFont typeface="Montserrat"/>
              <a:buNone/>
            </a:pPr>
            <a:r>
              <a:rPr i="0" lang="en-US" sz="800" u="none" cap="none" strike="noStrike">
                <a:solidFill>
                  <a:schemeClr val="dk1"/>
                </a:solidFill>
                <a:latin typeface="Poppins Light"/>
                <a:ea typeface="Poppins Light"/>
                <a:cs typeface="Poppins Light"/>
                <a:sym typeface="Poppins Light"/>
              </a:rPr>
              <a:t>Continuous R&amp;D development</a:t>
            </a:r>
            <a:endParaRPr sz="1300">
              <a:solidFill>
                <a:schemeClr val="dk1"/>
              </a:solidFill>
              <a:latin typeface="Poppins Light"/>
              <a:ea typeface="Poppins Light"/>
              <a:cs typeface="Poppins Light"/>
              <a:sym typeface="Poppins Light"/>
            </a:endParaRPr>
          </a:p>
        </p:txBody>
      </p:sp>
      <p:sp>
        <p:nvSpPr>
          <p:cNvPr id="327" name="Google Shape;327;p18"/>
          <p:cNvSpPr/>
          <p:nvPr/>
        </p:nvSpPr>
        <p:spPr>
          <a:xfrm>
            <a:off x="8999083" y="2012668"/>
            <a:ext cx="1919400" cy="272700"/>
          </a:xfrm>
          <a:prstGeom prst="roundRect">
            <a:avLst>
              <a:gd fmla="val 50000" name="adj"/>
            </a:avLst>
          </a:prstGeom>
          <a:solidFill>
            <a:schemeClr val="accent4"/>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375979"/>
              </a:buClr>
              <a:buSzPts val="900"/>
              <a:buFont typeface="Montserrat"/>
              <a:buNone/>
            </a:pPr>
            <a:r>
              <a:rPr i="0" lang="en-US" sz="800" u="none" cap="none" strike="noStrike">
                <a:solidFill>
                  <a:schemeClr val="dk1"/>
                </a:solidFill>
                <a:latin typeface="Poppins Light"/>
                <a:ea typeface="Poppins Light"/>
                <a:cs typeface="Poppins Light"/>
                <a:sym typeface="Poppins Light"/>
              </a:rPr>
              <a:t>Strong leadership alignment</a:t>
            </a:r>
            <a:endParaRPr sz="1300">
              <a:solidFill>
                <a:schemeClr val="dk1"/>
              </a:solidFill>
              <a:latin typeface="Poppins Light"/>
              <a:ea typeface="Poppins Light"/>
              <a:cs typeface="Poppins Light"/>
              <a:sym typeface="Poppins Light"/>
            </a:endParaRPr>
          </a:p>
        </p:txBody>
      </p:sp>
      <p:sp>
        <p:nvSpPr>
          <p:cNvPr id="328" name="Google Shape;328;p18"/>
          <p:cNvSpPr/>
          <p:nvPr/>
        </p:nvSpPr>
        <p:spPr>
          <a:xfrm>
            <a:off x="8960986" y="3077533"/>
            <a:ext cx="1957500" cy="272700"/>
          </a:xfrm>
          <a:prstGeom prst="roundRect">
            <a:avLst>
              <a:gd fmla="val 50000" name="adj"/>
            </a:avLst>
          </a:prstGeom>
          <a:solidFill>
            <a:schemeClr val="accent4"/>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375979"/>
              </a:buClr>
              <a:buSzPts val="900"/>
              <a:buFont typeface="Montserrat"/>
              <a:buNone/>
            </a:pPr>
            <a:r>
              <a:rPr i="0" lang="en-US" sz="800" u="none" cap="none" strike="noStrike">
                <a:solidFill>
                  <a:schemeClr val="dk1"/>
                </a:solidFill>
                <a:latin typeface="Poppins Light"/>
                <a:ea typeface="Poppins Light"/>
                <a:cs typeface="Poppins Light"/>
                <a:sym typeface="Poppins Light"/>
              </a:rPr>
              <a:t>Talent acquisition &amp; retention</a:t>
            </a:r>
            <a:endParaRPr sz="1300">
              <a:solidFill>
                <a:schemeClr val="dk1"/>
              </a:solidFill>
              <a:latin typeface="Poppins Light"/>
              <a:ea typeface="Poppins Light"/>
              <a:cs typeface="Poppins Light"/>
              <a:sym typeface="Poppins Light"/>
            </a:endParaRPr>
          </a:p>
        </p:txBody>
      </p:sp>
      <p:sp>
        <p:nvSpPr>
          <p:cNvPr id="329" name="Google Shape;329;p18"/>
          <p:cNvSpPr/>
          <p:nvPr/>
        </p:nvSpPr>
        <p:spPr>
          <a:xfrm>
            <a:off x="9146405" y="3432488"/>
            <a:ext cx="1772100" cy="272700"/>
          </a:xfrm>
          <a:prstGeom prst="roundRect">
            <a:avLst>
              <a:gd fmla="val 50000" name="adj"/>
            </a:avLst>
          </a:prstGeom>
          <a:solidFill>
            <a:schemeClr val="accent4"/>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rgbClr val="375979"/>
              </a:buClr>
              <a:buSzPts val="900"/>
              <a:buFont typeface="Montserrat"/>
              <a:buNone/>
            </a:pPr>
            <a:r>
              <a:rPr i="0" lang="en-US" sz="800" u="none" cap="none" strike="noStrike">
                <a:solidFill>
                  <a:schemeClr val="dk1"/>
                </a:solidFill>
                <a:latin typeface="Poppins Light"/>
                <a:ea typeface="Poppins Light"/>
                <a:cs typeface="Poppins Light"/>
                <a:sym typeface="Poppins Light"/>
              </a:rPr>
              <a:t>Cybersecurity compliance</a:t>
            </a:r>
            <a:endParaRPr sz="1300">
              <a:solidFill>
                <a:schemeClr val="dk1"/>
              </a:solidFill>
              <a:latin typeface="Poppins Light"/>
              <a:ea typeface="Poppins Light"/>
              <a:cs typeface="Poppins Light"/>
              <a:sym typeface="Poppins Light"/>
            </a:endParaRPr>
          </a:p>
        </p:txBody>
      </p:sp>
      <p:sp>
        <p:nvSpPr>
          <p:cNvPr id="330" name="Google Shape;330;p18"/>
          <p:cNvSpPr/>
          <p:nvPr/>
        </p:nvSpPr>
        <p:spPr>
          <a:xfrm>
            <a:off x="9037186" y="5372466"/>
            <a:ext cx="1881300" cy="272700"/>
          </a:xfrm>
          <a:prstGeom prst="roundRect">
            <a:avLst>
              <a:gd fmla="val 50000" name="adj"/>
            </a:avLst>
          </a:prstGeom>
          <a:solidFill>
            <a:srgbClr val="7B7B7B">
              <a:alpha val="20000"/>
            </a:srgbClr>
          </a:solidFill>
          <a:ln>
            <a:noFill/>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chemeClr val="accent4"/>
              </a:buClr>
              <a:buSzPts val="900"/>
              <a:buFont typeface="Montserrat"/>
              <a:buNone/>
            </a:pPr>
            <a:r>
              <a:rPr i="0" lang="en-US" sz="800" u="none" cap="none" strike="noStrike">
                <a:solidFill>
                  <a:schemeClr val="dk1"/>
                </a:solidFill>
                <a:latin typeface="Poppins Light"/>
                <a:ea typeface="Poppins Light"/>
                <a:cs typeface="Poppins Light"/>
                <a:sym typeface="Poppins Light"/>
              </a:rPr>
              <a:t>Intense market competition</a:t>
            </a:r>
            <a:endParaRPr sz="1300">
              <a:solidFill>
                <a:schemeClr val="dk1"/>
              </a:solidFill>
              <a:latin typeface="Poppins Light"/>
              <a:ea typeface="Poppins Light"/>
              <a:cs typeface="Poppins Light"/>
              <a:sym typeface="Poppins Light"/>
            </a:endParaRPr>
          </a:p>
        </p:txBody>
      </p:sp>
      <p:sp>
        <p:nvSpPr>
          <p:cNvPr id="331" name="Google Shape;331;p18"/>
          <p:cNvSpPr/>
          <p:nvPr/>
        </p:nvSpPr>
        <p:spPr>
          <a:xfrm>
            <a:off x="6774747" y="5552127"/>
            <a:ext cx="1723200" cy="272700"/>
          </a:xfrm>
          <a:prstGeom prst="roundRect">
            <a:avLst>
              <a:gd fmla="val 50000" name="adj"/>
            </a:avLst>
          </a:prstGeom>
          <a:solidFill>
            <a:srgbClr val="7B7B7B">
              <a:alpha val="20000"/>
            </a:srgbClr>
          </a:solidFill>
          <a:ln>
            <a:noFill/>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chemeClr val="accent4"/>
              </a:buClr>
              <a:buSzPts val="900"/>
              <a:buFont typeface="Montserrat"/>
              <a:buNone/>
            </a:pPr>
            <a:r>
              <a:rPr i="0" lang="en-US" sz="800" u="none" cap="none" strike="noStrike">
                <a:solidFill>
                  <a:schemeClr val="dk1"/>
                </a:solidFill>
                <a:latin typeface="Poppins Light"/>
                <a:ea typeface="Poppins Light"/>
                <a:cs typeface="Poppins Light"/>
                <a:sym typeface="Poppins Light"/>
              </a:rPr>
              <a:t>Resistance to org change</a:t>
            </a:r>
            <a:endParaRPr sz="1300">
              <a:solidFill>
                <a:schemeClr val="dk1"/>
              </a:solidFill>
              <a:latin typeface="Poppins Light"/>
              <a:ea typeface="Poppins Light"/>
              <a:cs typeface="Poppins Light"/>
              <a:sym typeface="Poppins Light"/>
            </a:endParaRPr>
          </a:p>
        </p:txBody>
      </p:sp>
      <p:sp>
        <p:nvSpPr>
          <p:cNvPr id="332" name="Google Shape;332;p18"/>
          <p:cNvSpPr/>
          <p:nvPr/>
        </p:nvSpPr>
        <p:spPr>
          <a:xfrm>
            <a:off x="6426151" y="4842217"/>
            <a:ext cx="2071800" cy="272700"/>
          </a:xfrm>
          <a:prstGeom prst="roundRect">
            <a:avLst>
              <a:gd fmla="val 50000" name="adj"/>
            </a:avLst>
          </a:prstGeom>
          <a:solidFill>
            <a:srgbClr val="7B7B7B">
              <a:alpha val="20000"/>
            </a:srgbClr>
          </a:solidFill>
          <a:ln>
            <a:noFill/>
          </a:ln>
        </p:spPr>
        <p:txBody>
          <a:bodyPr anchorCtr="0" anchor="ctr" bIns="27425" lIns="91425" spcFirstLastPara="1" rIns="91425" wrap="square" tIns="27425">
            <a:noAutofit/>
          </a:bodyPr>
          <a:lstStyle/>
          <a:p>
            <a:pPr indent="0" lvl="0" marL="0" marR="0" rtl="0" algn="r">
              <a:lnSpc>
                <a:spcPct val="100000"/>
              </a:lnSpc>
              <a:spcBef>
                <a:spcPts val="0"/>
              </a:spcBef>
              <a:spcAft>
                <a:spcPts val="0"/>
              </a:spcAft>
              <a:buClr>
                <a:schemeClr val="accent4"/>
              </a:buClr>
              <a:buSzPts val="900"/>
              <a:buFont typeface="Montserrat"/>
              <a:buNone/>
            </a:pPr>
            <a:r>
              <a:rPr i="0" lang="en-US" sz="800" u="none" cap="none" strike="noStrike">
                <a:solidFill>
                  <a:schemeClr val="dk1"/>
                </a:solidFill>
                <a:latin typeface="Poppins Light"/>
                <a:ea typeface="Poppins Light"/>
                <a:cs typeface="Poppins Light"/>
                <a:sym typeface="Poppins Light"/>
              </a:rPr>
              <a:t>Shifts in customer expectations</a:t>
            </a:r>
            <a:endParaRPr sz="1300">
              <a:solidFill>
                <a:schemeClr val="dk1"/>
              </a:solidFill>
              <a:latin typeface="Poppins Light"/>
              <a:ea typeface="Poppins Light"/>
              <a:cs typeface="Poppins Light"/>
              <a:sym typeface="Poppins Light"/>
            </a:endParaRPr>
          </a:p>
        </p:txBody>
      </p:sp>
      <p:sp>
        <p:nvSpPr>
          <p:cNvPr id="333" name="Google Shape;333;p18"/>
          <p:cNvSpPr/>
          <p:nvPr/>
        </p:nvSpPr>
        <p:spPr>
          <a:xfrm>
            <a:off x="3524085" y="4842215"/>
            <a:ext cx="2136600" cy="272700"/>
          </a:xfrm>
          <a:prstGeom prst="roundRect">
            <a:avLst>
              <a:gd fmla="val 50000" name="adj"/>
            </a:avLst>
          </a:prstGeom>
          <a:solidFill>
            <a:srgbClr val="7B7B7B">
              <a:alpha val="20000"/>
            </a:srgbClr>
          </a:solidFill>
          <a:ln>
            <a:noFill/>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chemeClr val="accent4"/>
              </a:buClr>
              <a:buSzPts val="900"/>
              <a:buFont typeface="Montserrat"/>
              <a:buNone/>
            </a:pPr>
            <a:r>
              <a:rPr i="0" lang="en-US" sz="800" u="none" cap="none" strike="noStrike">
                <a:solidFill>
                  <a:schemeClr val="dk1"/>
                </a:solidFill>
                <a:latin typeface="Poppins Light"/>
                <a:ea typeface="Poppins Light"/>
                <a:cs typeface="Poppins Light"/>
                <a:sym typeface="Poppins Light"/>
              </a:rPr>
              <a:t>Gaps in customer engagement</a:t>
            </a:r>
            <a:endParaRPr sz="1300">
              <a:solidFill>
                <a:schemeClr val="dk1"/>
              </a:solidFill>
              <a:latin typeface="Poppins Light"/>
              <a:ea typeface="Poppins Light"/>
              <a:cs typeface="Poppins Light"/>
              <a:sym typeface="Poppins Light"/>
            </a:endParaRPr>
          </a:p>
        </p:txBody>
      </p:sp>
      <p:sp>
        <p:nvSpPr>
          <p:cNvPr id="334" name="Google Shape;334;p18"/>
          <p:cNvSpPr/>
          <p:nvPr/>
        </p:nvSpPr>
        <p:spPr>
          <a:xfrm>
            <a:off x="1273590" y="2011613"/>
            <a:ext cx="1643100" cy="272700"/>
          </a:xfrm>
          <a:prstGeom prst="roundRect">
            <a:avLst>
              <a:gd fmla="val 50000" name="adj"/>
            </a:avLst>
          </a:prstGeom>
          <a:solidFill>
            <a:schemeClr val="accent4"/>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375979"/>
              </a:buClr>
              <a:buSzPts val="900"/>
              <a:buFont typeface="Montserrat"/>
              <a:buNone/>
            </a:pPr>
            <a:r>
              <a:rPr i="0" lang="en-US" sz="800" u="none" cap="none" strike="noStrike">
                <a:solidFill>
                  <a:schemeClr val="dk1"/>
                </a:solidFill>
                <a:latin typeface="Poppins Light"/>
                <a:ea typeface="Poppins Light"/>
                <a:cs typeface="Poppins Light"/>
                <a:sym typeface="Poppins Light"/>
              </a:rPr>
              <a:t>Strong leadership vision</a:t>
            </a:r>
            <a:endParaRPr sz="1300">
              <a:solidFill>
                <a:schemeClr val="dk1"/>
              </a:solidFill>
              <a:latin typeface="Poppins Light"/>
              <a:ea typeface="Poppins Light"/>
              <a:cs typeface="Poppins Light"/>
              <a:sym typeface="Poppins Light"/>
            </a:endParaRPr>
          </a:p>
        </p:txBody>
      </p:sp>
      <p:sp>
        <p:nvSpPr>
          <p:cNvPr id="335" name="Google Shape;335;p18"/>
          <p:cNvSpPr/>
          <p:nvPr/>
        </p:nvSpPr>
        <p:spPr>
          <a:xfrm>
            <a:off x="1273590" y="2721523"/>
            <a:ext cx="1629900" cy="272700"/>
          </a:xfrm>
          <a:prstGeom prst="roundRect">
            <a:avLst>
              <a:gd fmla="val 50000" name="adj"/>
            </a:avLst>
          </a:prstGeom>
          <a:solidFill>
            <a:schemeClr val="accent4"/>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375979"/>
              </a:buClr>
              <a:buSzPts val="900"/>
              <a:buFont typeface="Montserrat"/>
              <a:buNone/>
            </a:pPr>
            <a:r>
              <a:rPr i="0" lang="en-US" sz="800" u="none" cap="none" strike="noStrike">
                <a:solidFill>
                  <a:schemeClr val="dk1"/>
                </a:solidFill>
                <a:latin typeface="Poppins Light"/>
                <a:ea typeface="Poppins Light"/>
                <a:cs typeface="Poppins Light"/>
                <a:sym typeface="Poppins Light"/>
              </a:rPr>
              <a:t>Strong R&amp;D capabilities</a:t>
            </a:r>
            <a:endParaRPr sz="1300">
              <a:solidFill>
                <a:schemeClr val="dk1"/>
              </a:solidFill>
              <a:latin typeface="Poppins Light"/>
              <a:ea typeface="Poppins Light"/>
              <a:cs typeface="Poppins Light"/>
              <a:sym typeface="Poppins Light"/>
            </a:endParaRPr>
          </a:p>
        </p:txBody>
      </p:sp>
      <p:sp>
        <p:nvSpPr>
          <p:cNvPr id="336" name="Google Shape;336;p18"/>
          <p:cNvSpPr/>
          <p:nvPr/>
        </p:nvSpPr>
        <p:spPr>
          <a:xfrm>
            <a:off x="3359725" y="2544045"/>
            <a:ext cx="1350300" cy="272700"/>
          </a:xfrm>
          <a:prstGeom prst="roundRect">
            <a:avLst>
              <a:gd fmla="val 50000" name="adj"/>
            </a:avLst>
          </a:prstGeom>
          <a:solidFill>
            <a:schemeClr val="accent4"/>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375979"/>
              </a:buClr>
              <a:buSzPts val="900"/>
              <a:buFont typeface="Montserrat"/>
              <a:buNone/>
            </a:pPr>
            <a:r>
              <a:rPr i="0" lang="en-US" sz="800" u="none" cap="none" strike="noStrike">
                <a:solidFill>
                  <a:schemeClr val="dk1"/>
                </a:solidFill>
                <a:latin typeface="Poppins Light"/>
                <a:ea typeface="Poppins Light"/>
                <a:cs typeface="Poppins Light"/>
                <a:sym typeface="Poppins Light"/>
              </a:rPr>
              <a:t>Top tier tech talent</a:t>
            </a:r>
            <a:endParaRPr sz="1300">
              <a:solidFill>
                <a:schemeClr val="dk1"/>
              </a:solidFill>
              <a:latin typeface="Poppins Light"/>
              <a:ea typeface="Poppins Light"/>
              <a:cs typeface="Poppins Light"/>
              <a:sym typeface="Poppins Light"/>
            </a:endParaRPr>
          </a:p>
        </p:txBody>
      </p:sp>
      <p:sp>
        <p:nvSpPr>
          <p:cNvPr id="337" name="Google Shape;337;p18"/>
          <p:cNvSpPr/>
          <p:nvPr/>
        </p:nvSpPr>
        <p:spPr>
          <a:xfrm>
            <a:off x="3359725" y="2899000"/>
            <a:ext cx="2133900" cy="272700"/>
          </a:xfrm>
          <a:prstGeom prst="roundRect">
            <a:avLst>
              <a:gd fmla="val 50000" name="adj"/>
            </a:avLst>
          </a:prstGeom>
          <a:solidFill>
            <a:schemeClr val="accent4"/>
          </a:solidFill>
          <a:ln cap="flat" cmpd="sng" w="9525">
            <a:solidFill>
              <a:schemeClr val="accent4"/>
            </a:solidFill>
            <a:prstDash val="solid"/>
            <a:round/>
            <a:headEnd len="sm" w="sm" type="none"/>
            <a:tailEnd len="sm" w="sm" type="none"/>
          </a:ln>
        </p:spPr>
        <p:txBody>
          <a:bodyPr anchorCtr="0" anchor="ctr" bIns="27425" lIns="91425" spcFirstLastPara="1" rIns="91425" wrap="square" tIns="27425">
            <a:noAutofit/>
          </a:bodyPr>
          <a:lstStyle/>
          <a:p>
            <a:pPr indent="0" lvl="0" marL="0" marR="0" rtl="0" algn="l">
              <a:lnSpc>
                <a:spcPct val="100000"/>
              </a:lnSpc>
              <a:spcBef>
                <a:spcPts val="0"/>
              </a:spcBef>
              <a:spcAft>
                <a:spcPts val="0"/>
              </a:spcAft>
              <a:buClr>
                <a:srgbClr val="375979"/>
              </a:buClr>
              <a:buSzPts val="900"/>
              <a:buFont typeface="Montserrat"/>
              <a:buNone/>
            </a:pPr>
            <a:r>
              <a:rPr i="0" lang="en-US" sz="800" u="none" cap="none" strike="noStrike">
                <a:solidFill>
                  <a:schemeClr val="dk1"/>
                </a:solidFill>
                <a:latin typeface="Poppins Light"/>
                <a:ea typeface="Poppins Light"/>
                <a:cs typeface="Poppins Light"/>
                <a:sym typeface="Poppins Light"/>
              </a:rPr>
              <a:t>Robust cybersecurity framework</a:t>
            </a:r>
            <a:endParaRPr sz="1300">
              <a:solidFill>
                <a:schemeClr val="dk1"/>
              </a:solidFill>
              <a:latin typeface="Poppins Light"/>
              <a:ea typeface="Poppins Light"/>
              <a:cs typeface="Poppins Light"/>
              <a:sym typeface="Poppins Light"/>
            </a:endParaRPr>
          </a:p>
        </p:txBody>
      </p:sp>
      <p:sp>
        <p:nvSpPr>
          <p:cNvPr id="338" name="Google Shape;338;p18"/>
          <p:cNvSpPr txBox="1"/>
          <p:nvPr>
            <p:ph idx="1" type="subTitle"/>
          </p:nvPr>
        </p:nvSpPr>
        <p:spPr>
          <a:xfrm>
            <a:off x="3161200" y="245933"/>
            <a:ext cx="5869500" cy="217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a:t>AI Strategic Plan</a:t>
            </a:r>
            <a:endParaRPr/>
          </a:p>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9"/>
          <p:cNvSpPr/>
          <p:nvPr/>
        </p:nvSpPr>
        <p:spPr>
          <a:xfrm>
            <a:off x="3509975" y="1569275"/>
            <a:ext cx="5172000" cy="2373000"/>
          </a:xfrm>
          <a:prstGeom prst="roundRect">
            <a:avLst>
              <a:gd fmla="val 4488" name="adj"/>
            </a:avLst>
          </a:prstGeom>
          <a:solidFill>
            <a:srgbClr val="B9B9B9">
              <a:alpha val="247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44" name="Google Shape;344;p19"/>
          <p:cNvSpPr/>
          <p:nvPr/>
        </p:nvSpPr>
        <p:spPr>
          <a:xfrm>
            <a:off x="3509975" y="4035925"/>
            <a:ext cx="5172000" cy="2373000"/>
          </a:xfrm>
          <a:prstGeom prst="roundRect">
            <a:avLst>
              <a:gd fmla="val 4488" name="adj"/>
            </a:avLst>
          </a:prstGeom>
          <a:solidFill>
            <a:srgbClr val="B9B9B9">
              <a:alpha val="247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45" name="Google Shape;345;p19"/>
          <p:cNvSpPr/>
          <p:nvPr/>
        </p:nvSpPr>
        <p:spPr>
          <a:xfrm>
            <a:off x="4894168" y="3555592"/>
            <a:ext cx="2403600" cy="386700"/>
          </a:xfrm>
          <a:prstGeom prst="round2SameRect">
            <a:avLst>
              <a:gd fmla="val 36057" name="adj1"/>
              <a:gd fmla="val 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346" name="Google Shape;346;p19"/>
          <p:cNvSpPr/>
          <p:nvPr/>
        </p:nvSpPr>
        <p:spPr>
          <a:xfrm>
            <a:off x="4894168" y="3593226"/>
            <a:ext cx="2403600" cy="311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Montserrat SemiBold"/>
              <a:buNone/>
            </a:pPr>
            <a:r>
              <a:rPr i="0" lang="en-US" sz="1200" u="none" cap="none" strike="noStrike">
                <a:solidFill>
                  <a:schemeClr val="lt1"/>
                </a:solidFill>
                <a:latin typeface="Poppins Light"/>
                <a:ea typeface="Poppins Light"/>
                <a:cs typeface="Poppins Light"/>
                <a:sym typeface="Poppins Light"/>
              </a:rPr>
              <a:t>STRATEGIC STRENGTHS</a:t>
            </a:r>
            <a:endParaRPr>
              <a:latin typeface="Poppins Light"/>
              <a:ea typeface="Poppins Light"/>
              <a:cs typeface="Poppins Light"/>
              <a:sym typeface="Poppins Light"/>
            </a:endParaRPr>
          </a:p>
        </p:txBody>
      </p:sp>
      <p:sp>
        <p:nvSpPr>
          <p:cNvPr id="347" name="Google Shape;347;p19"/>
          <p:cNvSpPr/>
          <p:nvPr/>
        </p:nvSpPr>
        <p:spPr>
          <a:xfrm flipH="1" rot="10800000">
            <a:off x="4894168" y="4036614"/>
            <a:ext cx="2403600" cy="386700"/>
          </a:xfrm>
          <a:prstGeom prst="round2SameRect">
            <a:avLst>
              <a:gd fmla="val 36221" name="adj1"/>
              <a:gd fmla="val 0" name="adj2"/>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348" name="Google Shape;348;p19"/>
          <p:cNvSpPr/>
          <p:nvPr/>
        </p:nvSpPr>
        <p:spPr>
          <a:xfrm>
            <a:off x="4894168" y="4074190"/>
            <a:ext cx="2403600" cy="311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Montserrat SemiBold"/>
              <a:buNone/>
            </a:pPr>
            <a:r>
              <a:rPr i="0" lang="en-US" sz="1200" u="none" cap="none" strike="noStrike">
                <a:solidFill>
                  <a:schemeClr val="lt1"/>
                </a:solidFill>
                <a:latin typeface="Poppins Light"/>
                <a:ea typeface="Poppins Light"/>
                <a:cs typeface="Poppins Light"/>
                <a:sym typeface="Poppins Light"/>
              </a:rPr>
              <a:t>STRATEGIC WEAKNESSES</a:t>
            </a:r>
            <a:endParaRPr>
              <a:latin typeface="Poppins Light"/>
              <a:ea typeface="Poppins Light"/>
              <a:cs typeface="Poppins Light"/>
              <a:sym typeface="Poppins Light"/>
            </a:endParaRPr>
          </a:p>
        </p:txBody>
      </p:sp>
      <p:sp>
        <p:nvSpPr>
          <p:cNvPr id="349" name="Google Shape;349;p19"/>
          <p:cNvSpPr/>
          <p:nvPr/>
        </p:nvSpPr>
        <p:spPr>
          <a:xfrm>
            <a:off x="4894168" y="3942349"/>
            <a:ext cx="2403600" cy="94200"/>
          </a:xfrm>
          <a:prstGeom prst="rect">
            <a:avLst/>
          </a:prstGeom>
          <a:solidFill>
            <a:srgbClr val="F7F4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350" name="Google Shape;350;p19"/>
          <p:cNvSpPr/>
          <p:nvPr/>
        </p:nvSpPr>
        <p:spPr>
          <a:xfrm>
            <a:off x="475448" y="4035926"/>
            <a:ext cx="2946000" cy="2559600"/>
          </a:xfrm>
          <a:prstGeom prst="roundRect">
            <a:avLst>
              <a:gd fmla="val 4488" name="adj"/>
            </a:avLst>
          </a:prstGeom>
          <a:solidFill>
            <a:schemeClr val="lt1"/>
          </a:soli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1" name="Google Shape;351;p19"/>
          <p:cNvSpPr/>
          <p:nvPr/>
        </p:nvSpPr>
        <p:spPr>
          <a:xfrm>
            <a:off x="475447" y="1382800"/>
            <a:ext cx="2946000" cy="2559600"/>
          </a:xfrm>
          <a:prstGeom prst="roundRect">
            <a:avLst>
              <a:gd fmla="val 4488" name="adj"/>
            </a:avLst>
          </a:prstGeom>
          <a:solidFill>
            <a:schemeClr val="lt1"/>
          </a:soli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2" name="Google Shape;352;p19"/>
          <p:cNvSpPr/>
          <p:nvPr/>
        </p:nvSpPr>
        <p:spPr>
          <a:xfrm>
            <a:off x="8770640" y="4035927"/>
            <a:ext cx="2946000" cy="2559600"/>
          </a:xfrm>
          <a:prstGeom prst="roundRect">
            <a:avLst>
              <a:gd fmla="val 4488" name="adj"/>
            </a:avLst>
          </a:prstGeom>
          <a:solidFill>
            <a:schemeClr val="lt1"/>
          </a:soli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353" name="Google Shape;353;p19"/>
          <p:cNvSpPr/>
          <p:nvPr/>
        </p:nvSpPr>
        <p:spPr>
          <a:xfrm>
            <a:off x="8770639" y="1382800"/>
            <a:ext cx="2946000" cy="2559600"/>
          </a:xfrm>
          <a:prstGeom prst="roundRect">
            <a:avLst>
              <a:gd fmla="val 4488" name="adj"/>
            </a:avLst>
          </a:prstGeom>
          <a:solidFill>
            <a:schemeClr val="lt1"/>
          </a:soli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354" name="Google Shape;354;p19"/>
          <p:cNvSpPr/>
          <p:nvPr/>
        </p:nvSpPr>
        <p:spPr>
          <a:xfrm rot="-5400000">
            <a:off x="-623002" y="2481200"/>
            <a:ext cx="2559600" cy="362700"/>
          </a:xfrm>
          <a:prstGeom prst="round2SameRect">
            <a:avLst>
              <a:gd fmla="val 32458" name="adj1"/>
              <a:gd fmla="val 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355" name="Google Shape;355;p19"/>
          <p:cNvSpPr/>
          <p:nvPr/>
        </p:nvSpPr>
        <p:spPr>
          <a:xfrm rot="-5400000">
            <a:off x="-623002" y="5134326"/>
            <a:ext cx="2559600" cy="362700"/>
          </a:xfrm>
          <a:prstGeom prst="round2SameRect">
            <a:avLst>
              <a:gd fmla="val 32458" name="adj1"/>
              <a:gd fmla="val 0" name="adj2"/>
            </a:avLst>
          </a:prstGeom>
          <a:solidFill>
            <a:srgbClr val="DEDE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356" name="Google Shape;356;p19"/>
          <p:cNvSpPr/>
          <p:nvPr/>
        </p:nvSpPr>
        <p:spPr>
          <a:xfrm flipH="1" rot="5400000">
            <a:off x="10255402" y="2481200"/>
            <a:ext cx="2559600" cy="362700"/>
          </a:xfrm>
          <a:prstGeom prst="round2SameRect">
            <a:avLst>
              <a:gd fmla="val 32458" name="adj1"/>
              <a:gd fmla="val 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357" name="Google Shape;357;p19"/>
          <p:cNvSpPr/>
          <p:nvPr/>
        </p:nvSpPr>
        <p:spPr>
          <a:xfrm flipH="1" rot="5400000">
            <a:off x="10255402" y="5134327"/>
            <a:ext cx="2559600" cy="362700"/>
          </a:xfrm>
          <a:prstGeom prst="round2SameRect">
            <a:avLst>
              <a:gd fmla="val 32458" name="adj1"/>
              <a:gd fmla="val 0" name="adj2"/>
            </a:avLst>
          </a:prstGeom>
          <a:solidFill>
            <a:srgbClr val="DEDED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Light"/>
              <a:ea typeface="Poppins Light"/>
              <a:cs typeface="Poppins Light"/>
              <a:sym typeface="Poppins Light"/>
            </a:endParaRPr>
          </a:p>
        </p:txBody>
      </p:sp>
      <p:sp>
        <p:nvSpPr>
          <p:cNvPr id="358" name="Google Shape;358;p19"/>
          <p:cNvSpPr txBox="1"/>
          <p:nvPr/>
        </p:nvSpPr>
        <p:spPr>
          <a:xfrm rot="-5400000">
            <a:off x="-436594" y="2524184"/>
            <a:ext cx="21867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E89C0"/>
              </a:buClr>
              <a:buSzPts val="1200"/>
              <a:buFont typeface="Montserrat"/>
              <a:buNone/>
            </a:pPr>
            <a:r>
              <a:rPr b="1" i="0" lang="en-US" sz="1200" u="none" cap="none" strike="noStrike">
                <a:solidFill>
                  <a:schemeClr val="lt1"/>
                </a:solidFill>
                <a:latin typeface="Poppins"/>
                <a:ea typeface="Poppins"/>
                <a:cs typeface="Poppins"/>
                <a:sym typeface="Poppins"/>
              </a:rPr>
              <a:t>INTERNAL ADVANTAGES</a:t>
            </a:r>
            <a:endParaRPr b="1">
              <a:solidFill>
                <a:schemeClr val="lt1"/>
              </a:solidFill>
              <a:latin typeface="Poppins"/>
              <a:ea typeface="Poppins"/>
              <a:cs typeface="Poppins"/>
              <a:sym typeface="Poppins"/>
            </a:endParaRPr>
          </a:p>
        </p:txBody>
      </p:sp>
      <p:sp>
        <p:nvSpPr>
          <p:cNvPr id="359" name="Google Shape;359;p19"/>
          <p:cNvSpPr txBox="1"/>
          <p:nvPr/>
        </p:nvSpPr>
        <p:spPr>
          <a:xfrm rot="5400000">
            <a:off x="10274344" y="2524104"/>
            <a:ext cx="2521800" cy="27690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E89C0"/>
              </a:buClr>
              <a:buSzPts val="1200"/>
              <a:buFont typeface="Montserrat"/>
              <a:buNone/>
            </a:pPr>
            <a:r>
              <a:rPr b="1" i="0" lang="en-US" sz="1200" u="none" cap="none" strike="noStrike">
                <a:solidFill>
                  <a:schemeClr val="lt1"/>
                </a:solidFill>
                <a:latin typeface="Poppins"/>
                <a:ea typeface="Poppins"/>
                <a:cs typeface="Poppins"/>
                <a:sym typeface="Poppins"/>
              </a:rPr>
              <a:t>CRITICAL SUCCESS FACTORS</a:t>
            </a:r>
            <a:endParaRPr b="1">
              <a:solidFill>
                <a:schemeClr val="lt1"/>
              </a:solidFill>
              <a:latin typeface="Poppins"/>
              <a:ea typeface="Poppins"/>
              <a:cs typeface="Poppins"/>
              <a:sym typeface="Poppins"/>
            </a:endParaRPr>
          </a:p>
        </p:txBody>
      </p:sp>
      <p:sp>
        <p:nvSpPr>
          <p:cNvPr id="360" name="Google Shape;360;p19"/>
          <p:cNvSpPr txBox="1"/>
          <p:nvPr/>
        </p:nvSpPr>
        <p:spPr>
          <a:xfrm rot="-5400000">
            <a:off x="-393394" y="5177229"/>
            <a:ext cx="21003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B7B7B"/>
              </a:buClr>
              <a:buSzPts val="1200"/>
              <a:buFont typeface="Montserrat"/>
              <a:buNone/>
            </a:pPr>
            <a:r>
              <a:rPr b="1" i="0" lang="en-US" sz="1200" u="none" cap="none" strike="noStrike">
                <a:solidFill>
                  <a:srgbClr val="7B7B7B"/>
                </a:solidFill>
                <a:latin typeface="Poppins"/>
                <a:ea typeface="Poppins"/>
                <a:cs typeface="Poppins"/>
                <a:sym typeface="Poppins"/>
              </a:rPr>
              <a:t>INTERNAL LIMITATIONS</a:t>
            </a:r>
            <a:endParaRPr b="1">
              <a:latin typeface="Poppins"/>
              <a:ea typeface="Poppins"/>
              <a:cs typeface="Poppins"/>
              <a:sym typeface="Poppins"/>
            </a:endParaRPr>
          </a:p>
        </p:txBody>
      </p:sp>
      <p:sp>
        <p:nvSpPr>
          <p:cNvPr id="361" name="Google Shape;361;p19"/>
          <p:cNvSpPr txBox="1"/>
          <p:nvPr/>
        </p:nvSpPr>
        <p:spPr>
          <a:xfrm rot="5400000">
            <a:off x="10502793" y="5177207"/>
            <a:ext cx="20649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B7B7B"/>
              </a:buClr>
              <a:buSzPts val="1200"/>
              <a:buFont typeface="Montserrat"/>
              <a:buNone/>
            </a:pPr>
            <a:r>
              <a:rPr b="1" i="0" lang="en-US" sz="1200" u="none" cap="none" strike="noStrike">
                <a:solidFill>
                  <a:srgbClr val="7B7B7B"/>
                </a:solidFill>
                <a:latin typeface="Poppins"/>
                <a:ea typeface="Poppins"/>
                <a:cs typeface="Poppins"/>
                <a:sym typeface="Poppins"/>
              </a:rPr>
              <a:t>BARRIERS TO SUCCESS</a:t>
            </a:r>
            <a:endParaRPr b="1">
              <a:latin typeface="Poppins"/>
              <a:ea typeface="Poppins"/>
              <a:cs typeface="Poppins"/>
              <a:sym typeface="Poppins"/>
            </a:endParaRPr>
          </a:p>
        </p:txBody>
      </p:sp>
      <p:cxnSp>
        <p:nvCxnSpPr>
          <p:cNvPr id="362" name="Google Shape;362;p19"/>
          <p:cNvCxnSpPr/>
          <p:nvPr/>
        </p:nvCxnSpPr>
        <p:spPr>
          <a:xfrm>
            <a:off x="6096002" y="1497840"/>
            <a:ext cx="0" cy="1941600"/>
          </a:xfrm>
          <a:prstGeom prst="straightConnector1">
            <a:avLst/>
          </a:prstGeom>
          <a:noFill/>
          <a:ln cap="rnd" cmpd="sng" w="9525">
            <a:solidFill>
              <a:schemeClr val="lt1"/>
            </a:solidFill>
            <a:prstDash val="dash"/>
            <a:miter lim="800000"/>
            <a:headEnd len="sm" w="sm" type="none"/>
            <a:tailEnd len="sm" w="sm" type="none"/>
          </a:ln>
        </p:spPr>
      </p:cxnSp>
      <p:cxnSp>
        <p:nvCxnSpPr>
          <p:cNvPr id="363" name="Google Shape;363;p19"/>
          <p:cNvCxnSpPr/>
          <p:nvPr/>
        </p:nvCxnSpPr>
        <p:spPr>
          <a:xfrm>
            <a:off x="6096002" y="4537158"/>
            <a:ext cx="0" cy="1941600"/>
          </a:xfrm>
          <a:prstGeom prst="straightConnector1">
            <a:avLst/>
          </a:prstGeom>
          <a:noFill/>
          <a:ln cap="rnd" cmpd="sng" w="9525">
            <a:solidFill>
              <a:schemeClr val="lt1"/>
            </a:solidFill>
            <a:prstDash val="dash"/>
            <a:miter lim="800000"/>
            <a:headEnd len="sm" w="sm" type="none"/>
            <a:tailEnd len="sm" w="sm" type="none"/>
          </a:ln>
        </p:spPr>
      </p:cxnSp>
      <p:sp>
        <p:nvSpPr>
          <p:cNvPr id="364" name="Google Shape;364;p19"/>
          <p:cNvSpPr/>
          <p:nvPr/>
        </p:nvSpPr>
        <p:spPr>
          <a:xfrm>
            <a:off x="9286199" y="1649772"/>
            <a:ext cx="1870200" cy="272700"/>
          </a:xfrm>
          <a:prstGeom prst="roundRect">
            <a:avLst>
              <a:gd fmla="val 50000" name="adj"/>
            </a:avLst>
          </a:prstGeom>
          <a:solidFill>
            <a:srgbClr val="6E89C0">
              <a:alpha val="9803"/>
            </a:srgbClr>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Effective data monetization</a:t>
            </a:r>
            <a:endParaRPr>
              <a:latin typeface="Poppins Light"/>
              <a:ea typeface="Poppins Light"/>
              <a:cs typeface="Poppins Light"/>
              <a:sym typeface="Poppins Light"/>
            </a:endParaRPr>
          </a:p>
        </p:txBody>
      </p:sp>
      <p:sp>
        <p:nvSpPr>
          <p:cNvPr id="365" name="Google Shape;365;p19"/>
          <p:cNvSpPr/>
          <p:nvPr/>
        </p:nvSpPr>
        <p:spPr>
          <a:xfrm>
            <a:off x="9042359" y="2000361"/>
            <a:ext cx="2114100" cy="272700"/>
          </a:xfrm>
          <a:prstGeom prst="roundRect">
            <a:avLst>
              <a:gd fmla="val 50000" name="adj"/>
            </a:avLst>
          </a:prstGeom>
          <a:solidFill>
            <a:srgbClr val="6E89C0">
              <a:alpha val="9803"/>
            </a:srgbClr>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Speed to market for innovations</a:t>
            </a:r>
            <a:endParaRPr>
              <a:latin typeface="Poppins Light"/>
              <a:ea typeface="Poppins Light"/>
              <a:cs typeface="Poppins Light"/>
              <a:sym typeface="Poppins Light"/>
            </a:endParaRPr>
          </a:p>
        </p:txBody>
      </p:sp>
      <p:sp>
        <p:nvSpPr>
          <p:cNvPr id="366" name="Google Shape;366;p19"/>
          <p:cNvSpPr/>
          <p:nvPr/>
        </p:nvSpPr>
        <p:spPr>
          <a:xfrm>
            <a:off x="9159199" y="2350950"/>
            <a:ext cx="1997100" cy="272700"/>
          </a:xfrm>
          <a:prstGeom prst="roundRect">
            <a:avLst>
              <a:gd fmla="val 50000" name="adj"/>
            </a:avLst>
          </a:prstGeom>
          <a:solidFill>
            <a:srgbClr val="6E89C0">
              <a:alpha val="9803"/>
            </a:srgbClr>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Cross-functional collaboration</a:t>
            </a:r>
            <a:endParaRPr>
              <a:latin typeface="Poppins Light"/>
              <a:ea typeface="Poppins Light"/>
              <a:cs typeface="Poppins Light"/>
              <a:sym typeface="Poppins Light"/>
            </a:endParaRPr>
          </a:p>
        </p:txBody>
      </p:sp>
      <p:sp>
        <p:nvSpPr>
          <p:cNvPr id="367" name="Google Shape;367;p19"/>
          <p:cNvSpPr/>
          <p:nvPr/>
        </p:nvSpPr>
        <p:spPr>
          <a:xfrm>
            <a:off x="8961508" y="2701539"/>
            <a:ext cx="2194800" cy="272700"/>
          </a:xfrm>
          <a:prstGeom prst="roundRect">
            <a:avLst>
              <a:gd fmla="val 50000" name="adj"/>
            </a:avLst>
          </a:prstGeom>
          <a:solidFill>
            <a:srgbClr val="6E89C0">
              <a:alpha val="9803"/>
            </a:srgbClr>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Customer-centric product design</a:t>
            </a:r>
            <a:endParaRPr>
              <a:latin typeface="Poppins Light"/>
              <a:ea typeface="Poppins Light"/>
              <a:cs typeface="Poppins Light"/>
              <a:sym typeface="Poppins Light"/>
            </a:endParaRPr>
          </a:p>
        </p:txBody>
      </p:sp>
      <p:sp>
        <p:nvSpPr>
          <p:cNvPr id="368" name="Google Shape;368;p19"/>
          <p:cNvSpPr/>
          <p:nvPr/>
        </p:nvSpPr>
        <p:spPr>
          <a:xfrm>
            <a:off x="9433519" y="3052128"/>
            <a:ext cx="1722900" cy="272700"/>
          </a:xfrm>
          <a:prstGeom prst="roundRect">
            <a:avLst>
              <a:gd fmla="val 50000" name="adj"/>
            </a:avLst>
          </a:prstGeom>
          <a:solidFill>
            <a:srgbClr val="6E89C0">
              <a:alpha val="9803"/>
            </a:srgbClr>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Adaptive business model</a:t>
            </a:r>
            <a:endParaRPr>
              <a:latin typeface="Poppins Light"/>
              <a:ea typeface="Poppins Light"/>
              <a:cs typeface="Poppins Light"/>
              <a:sym typeface="Poppins Light"/>
            </a:endParaRPr>
          </a:p>
        </p:txBody>
      </p:sp>
      <p:sp>
        <p:nvSpPr>
          <p:cNvPr id="369" name="Google Shape;369;p19"/>
          <p:cNvSpPr/>
          <p:nvPr/>
        </p:nvSpPr>
        <p:spPr>
          <a:xfrm>
            <a:off x="9113479" y="3402718"/>
            <a:ext cx="2043000" cy="272700"/>
          </a:xfrm>
          <a:prstGeom prst="roundRect">
            <a:avLst>
              <a:gd fmla="val 50000" name="adj"/>
            </a:avLst>
          </a:prstGeom>
          <a:solidFill>
            <a:srgbClr val="6E89C0">
              <a:alpha val="9803"/>
            </a:srgbClr>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Strategic industry partnerships</a:t>
            </a:r>
            <a:endParaRPr>
              <a:latin typeface="Poppins Light"/>
              <a:ea typeface="Poppins Light"/>
              <a:cs typeface="Poppins Light"/>
              <a:sym typeface="Poppins Light"/>
            </a:endParaRPr>
          </a:p>
        </p:txBody>
      </p:sp>
      <p:sp>
        <p:nvSpPr>
          <p:cNvPr id="370" name="Google Shape;370;p19"/>
          <p:cNvSpPr/>
          <p:nvPr/>
        </p:nvSpPr>
        <p:spPr>
          <a:xfrm>
            <a:off x="9159199" y="4653488"/>
            <a:ext cx="1997100" cy="272700"/>
          </a:xfrm>
          <a:prstGeom prst="roundRect">
            <a:avLst>
              <a:gd fmla="val 50000" name="adj"/>
            </a:avLst>
          </a:prstGeom>
          <a:solidFill>
            <a:srgbClr val="7B7B7B">
              <a:alpha val="9803"/>
            </a:srgbClr>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Regulatory &amp; compliance risks</a:t>
            </a:r>
            <a:endParaRPr>
              <a:latin typeface="Poppins Light"/>
              <a:ea typeface="Poppins Light"/>
              <a:cs typeface="Poppins Light"/>
              <a:sym typeface="Poppins Light"/>
            </a:endParaRPr>
          </a:p>
        </p:txBody>
      </p:sp>
      <p:sp>
        <p:nvSpPr>
          <p:cNvPr id="371" name="Google Shape;371;p19"/>
          <p:cNvSpPr/>
          <p:nvPr/>
        </p:nvSpPr>
        <p:spPr>
          <a:xfrm>
            <a:off x="9042359" y="5004077"/>
            <a:ext cx="2114100" cy="272700"/>
          </a:xfrm>
          <a:prstGeom prst="roundRect">
            <a:avLst>
              <a:gd fmla="val 50000" name="adj"/>
            </a:avLst>
          </a:prstGeom>
          <a:solidFill>
            <a:srgbClr val="7B7B7B">
              <a:alpha val="9803"/>
            </a:srgbClr>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Rapidly evolving tech landscape</a:t>
            </a:r>
            <a:endParaRPr>
              <a:latin typeface="Poppins Light"/>
              <a:ea typeface="Poppins Light"/>
              <a:cs typeface="Poppins Light"/>
              <a:sym typeface="Poppins Light"/>
            </a:endParaRPr>
          </a:p>
        </p:txBody>
      </p:sp>
      <p:sp>
        <p:nvSpPr>
          <p:cNvPr id="372" name="Google Shape;372;p19"/>
          <p:cNvSpPr/>
          <p:nvPr/>
        </p:nvSpPr>
        <p:spPr>
          <a:xfrm>
            <a:off x="9474159" y="5354666"/>
            <a:ext cx="1682400" cy="272700"/>
          </a:xfrm>
          <a:prstGeom prst="roundRect">
            <a:avLst>
              <a:gd fmla="val 50000" name="adj"/>
            </a:avLst>
          </a:prstGeom>
          <a:solidFill>
            <a:srgbClr val="7B7B7B">
              <a:alpha val="9803"/>
            </a:srgbClr>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Supply chain disruptions</a:t>
            </a:r>
            <a:endParaRPr>
              <a:latin typeface="Poppins Light"/>
              <a:ea typeface="Poppins Light"/>
              <a:cs typeface="Poppins Light"/>
              <a:sym typeface="Poppins Light"/>
            </a:endParaRPr>
          </a:p>
        </p:txBody>
      </p:sp>
      <p:sp>
        <p:nvSpPr>
          <p:cNvPr id="373" name="Google Shape;373;p19"/>
          <p:cNvSpPr/>
          <p:nvPr/>
        </p:nvSpPr>
        <p:spPr>
          <a:xfrm>
            <a:off x="9090619" y="5705256"/>
            <a:ext cx="2065800" cy="272700"/>
          </a:xfrm>
          <a:prstGeom prst="roundRect">
            <a:avLst>
              <a:gd fmla="val 50000" name="adj"/>
            </a:avLst>
          </a:prstGeom>
          <a:solidFill>
            <a:srgbClr val="7B7B7B">
              <a:alpha val="9803"/>
            </a:srgbClr>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Uncertain economic conditions</a:t>
            </a:r>
            <a:endParaRPr>
              <a:latin typeface="Poppins Light"/>
              <a:ea typeface="Poppins Light"/>
              <a:cs typeface="Poppins Light"/>
              <a:sym typeface="Poppins Light"/>
            </a:endParaRPr>
          </a:p>
        </p:txBody>
      </p:sp>
      <p:sp>
        <p:nvSpPr>
          <p:cNvPr id="374" name="Google Shape;374;p19"/>
          <p:cNvSpPr/>
          <p:nvPr/>
        </p:nvSpPr>
        <p:spPr>
          <a:xfrm>
            <a:off x="1032312" y="2175656"/>
            <a:ext cx="1854600" cy="272700"/>
          </a:xfrm>
          <a:prstGeom prst="roundRect">
            <a:avLst>
              <a:gd fmla="val 50000" name="adj"/>
            </a:avLst>
          </a:prstGeom>
          <a:solidFill>
            <a:srgbClr val="6E89C0">
              <a:alpha val="9803"/>
            </a:srgbClr>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Agile product development</a:t>
            </a:r>
            <a:endParaRPr>
              <a:latin typeface="Poppins Light"/>
              <a:ea typeface="Poppins Light"/>
              <a:cs typeface="Poppins Light"/>
              <a:sym typeface="Poppins Light"/>
            </a:endParaRPr>
          </a:p>
        </p:txBody>
      </p:sp>
      <p:sp>
        <p:nvSpPr>
          <p:cNvPr id="375" name="Google Shape;375;p19"/>
          <p:cNvSpPr/>
          <p:nvPr/>
        </p:nvSpPr>
        <p:spPr>
          <a:xfrm>
            <a:off x="1032312" y="2526245"/>
            <a:ext cx="1947000" cy="272700"/>
          </a:xfrm>
          <a:prstGeom prst="roundRect">
            <a:avLst>
              <a:gd fmla="val 50000" name="adj"/>
            </a:avLst>
          </a:prstGeom>
          <a:solidFill>
            <a:srgbClr val="6E89C0">
              <a:alpha val="9803"/>
            </a:srgbClr>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Established brand reputation</a:t>
            </a:r>
            <a:endParaRPr>
              <a:latin typeface="Poppins Light"/>
              <a:ea typeface="Poppins Light"/>
              <a:cs typeface="Poppins Light"/>
              <a:sym typeface="Poppins Light"/>
            </a:endParaRPr>
          </a:p>
        </p:txBody>
      </p:sp>
      <p:sp>
        <p:nvSpPr>
          <p:cNvPr id="376" name="Google Shape;376;p19"/>
          <p:cNvSpPr/>
          <p:nvPr/>
        </p:nvSpPr>
        <p:spPr>
          <a:xfrm>
            <a:off x="1032312" y="2876834"/>
            <a:ext cx="1947000" cy="272700"/>
          </a:xfrm>
          <a:prstGeom prst="roundRect">
            <a:avLst>
              <a:gd fmla="val 50000" name="adj"/>
            </a:avLst>
          </a:prstGeom>
          <a:solidFill>
            <a:srgbClr val="6E89C0">
              <a:alpha val="9803"/>
            </a:srgbClr>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Scalable digital infrastructure</a:t>
            </a:r>
            <a:endParaRPr>
              <a:latin typeface="Poppins Light"/>
              <a:ea typeface="Poppins Light"/>
              <a:cs typeface="Poppins Light"/>
              <a:sym typeface="Poppins Light"/>
            </a:endParaRPr>
          </a:p>
        </p:txBody>
      </p:sp>
      <p:sp>
        <p:nvSpPr>
          <p:cNvPr id="377" name="Google Shape;377;p19"/>
          <p:cNvSpPr/>
          <p:nvPr/>
        </p:nvSpPr>
        <p:spPr>
          <a:xfrm>
            <a:off x="1032312" y="4302898"/>
            <a:ext cx="1854600" cy="272700"/>
          </a:xfrm>
          <a:prstGeom prst="roundRect">
            <a:avLst>
              <a:gd fmla="val 50000" name="adj"/>
            </a:avLst>
          </a:prstGeom>
          <a:solidFill>
            <a:srgbClr val="7B7B7B">
              <a:alpha val="9803"/>
            </a:srgbClr>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Complex internal processes</a:t>
            </a:r>
            <a:endParaRPr>
              <a:latin typeface="Poppins Light"/>
              <a:ea typeface="Poppins Light"/>
              <a:cs typeface="Poppins Light"/>
              <a:sym typeface="Poppins Light"/>
            </a:endParaRPr>
          </a:p>
        </p:txBody>
      </p:sp>
      <p:sp>
        <p:nvSpPr>
          <p:cNvPr id="378" name="Google Shape;378;p19"/>
          <p:cNvSpPr/>
          <p:nvPr/>
        </p:nvSpPr>
        <p:spPr>
          <a:xfrm>
            <a:off x="1032312" y="4653487"/>
            <a:ext cx="2080500" cy="272700"/>
          </a:xfrm>
          <a:prstGeom prst="roundRect">
            <a:avLst>
              <a:gd fmla="val 50000" name="adj"/>
            </a:avLst>
          </a:prstGeom>
          <a:solidFill>
            <a:srgbClr val="7B7B7B">
              <a:alpha val="9803"/>
            </a:srgbClr>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High dependency on key talent</a:t>
            </a:r>
            <a:endParaRPr>
              <a:latin typeface="Poppins Light"/>
              <a:ea typeface="Poppins Light"/>
              <a:cs typeface="Poppins Light"/>
              <a:sym typeface="Poppins Light"/>
            </a:endParaRPr>
          </a:p>
        </p:txBody>
      </p:sp>
      <p:sp>
        <p:nvSpPr>
          <p:cNvPr id="379" name="Google Shape;379;p19"/>
          <p:cNvSpPr/>
          <p:nvPr/>
        </p:nvSpPr>
        <p:spPr>
          <a:xfrm>
            <a:off x="1032312" y="5004076"/>
            <a:ext cx="1554600" cy="272700"/>
          </a:xfrm>
          <a:prstGeom prst="roundRect">
            <a:avLst>
              <a:gd fmla="val 50000" name="adj"/>
            </a:avLst>
          </a:prstGeom>
          <a:solidFill>
            <a:srgbClr val="7B7B7B">
              <a:alpha val="9803"/>
            </a:srgbClr>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High operational costs</a:t>
            </a:r>
            <a:endParaRPr>
              <a:latin typeface="Poppins Light"/>
              <a:ea typeface="Poppins Light"/>
              <a:cs typeface="Poppins Light"/>
              <a:sym typeface="Poppins Light"/>
            </a:endParaRPr>
          </a:p>
        </p:txBody>
      </p:sp>
      <p:sp>
        <p:nvSpPr>
          <p:cNvPr id="380" name="Google Shape;380;p19"/>
          <p:cNvSpPr/>
          <p:nvPr/>
        </p:nvSpPr>
        <p:spPr>
          <a:xfrm>
            <a:off x="1032313" y="5354665"/>
            <a:ext cx="1648800" cy="272700"/>
          </a:xfrm>
          <a:prstGeom prst="roundRect">
            <a:avLst>
              <a:gd fmla="val 50000" name="adj"/>
            </a:avLst>
          </a:prstGeom>
          <a:solidFill>
            <a:srgbClr val="7B7B7B">
              <a:alpha val="9803"/>
            </a:srgbClr>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Potential technical debt</a:t>
            </a:r>
            <a:endParaRPr>
              <a:latin typeface="Poppins Light"/>
              <a:ea typeface="Poppins Light"/>
              <a:cs typeface="Poppins Light"/>
              <a:sym typeface="Poppins Light"/>
            </a:endParaRPr>
          </a:p>
        </p:txBody>
      </p:sp>
      <p:sp>
        <p:nvSpPr>
          <p:cNvPr id="381" name="Google Shape;381;p19"/>
          <p:cNvSpPr/>
          <p:nvPr/>
        </p:nvSpPr>
        <p:spPr>
          <a:xfrm>
            <a:off x="1032313" y="5705254"/>
            <a:ext cx="2110200" cy="272700"/>
          </a:xfrm>
          <a:prstGeom prst="roundRect">
            <a:avLst>
              <a:gd fmla="val 50000" name="adj"/>
            </a:avLst>
          </a:prstGeom>
          <a:solidFill>
            <a:srgbClr val="7B7B7B">
              <a:alpha val="9803"/>
            </a:srgbClr>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Inconsistent cross-team comms</a:t>
            </a:r>
            <a:endParaRPr>
              <a:latin typeface="Poppins Light"/>
              <a:ea typeface="Poppins Light"/>
              <a:cs typeface="Poppins Light"/>
              <a:sym typeface="Poppins Light"/>
            </a:endParaRPr>
          </a:p>
        </p:txBody>
      </p:sp>
      <p:sp>
        <p:nvSpPr>
          <p:cNvPr id="382" name="Google Shape;382;p19"/>
          <p:cNvSpPr/>
          <p:nvPr/>
        </p:nvSpPr>
        <p:spPr>
          <a:xfrm>
            <a:off x="1032312" y="6055844"/>
            <a:ext cx="2194800" cy="272700"/>
          </a:xfrm>
          <a:prstGeom prst="roundRect">
            <a:avLst>
              <a:gd fmla="val 50000" name="adj"/>
            </a:avLst>
          </a:prstGeom>
          <a:solidFill>
            <a:srgbClr val="7B7B7B">
              <a:alpha val="9803"/>
            </a:srgbClr>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rgbClr val="000000"/>
              </a:buClr>
              <a:buSzPts val="900"/>
              <a:buFont typeface="Montserrat"/>
              <a:buNone/>
            </a:pPr>
            <a:r>
              <a:rPr i="0" lang="en-US" sz="900" u="none" cap="none" strike="noStrike">
                <a:solidFill>
                  <a:srgbClr val="000000"/>
                </a:solidFill>
                <a:latin typeface="Poppins Light"/>
                <a:ea typeface="Poppins Light"/>
                <a:cs typeface="Poppins Light"/>
                <a:sym typeface="Poppins Light"/>
              </a:rPr>
              <a:t>Customer-centric product design</a:t>
            </a:r>
            <a:endParaRPr>
              <a:latin typeface="Poppins Light"/>
              <a:ea typeface="Poppins Light"/>
              <a:cs typeface="Poppins Light"/>
              <a:sym typeface="Poppins Light"/>
            </a:endParaRPr>
          </a:p>
        </p:txBody>
      </p:sp>
      <p:sp>
        <p:nvSpPr>
          <p:cNvPr id="383" name="Google Shape;383;p19"/>
          <p:cNvSpPr/>
          <p:nvPr/>
        </p:nvSpPr>
        <p:spPr>
          <a:xfrm>
            <a:off x="6218796" y="1806459"/>
            <a:ext cx="1919400" cy="272700"/>
          </a:xfrm>
          <a:prstGeom prst="roundRect">
            <a:avLst>
              <a:gd fmla="val 50000" name="adj"/>
            </a:avLst>
          </a:prstGeom>
          <a:solidFill>
            <a:schemeClr val="dk1"/>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chemeClr val="lt1"/>
              </a:buClr>
              <a:buSzPts val="900"/>
              <a:buFont typeface="Montserrat"/>
              <a:buNone/>
            </a:pPr>
            <a:r>
              <a:rPr i="0" lang="en-US" sz="900" u="none" cap="none" strike="noStrike">
                <a:solidFill>
                  <a:schemeClr val="lt1"/>
                </a:solidFill>
                <a:latin typeface="Poppins Light"/>
                <a:ea typeface="Poppins Light"/>
                <a:cs typeface="Poppins Light"/>
                <a:sym typeface="Poppins Light"/>
              </a:rPr>
              <a:t>Strong leadership alignment</a:t>
            </a:r>
            <a:endParaRPr>
              <a:latin typeface="Poppins Light"/>
              <a:ea typeface="Poppins Light"/>
              <a:cs typeface="Poppins Light"/>
              <a:sym typeface="Poppins Light"/>
            </a:endParaRPr>
          </a:p>
        </p:txBody>
      </p:sp>
      <p:sp>
        <p:nvSpPr>
          <p:cNvPr id="384" name="Google Shape;384;p19"/>
          <p:cNvSpPr/>
          <p:nvPr/>
        </p:nvSpPr>
        <p:spPr>
          <a:xfrm>
            <a:off x="6218796" y="2157048"/>
            <a:ext cx="2041200" cy="272700"/>
          </a:xfrm>
          <a:prstGeom prst="roundRect">
            <a:avLst>
              <a:gd fmla="val 50000" name="adj"/>
            </a:avLst>
          </a:prstGeom>
          <a:solidFill>
            <a:schemeClr val="dk1"/>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chemeClr val="lt1"/>
              </a:buClr>
              <a:buSzPts val="900"/>
              <a:buFont typeface="Montserrat"/>
              <a:buNone/>
            </a:pPr>
            <a:r>
              <a:rPr i="0" lang="en-US" sz="900" u="none" cap="none" strike="noStrike">
                <a:solidFill>
                  <a:schemeClr val="lt1"/>
                </a:solidFill>
                <a:latin typeface="Poppins Light"/>
                <a:ea typeface="Poppins Light"/>
                <a:cs typeface="Poppins Light"/>
                <a:sym typeface="Poppins Light"/>
              </a:rPr>
              <a:t>Continuous R&amp;D development</a:t>
            </a:r>
            <a:endParaRPr>
              <a:latin typeface="Poppins Light"/>
              <a:ea typeface="Poppins Light"/>
              <a:cs typeface="Poppins Light"/>
              <a:sym typeface="Poppins Light"/>
            </a:endParaRPr>
          </a:p>
        </p:txBody>
      </p:sp>
      <p:sp>
        <p:nvSpPr>
          <p:cNvPr id="385" name="Google Shape;385;p19"/>
          <p:cNvSpPr/>
          <p:nvPr/>
        </p:nvSpPr>
        <p:spPr>
          <a:xfrm>
            <a:off x="6218796" y="2507637"/>
            <a:ext cx="1957500" cy="272700"/>
          </a:xfrm>
          <a:prstGeom prst="roundRect">
            <a:avLst>
              <a:gd fmla="val 50000" name="adj"/>
            </a:avLst>
          </a:prstGeom>
          <a:solidFill>
            <a:schemeClr val="dk1"/>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chemeClr val="lt1"/>
              </a:buClr>
              <a:buSzPts val="900"/>
              <a:buFont typeface="Montserrat"/>
              <a:buNone/>
            </a:pPr>
            <a:r>
              <a:rPr i="0" lang="en-US" sz="900" u="none" cap="none" strike="noStrike">
                <a:solidFill>
                  <a:schemeClr val="lt1"/>
                </a:solidFill>
                <a:latin typeface="Poppins Light"/>
                <a:ea typeface="Poppins Light"/>
                <a:cs typeface="Poppins Light"/>
                <a:sym typeface="Poppins Light"/>
              </a:rPr>
              <a:t>Talent acquisition &amp; retention</a:t>
            </a:r>
            <a:endParaRPr>
              <a:latin typeface="Poppins Light"/>
              <a:ea typeface="Poppins Light"/>
              <a:cs typeface="Poppins Light"/>
              <a:sym typeface="Poppins Light"/>
            </a:endParaRPr>
          </a:p>
        </p:txBody>
      </p:sp>
      <p:sp>
        <p:nvSpPr>
          <p:cNvPr id="386" name="Google Shape;386;p19"/>
          <p:cNvSpPr/>
          <p:nvPr/>
        </p:nvSpPr>
        <p:spPr>
          <a:xfrm>
            <a:off x="6218797" y="2858226"/>
            <a:ext cx="1772100" cy="272700"/>
          </a:xfrm>
          <a:prstGeom prst="roundRect">
            <a:avLst>
              <a:gd fmla="val 50000" name="adj"/>
            </a:avLst>
          </a:prstGeom>
          <a:solidFill>
            <a:schemeClr val="dk1"/>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chemeClr val="lt1"/>
              </a:buClr>
              <a:buSzPts val="900"/>
              <a:buFont typeface="Montserrat"/>
              <a:buNone/>
            </a:pPr>
            <a:r>
              <a:rPr i="0" lang="en-US" sz="900" u="none" cap="none" strike="noStrike">
                <a:solidFill>
                  <a:schemeClr val="lt1"/>
                </a:solidFill>
                <a:latin typeface="Poppins Light"/>
                <a:ea typeface="Poppins Light"/>
                <a:cs typeface="Poppins Light"/>
                <a:sym typeface="Poppins Light"/>
              </a:rPr>
              <a:t>Cybersecurity compliance</a:t>
            </a:r>
            <a:endParaRPr>
              <a:latin typeface="Poppins Light"/>
              <a:ea typeface="Poppins Light"/>
              <a:cs typeface="Poppins Light"/>
              <a:sym typeface="Poppins Light"/>
            </a:endParaRPr>
          </a:p>
        </p:txBody>
      </p:sp>
      <p:sp>
        <p:nvSpPr>
          <p:cNvPr id="387" name="Google Shape;387;p19"/>
          <p:cNvSpPr/>
          <p:nvPr/>
        </p:nvSpPr>
        <p:spPr>
          <a:xfrm>
            <a:off x="4330024" y="1806459"/>
            <a:ext cx="1643100" cy="272700"/>
          </a:xfrm>
          <a:prstGeom prst="roundRect">
            <a:avLst>
              <a:gd fmla="val 50000" name="adj"/>
            </a:avLst>
          </a:prstGeom>
          <a:solidFill>
            <a:schemeClr val="dk1"/>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chemeClr val="lt1"/>
              </a:buClr>
              <a:buSzPts val="900"/>
              <a:buFont typeface="Montserrat"/>
              <a:buNone/>
            </a:pPr>
            <a:r>
              <a:rPr i="0" lang="en-US" sz="900" u="none" cap="none" strike="noStrike">
                <a:solidFill>
                  <a:schemeClr val="lt1"/>
                </a:solidFill>
                <a:latin typeface="Poppins Light"/>
                <a:ea typeface="Poppins Light"/>
                <a:cs typeface="Poppins Light"/>
                <a:sym typeface="Poppins Light"/>
              </a:rPr>
              <a:t>Strong leadership vision</a:t>
            </a:r>
            <a:endParaRPr>
              <a:latin typeface="Poppins Light"/>
              <a:ea typeface="Poppins Light"/>
              <a:cs typeface="Poppins Light"/>
              <a:sym typeface="Poppins Light"/>
            </a:endParaRPr>
          </a:p>
        </p:txBody>
      </p:sp>
      <p:sp>
        <p:nvSpPr>
          <p:cNvPr id="388" name="Google Shape;388;p19"/>
          <p:cNvSpPr/>
          <p:nvPr/>
        </p:nvSpPr>
        <p:spPr>
          <a:xfrm>
            <a:off x="4343358" y="2157048"/>
            <a:ext cx="1629900" cy="272700"/>
          </a:xfrm>
          <a:prstGeom prst="roundRect">
            <a:avLst>
              <a:gd fmla="val 50000" name="adj"/>
            </a:avLst>
          </a:prstGeom>
          <a:solidFill>
            <a:schemeClr val="dk1"/>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chemeClr val="lt1"/>
              </a:buClr>
              <a:buSzPts val="900"/>
              <a:buFont typeface="Montserrat"/>
              <a:buNone/>
            </a:pPr>
            <a:r>
              <a:rPr i="0" lang="en-US" sz="900" u="none" cap="none" strike="noStrike">
                <a:solidFill>
                  <a:schemeClr val="lt1"/>
                </a:solidFill>
                <a:latin typeface="Poppins Light"/>
                <a:ea typeface="Poppins Light"/>
                <a:cs typeface="Poppins Light"/>
                <a:sym typeface="Poppins Light"/>
              </a:rPr>
              <a:t>Strong R&amp;D capabilities</a:t>
            </a:r>
            <a:endParaRPr>
              <a:latin typeface="Poppins Light"/>
              <a:ea typeface="Poppins Light"/>
              <a:cs typeface="Poppins Light"/>
              <a:sym typeface="Poppins Light"/>
            </a:endParaRPr>
          </a:p>
        </p:txBody>
      </p:sp>
      <p:sp>
        <p:nvSpPr>
          <p:cNvPr id="389" name="Google Shape;389;p19"/>
          <p:cNvSpPr/>
          <p:nvPr/>
        </p:nvSpPr>
        <p:spPr>
          <a:xfrm>
            <a:off x="4622758" y="2507637"/>
            <a:ext cx="1350300" cy="272700"/>
          </a:xfrm>
          <a:prstGeom prst="roundRect">
            <a:avLst>
              <a:gd fmla="val 50000" name="adj"/>
            </a:avLst>
          </a:prstGeom>
          <a:solidFill>
            <a:schemeClr val="dk1"/>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chemeClr val="lt1"/>
              </a:buClr>
              <a:buSzPts val="900"/>
              <a:buFont typeface="Montserrat"/>
              <a:buNone/>
            </a:pPr>
            <a:r>
              <a:rPr i="0" lang="en-US" sz="900" u="none" cap="none" strike="noStrike">
                <a:solidFill>
                  <a:schemeClr val="lt1"/>
                </a:solidFill>
                <a:latin typeface="Poppins Light"/>
                <a:ea typeface="Poppins Light"/>
                <a:cs typeface="Poppins Light"/>
                <a:sym typeface="Poppins Light"/>
              </a:rPr>
              <a:t>Top tier tech talent</a:t>
            </a:r>
            <a:endParaRPr>
              <a:latin typeface="Poppins Light"/>
              <a:ea typeface="Poppins Light"/>
              <a:cs typeface="Poppins Light"/>
              <a:sym typeface="Poppins Light"/>
            </a:endParaRPr>
          </a:p>
        </p:txBody>
      </p:sp>
      <p:sp>
        <p:nvSpPr>
          <p:cNvPr id="390" name="Google Shape;390;p19"/>
          <p:cNvSpPr/>
          <p:nvPr/>
        </p:nvSpPr>
        <p:spPr>
          <a:xfrm>
            <a:off x="3839258" y="2858226"/>
            <a:ext cx="2133900" cy="272700"/>
          </a:xfrm>
          <a:prstGeom prst="roundRect">
            <a:avLst>
              <a:gd fmla="val 50000" name="adj"/>
            </a:avLst>
          </a:prstGeom>
          <a:solidFill>
            <a:schemeClr val="dk1"/>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chemeClr val="lt1"/>
              </a:buClr>
              <a:buSzPts val="900"/>
              <a:buFont typeface="Montserrat"/>
              <a:buNone/>
            </a:pPr>
            <a:r>
              <a:rPr i="0" lang="en-US" sz="900" u="none" cap="none" strike="noStrike">
                <a:solidFill>
                  <a:schemeClr val="lt1"/>
                </a:solidFill>
                <a:latin typeface="Poppins Light"/>
                <a:ea typeface="Poppins Light"/>
                <a:cs typeface="Poppins Light"/>
                <a:sym typeface="Poppins Light"/>
              </a:rPr>
              <a:t>Robust cybersecurity framework</a:t>
            </a:r>
            <a:endParaRPr>
              <a:latin typeface="Poppins Light"/>
              <a:ea typeface="Poppins Light"/>
              <a:cs typeface="Poppins Light"/>
              <a:sym typeface="Poppins Light"/>
            </a:endParaRPr>
          </a:p>
        </p:txBody>
      </p:sp>
      <p:sp>
        <p:nvSpPr>
          <p:cNvPr id="391" name="Google Shape;391;p19"/>
          <p:cNvSpPr/>
          <p:nvPr/>
        </p:nvSpPr>
        <p:spPr>
          <a:xfrm>
            <a:off x="6218796" y="5021072"/>
            <a:ext cx="1881300" cy="272700"/>
          </a:xfrm>
          <a:prstGeom prst="roundRect">
            <a:avLst>
              <a:gd fmla="val 50000" name="adj"/>
            </a:avLst>
          </a:prstGeom>
          <a:solidFill>
            <a:srgbClr val="7B7B7B"/>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chemeClr val="lt1"/>
              </a:buClr>
              <a:buSzPts val="900"/>
              <a:buFont typeface="Montserrat"/>
              <a:buNone/>
            </a:pPr>
            <a:r>
              <a:rPr i="0" lang="en-US" sz="900" u="none" cap="none" strike="noStrike">
                <a:solidFill>
                  <a:schemeClr val="lt1"/>
                </a:solidFill>
                <a:latin typeface="Poppins Light"/>
                <a:ea typeface="Poppins Light"/>
                <a:cs typeface="Poppins Light"/>
                <a:sym typeface="Poppins Light"/>
              </a:rPr>
              <a:t>Intense market competition</a:t>
            </a:r>
            <a:endParaRPr>
              <a:latin typeface="Poppins Light"/>
              <a:ea typeface="Poppins Light"/>
              <a:cs typeface="Poppins Light"/>
              <a:sym typeface="Poppins Light"/>
            </a:endParaRPr>
          </a:p>
        </p:txBody>
      </p:sp>
      <p:sp>
        <p:nvSpPr>
          <p:cNvPr id="392" name="Google Shape;392;p19"/>
          <p:cNvSpPr/>
          <p:nvPr/>
        </p:nvSpPr>
        <p:spPr>
          <a:xfrm>
            <a:off x="6218797" y="5371661"/>
            <a:ext cx="1723200" cy="272700"/>
          </a:xfrm>
          <a:prstGeom prst="roundRect">
            <a:avLst>
              <a:gd fmla="val 50000" name="adj"/>
            </a:avLst>
          </a:prstGeom>
          <a:solidFill>
            <a:srgbClr val="7B7B7B"/>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chemeClr val="lt1"/>
              </a:buClr>
              <a:buSzPts val="900"/>
              <a:buFont typeface="Montserrat"/>
              <a:buNone/>
            </a:pPr>
            <a:r>
              <a:rPr i="0" lang="en-US" sz="900" u="none" cap="none" strike="noStrike">
                <a:solidFill>
                  <a:schemeClr val="lt1"/>
                </a:solidFill>
                <a:latin typeface="Poppins Light"/>
                <a:ea typeface="Poppins Light"/>
                <a:cs typeface="Poppins Light"/>
                <a:sym typeface="Poppins Light"/>
              </a:rPr>
              <a:t>Resistance to org change</a:t>
            </a:r>
            <a:endParaRPr>
              <a:latin typeface="Poppins Light"/>
              <a:ea typeface="Poppins Light"/>
              <a:cs typeface="Poppins Light"/>
              <a:sym typeface="Poppins Light"/>
            </a:endParaRPr>
          </a:p>
        </p:txBody>
      </p:sp>
      <p:sp>
        <p:nvSpPr>
          <p:cNvPr id="393" name="Google Shape;393;p19"/>
          <p:cNvSpPr/>
          <p:nvPr/>
        </p:nvSpPr>
        <p:spPr>
          <a:xfrm>
            <a:off x="6218797" y="5722250"/>
            <a:ext cx="2071800" cy="272700"/>
          </a:xfrm>
          <a:prstGeom prst="roundRect">
            <a:avLst>
              <a:gd fmla="val 50000" name="adj"/>
            </a:avLst>
          </a:prstGeom>
          <a:solidFill>
            <a:srgbClr val="7B7B7B"/>
          </a:solidFill>
          <a:ln>
            <a:noFill/>
          </a:ln>
        </p:spPr>
        <p:txBody>
          <a:bodyPr anchorCtr="0" anchor="ctr" bIns="27425" lIns="91425" spcFirstLastPara="1" rIns="91425" wrap="square" tIns="27425">
            <a:noAutofit/>
          </a:bodyPr>
          <a:lstStyle/>
          <a:p>
            <a:pPr indent="0" lvl="0" marL="0" marR="0" rtl="0" algn="l">
              <a:spcBef>
                <a:spcPts val="0"/>
              </a:spcBef>
              <a:spcAft>
                <a:spcPts val="0"/>
              </a:spcAft>
              <a:buClr>
                <a:schemeClr val="lt1"/>
              </a:buClr>
              <a:buSzPts val="900"/>
              <a:buFont typeface="Montserrat"/>
              <a:buNone/>
            </a:pPr>
            <a:r>
              <a:rPr i="0" lang="en-US" sz="900" u="none" cap="none" strike="noStrike">
                <a:solidFill>
                  <a:schemeClr val="lt1"/>
                </a:solidFill>
                <a:latin typeface="Poppins Light"/>
                <a:ea typeface="Poppins Light"/>
                <a:cs typeface="Poppins Light"/>
                <a:sym typeface="Poppins Light"/>
              </a:rPr>
              <a:t>Shifts in customer expectations</a:t>
            </a:r>
            <a:endParaRPr>
              <a:latin typeface="Poppins Light"/>
              <a:ea typeface="Poppins Light"/>
              <a:cs typeface="Poppins Light"/>
              <a:sym typeface="Poppins Light"/>
            </a:endParaRPr>
          </a:p>
        </p:txBody>
      </p:sp>
      <p:sp>
        <p:nvSpPr>
          <p:cNvPr id="394" name="Google Shape;394;p19"/>
          <p:cNvSpPr/>
          <p:nvPr/>
        </p:nvSpPr>
        <p:spPr>
          <a:xfrm>
            <a:off x="3947118" y="5021072"/>
            <a:ext cx="2026200" cy="272700"/>
          </a:xfrm>
          <a:prstGeom prst="roundRect">
            <a:avLst>
              <a:gd fmla="val 50000" name="adj"/>
            </a:avLst>
          </a:prstGeom>
          <a:solidFill>
            <a:srgbClr val="7B7B7B"/>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chemeClr val="lt1"/>
              </a:buClr>
              <a:buSzPts val="900"/>
              <a:buFont typeface="Montserrat"/>
              <a:buNone/>
            </a:pPr>
            <a:r>
              <a:rPr i="0" lang="en-US" sz="900" u="none" cap="none" strike="noStrike">
                <a:solidFill>
                  <a:schemeClr val="lt1"/>
                </a:solidFill>
                <a:latin typeface="Poppins Light"/>
                <a:ea typeface="Poppins Light"/>
                <a:cs typeface="Poppins Light"/>
                <a:sym typeface="Poppins Light"/>
              </a:rPr>
              <a:t>Limited revenue diversification</a:t>
            </a:r>
            <a:endParaRPr>
              <a:latin typeface="Poppins Light"/>
              <a:ea typeface="Poppins Light"/>
              <a:cs typeface="Poppins Light"/>
              <a:sym typeface="Poppins Light"/>
            </a:endParaRPr>
          </a:p>
        </p:txBody>
      </p:sp>
      <p:sp>
        <p:nvSpPr>
          <p:cNvPr id="395" name="Google Shape;395;p19"/>
          <p:cNvSpPr/>
          <p:nvPr/>
        </p:nvSpPr>
        <p:spPr>
          <a:xfrm>
            <a:off x="3839250" y="5371650"/>
            <a:ext cx="2133900" cy="272700"/>
          </a:xfrm>
          <a:prstGeom prst="roundRect">
            <a:avLst>
              <a:gd fmla="val 50000" name="adj"/>
            </a:avLst>
          </a:prstGeom>
          <a:solidFill>
            <a:srgbClr val="7B7B7B"/>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chemeClr val="lt1"/>
              </a:buClr>
              <a:buSzPts val="900"/>
              <a:buFont typeface="Montserrat"/>
              <a:buNone/>
            </a:pPr>
            <a:r>
              <a:rPr i="0" lang="en-US" sz="900" u="none" cap="none" strike="noStrike">
                <a:solidFill>
                  <a:schemeClr val="lt1"/>
                </a:solidFill>
                <a:latin typeface="Poppins Light"/>
                <a:ea typeface="Poppins Light"/>
                <a:cs typeface="Poppins Light"/>
                <a:sym typeface="Poppins Light"/>
              </a:rPr>
              <a:t>Gaps in customer engagement</a:t>
            </a:r>
            <a:endParaRPr>
              <a:latin typeface="Poppins Light"/>
              <a:ea typeface="Poppins Light"/>
              <a:cs typeface="Poppins Light"/>
              <a:sym typeface="Poppins Light"/>
            </a:endParaRPr>
          </a:p>
        </p:txBody>
      </p:sp>
      <p:sp>
        <p:nvSpPr>
          <p:cNvPr id="396" name="Google Shape;396;p19"/>
          <p:cNvSpPr/>
          <p:nvPr/>
        </p:nvSpPr>
        <p:spPr>
          <a:xfrm>
            <a:off x="3863300" y="5722250"/>
            <a:ext cx="2109900" cy="272700"/>
          </a:xfrm>
          <a:prstGeom prst="roundRect">
            <a:avLst>
              <a:gd fmla="val 50000" name="adj"/>
            </a:avLst>
          </a:prstGeom>
          <a:solidFill>
            <a:srgbClr val="7B7B7B"/>
          </a:solidFill>
          <a:ln>
            <a:noFill/>
          </a:ln>
        </p:spPr>
        <p:txBody>
          <a:bodyPr anchorCtr="0" anchor="ctr" bIns="27425" lIns="91425" spcFirstLastPara="1" rIns="91425" wrap="square" tIns="27425">
            <a:noAutofit/>
          </a:bodyPr>
          <a:lstStyle/>
          <a:p>
            <a:pPr indent="0" lvl="0" marL="0" marR="0" rtl="0" algn="r">
              <a:spcBef>
                <a:spcPts val="0"/>
              </a:spcBef>
              <a:spcAft>
                <a:spcPts val="0"/>
              </a:spcAft>
              <a:buClr>
                <a:schemeClr val="lt1"/>
              </a:buClr>
              <a:buSzPts val="900"/>
              <a:buFont typeface="Montserrat"/>
              <a:buNone/>
            </a:pPr>
            <a:r>
              <a:rPr i="0" lang="en-US" sz="900" u="none" cap="none" strike="noStrike">
                <a:solidFill>
                  <a:schemeClr val="lt1"/>
                </a:solidFill>
                <a:latin typeface="Poppins Light"/>
                <a:ea typeface="Poppins Light"/>
                <a:cs typeface="Poppins Light"/>
                <a:sym typeface="Poppins Light"/>
              </a:rPr>
              <a:t>Slow adoption of emerging tech</a:t>
            </a:r>
            <a:endParaRPr>
              <a:latin typeface="Poppins Light"/>
              <a:ea typeface="Poppins Light"/>
              <a:cs typeface="Poppins Light"/>
              <a:sym typeface="Poppins Light"/>
            </a:endParaRPr>
          </a:p>
        </p:txBody>
      </p:sp>
      <p:sp>
        <p:nvSpPr>
          <p:cNvPr id="397" name="Google Shape;397;p19"/>
          <p:cNvSpPr txBox="1"/>
          <p:nvPr>
            <p:ph idx="1" type="subTitle"/>
          </p:nvPr>
        </p:nvSpPr>
        <p:spPr>
          <a:xfrm>
            <a:off x="3161200" y="245933"/>
            <a:ext cx="5869500" cy="2172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a:t>AI Strategic Plan</a:t>
            </a:r>
            <a:endParaRPr/>
          </a:p>
          <a:p>
            <a:pPr indent="0" lvl="0" marL="0" rtl="0" algn="ctr">
              <a:spcBef>
                <a:spcPts val="0"/>
              </a:spcBef>
              <a:spcAft>
                <a:spcPts val="0"/>
              </a:spcAft>
              <a:buNone/>
            </a:pPr>
            <a:r>
              <a:t/>
            </a:r>
            <a:endParaRPr/>
          </a:p>
        </p:txBody>
      </p:sp>
      <p:sp>
        <p:nvSpPr>
          <p:cNvPr id="398" name="Google Shape;398;p19"/>
          <p:cNvSpPr txBox="1"/>
          <p:nvPr/>
        </p:nvSpPr>
        <p:spPr>
          <a:xfrm>
            <a:off x="3098200" y="846850"/>
            <a:ext cx="5995500" cy="492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6E89C0"/>
              </a:buClr>
              <a:buSzPts val="1800"/>
              <a:buFont typeface="Montserrat SemiBold"/>
              <a:buNone/>
            </a:pPr>
            <a:r>
              <a:rPr lang="en-US" sz="2600">
                <a:latin typeface="Poppins Light"/>
                <a:ea typeface="Poppins Light"/>
                <a:cs typeface="Poppins Light"/>
                <a:sym typeface="Poppins Light"/>
              </a:rPr>
              <a:t>Success Factors and Barriers</a:t>
            </a:r>
            <a:endParaRPr sz="2600">
              <a:latin typeface="Poppins Light"/>
              <a:ea typeface="Poppins Light"/>
              <a:cs typeface="Poppins Light"/>
              <a:sym typeface="Poppi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0"/>
          <p:cNvSpPr/>
          <p:nvPr/>
        </p:nvSpPr>
        <p:spPr>
          <a:xfrm>
            <a:off x="1511075" y="1579000"/>
            <a:ext cx="10055100" cy="2919000"/>
          </a:xfrm>
          <a:prstGeom prst="roundRect">
            <a:avLst>
              <a:gd fmla="val 4398"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5" name="Google Shape;405;p20"/>
          <p:cNvSpPr/>
          <p:nvPr/>
        </p:nvSpPr>
        <p:spPr>
          <a:xfrm>
            <a:off x="3201847" y="1579099"/>
            <a:ext cx="6673800" cy="2919000"/>
          </a:xfrm>
          <a:prstGeom prst="roundRect">
            <a:avLst>
              <a:gd fmla="val 0" name="adj"/>
            </a:avLst>
          </a:prstGeom>
          <a:solidFill>
            <a:schemeClr val="lt1"/>
          </a:soli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06" name="Google Shape;406;p20"/>
          <p:cNvGrpSpPr/>
          <p:nvPr/>
        </p:nvGrpSpPr>
        <p:grpSpPr>
          <a:xfrm>
            <a:off x="4901667" y="2678376"/>
            <a:ext cx="3046645" cy="1819606"/>
            <a:chOff x="4901667" y="2187131"/>
            <a:chExt cx="3046645" cy="1819606"/>
          </a:xfrm>
        </p:grpSpPr>
        <p:cxnSp>
          <p:nvCxnSpPr>
            <p:cNvPr id="407" name="Google Shape;407;p20"/>
            <p:cNvCxnSpPr/>
            <p:nvPr/>
          </p:nvCxnSpPr>
          <p:spPr>
            <a:xfrm>
              <a:off x="4901667" y="2187131"/>
              <a:ext cx="0" cy="1819606"/>
            </a:xfrm>
            <a:prstGeom prst="straightConnector1">
              <a:avLst/>
            </a:prstGeom>
            <a:noFill/>
            <a:ln cap="flat" cmpd="sng" w="9525">
              <a:solidFill>
                <a:schemeClr val="lt2"/>
              </a:solidFill>
              <a:prstDash val="solid"/>
              <a:miter lim="800000"/>
              <a:headEnd len="sm" w="sm" type="none"/>
              <a:tailEnd len="sm" w="sm" type="none"/>
            </a:ln>
          </p:spPr>
        </p:cxnSp>
        <p:cxnSp>
          <p:nvCxnSpPr>
            <p:cNvPr id="408" name="Google Shape;408;p20"/>
            <p:cNvCxnSpPr/>
            <p:nvPr/>
          </p:nvCxnSpPr>
          <p:spPr>
            <a:xfrm>
              <a:off x="6248493" y="2187131"/>
              <a:ext cx="0" cy="1819606"/>
            </a:xfrm>
            <a:prstGeom prst="straightConnector1">
              <a:avLst/>
            </a:prstGeom>
            <a:noFill/>
            <a:ln cap="flat" cmpd="sng" w="9525">
              <a:solidFill>
                <a:schemeClr val="lt2"/>
              </a:solidFill>
              <a:prstDash val="solid"/>
              <a:miter lim="800000"/>
              <a:headEnd len="sm" w="sm" type="none"/>
              <a:tailEnd len="sm" w="sm" type="none"/>
            </a:ln>
          </p:spPr>
        </p:cxnSp>
        <p:cxnSp>
          <p:nvCxnSpPr>
            <p:cNvPr id="409" name="Google Shape;409;p20"/>
            <p:cNvCxnSpPr/>
            <p:nvPr/>
          </p:nvCxnSpPr>
          <p:spPr>
            <a:xfrm>
              <a:off x="7948312" y="2187131"/>
              <a:ext cx="0" cy="1819606"/>
            </a:xfrm>
            <a:prstGeom prst="straightConnector1">
              <a:avLst/>
            </a:prstGeom>
            <a:noFill/>
            <a:ln cap="flat" cmpd="sng" w="9525">
              <a:solidFill>
                <a:schemeClr val="lt2"/>
              </a:solidFill>
              <a:prstDash val="solid"/>
              <a:miter lim="800000"/>
              <a:headEnd len="sm" w="sm" type="none"/>
              <a:tailEnd len="sm" w="sm" type="none"/>
            </a:ln>
          </p:spPr>
        </p:cxnSp>
      </p:grpSp>
      <p:sp>
        <p:nvSpPr>
          <p:cNvPr id="410" name="Google Shape;410;p20"/>
          <p:cNvSpPr/>
          <p:nvPr/>
        </p:nvSpPr>
        <p:spPr>
          <a:xfrm>
            <a:off x="1511086" y="1579099"/>
            <a:ext cx="10055100" cy="1099200"/>
          </a:xfrm>
          <a:prstGeom prst="round2SameRect">
            <a:avLst>
              <a:gd fmla="val 11571" name="adj1"/>
              <a:gd fmla="val 0" name="adj2"/>
            </a:avLst>
          </a:prstGeom>
          <a:solidFill>
            <a:schemeClr val="dk1"/>
          </a:soli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sp>
        <p:nvSpPr>
          <p:cNvPr id="411" name="Google Shape;411;p20"/>
          <p:cNvSpPr/>
          <p:nvPr/>
        </p:nvSpPr>
        <p:spPr>
          <a:xfrm>
            <a:off x="3201847" y="1579099"/>
            <a:ext cx="6673800" cy="1099200"/>
          </a:xfrm>
          <a:prstGeom prst="roundRect">
            <a:avLst>
              <a:gd fmla="val 0" name="adj"/>
            </a:avLst>
          </a:prstGeom>
          <a:solidFill>
            <a:schemeClr val="accent1">
              <a:alpha val="29803"/>
            </a:schemeClr>
          </a:solidFill>
          <a:ln>
            <a:noFill/>
          </a:ln>
        </p:spPr>
        <p:txBody>
          <a:bodyPr anchorCtr="0" anchor="ctr" bIns="36575" lIns="91425" spcFirstLastPara="1" rIns="91425" wrap="square" tIns="0">
            <a:noAutofit/>
          </a:bodyPr>
          <a:lstStyle/>
          <a:p>
            <a:pPr indent="0" lvl="0" marL="0" marR="0" rtl="0" algn="ctr">
              <a:lnSpc>
                <a:spcPct val="155555"/>
              </a:lnSpc>
              <a:spcBef>
                <a:spcPts val="0"/>
              </a:spcBef>
              <a:spcAft>
                <a:spcPts val="0"/>
              </a:spcAft>
              <a:buNone/>
            </a:pPr>
            <a:r>
              <a:t/>
            </a:r>
            <a:endParaRPr sz="900">
              <a:solidFill>
                <a:schemeClr val="dk1"/>
              </a:solidFill>
              <a:latin typeface="Montserrat"/>
              <a:ea typeface="Montserrat"/>
              <a:cs typeface="Montserrat"/>
              <a:sym typeface="Montserrat"/>
            </a:endParaRPr>
          </a:p>
        </p:txBody>
      </p:sp>
      <p:sp>
        <p:nvSpPr>
          <p:cNvPr id="412" name="Google Shape;412;p20"/>
          <p:cNvSpPr txBox="1"/>
          <p:nvPr/>
        </p:nvSpPr>
        <p:spPr>
          <a:xfrm>
            <a:off x="3310721" y="1694078"/>
            <a:ext cx="1482000" cy="785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Poppins SemiBold"/>
                <a:ea typeface="Poppins SemiBold"/>
                <a:cs typeface="Poppins SemiBold"/>
                <a:sym typeface="Poppins SemiBold"/>
              </a:rPr>
              <a:t>VALUE</a:t>
            </a:r>
            <a:endParaRPr>
              <a:latin typeface="Poppins"/>
              <a:ea typeface="Poppins"/>
              <a:cs typeface="Poppins"/>
              <a:sym typeface="Poppins"/>
            </a:endParaRPr>
          </a:p>
          <a:p>
            <a:pPr indent="0" lvl="0" marL="0" marR="0" rtl="0" algn="ctr">
              <a:lnSpc>
                <a:spcPct val="160000"/>
              </a:lnSpc>
              <a:spcBef>
                <a:spcPts val="600"/>
              </a:spcBef>
              <a:spcAft>
                <a:spcPts val="0"/>
              </a:spcAft>
              <a:buNone/>
            </a:pPr>
            <a:r>
              <a:rPr lang="en-US" sz="1000">
                <a:solidFill>
                  <a:schemeClr val="lt1"/>
                </a:solidFill>
                <a:latin typeface="Poppins"/>
                <a:ea typeface="Poppins"/>
                <a:cs typeface="Poppins"/>
                <a:sym typeface="Poppins"/>
              </a:rPr>
              <a:t>Does it create value for customers?</a:t>
            </a:r>
            <a:endParaRPr>
              <a:latin typeface="Poppins"/>
              <a:ea typeface="Poppins"/>
              <a:cs typeface="Poppins"/>
              <a:sym typeface="Poppins"/>
            </a:endParaRPr>
          </a:p>
        </p:txBody>
      </p:sp>
      <p:sp>
        <p:nvSpPr>
          <p:cNvPr id="413" name="Google Shape;413;p20"/>
          <p:cNvSpPr txBox="1"/>
          <p:nvPr/>
        </p:nvSpPr>
        <p:spPr>
          <a:xfrm>
            <a:off x="5010540" y="1694078"/>
            <a:ext cx="1129200" cy="785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Poppins SemiBold"/>
                <a:ea typeface="Poppins SemiBold"/>
                <a:cs typeface="Poppins SemiBold"/>
                <a:sym typeface="Poppins SemiBold"/>
              </a:rPr>
              <a:t>RARITY</a:t>
            </a:r>
            <a:endParaRPr>
              <a:latin typeface="Poppins"/>
              <a:ea typeface="Poppins"/>
              <a:cs typeface="Poppins"/>
              <a:sym typeface="Poppins"/>
            </a:endParaRPr>
          </a:p>
          <a:p>
            <a:pPr indent="0" lvl="0" marL="0" marR="0" rtl="0" algn="ctr">
              <a:lnSpc>
                <a:spcPct val="160000"/>
              </a:lnSpc>
              <a:spcBef>
                <a:spcPts val="600"/>
              </a:spcBef>
              <a:spcAft>
                <a:spcPts val="0"/>
              </a:spcAft>
              <a:buNone/>
            </a:pPr>
            <a:r>
              <a:rPr lang="en-US" sz="1000">
                <a:solidFill>
                  <a:schemeClr val="lt1"/>
                </a:solidFill>
                <a:latin typeface="Poppins"/>
                <a:ea typeface="Poppins"/>
                <a:cs typeface="Poppins"/>
                <a:sym typeface="Poppins"/>
              </a:rPr>
              <a:t>Is it unique in the market?</a:t>
            </a:r>
            <a:endParaRPr>
              <a:latin typeface="Poppins"/>
              <a:ea typeface="Poppins"/>
              <a:cs typeface="Poppins"/>
              <a:sym typeface="Poppins"/>
            </a:endParaRPr>
          </a:p>
        </p:txBody>
      </p:sp>
      <p:sp>
        <p:nvSpPr>
          <p:cNvPr id="414" name="Google Shape;414;p20"/>
          <p:cNvSpPr txBox="1"/>
          <p:nvPr/>
        </p:nvSpPr>
        <p:spPr>
          <a:xfrm>
            <a:off x="6357366" y="1694078"/>
            <a:ext cx="1482000" cy="538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Poppins SemiBold"/>
                <a:ea typeface="Poppins SemiBold"/>
                <a:cs typeface="Poppins SemiBold"/>
                <a:sym typeface="Poppins SemiBold"/>
              </a:rPr>
              <a:t>IMITABILITY</a:t>
            </a:r>
            <a:endParaRPr>
              <a:latin typeface="Poppins"/>
              <a:ea typeface="Poppins"/>
              <a:cs typeface="Poppins"/>
              <a:sym typeface="Poppins"/>
            </a:endParaRPr>
          </a:p>
          <a:p>
            <a:pPr indent="0" lvl="0" marL="0" marR="0" rtl="0" algn="ctr">
              <a:lnSpc>
                <a:spcPct val="160000"/>
              </a:lnSpc>
              <a:spcBef>
                <a:spcPts val="600"/>
              </a:spcBef>
              <a:spcAft>
                <a:spcPts val="0"/>
              </a:spcAft>
              <a:buNone/>
            </a:pPr>
            <a:r>
              <a:rPr lang="en-US" sz="1000">
                <a:solidFill>
                  <a:schemeClr val="lt1"/>
                </a:solidFill>
                <a:latin typeface="Poppins"/>
                <a:ea typeface="Poppins"/>
                <a:cs typeface="Poppins"/>
                <a:sym typeface="Poppins"/>
              </a:rPr>
              <a:t>Is it hard to copy?</a:t>
            </a:r>
            <a:endParaRPr>
              <a:latin typeface="Poppins"/>
              <a:ea typeface="Poppins"/>
              <a:cs typeface="Poppins"/>
              <a:sym typeface="Poppins"/>
            </a:endParaRPr>
          </a:p>
        </p:txBody>
      </p:sp>
      <p:sp>
        <p:nvSpPr>
          <p:cNvPr id="415" name="Google Shape;415;p20"/>
          <p:cNvSpPr txBox="1"/>
          <p:nvPr/>
        </p:nvSpPr>
        <p:spPr>
          <a:xfrm>
            <a:off x="8057185" y="1694078"/>
            <a:ext cx="1709400" cy="785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Poppins SemiBold"/>
                <a:ea typeface="Poppins SemiBold"/>
                <a:cs typeface="Poppins SemiBold"/>
                <a:sym typeface="Poppins SemiBold"/>
              </a:rPr>
              <a:t>ORGANIZATION</a:t>
            </a:r>
            <a:endParaRPr>
              <a:latin typeface="Poppins"/>
              <a:ea typeface="Poppins"/>
              <a:cs typeface="Poppins"/>
              <a:sym typeface="Poppins"/>
            </a:endParaRPr>
          </a:p>
          <a:p>
            <a:pPr indent="0" lvl="0" marL="0" marR="0" rtl="0" algn="ctr">
              <a:lnSpc>
                <a:spcPct val="160000"/>
              </a:lnSpc>
              <a:spcBef>
                <a:spcPts val="600"/>
              </a:spcBef>
              <a:spcAft>
                <a:spcPts val="0"/>
              </a:spcAft>
              <a:buNone/>
            </a:pPr>
            <a:r>
              <a:rPr lang="en-US" sz="1000">
                <a:solidFill>
                  <a:schemeClr val="lt1"/>
                </a:solidFill>
                <a:latin typeface="Poppins"/>
                <a:ea typeface="Poppins"/>
                <a:cs typeface="Poppins"/>
                <a:sym typeface="Poppins"/>
              </a:rPr>
              <a:t>Can we leverage it effectively?</a:t>
            </a:r>
            <a:endParaRPr>
              <a:latin typeface="Poppins"/>
              <a:ea typeface="Poppins"/>
              <a:cs typeface="Poppins"/>
              <a:sym typeface="Poppins"/>
            </a:endParaRPr>
          </a:p>
        </p:txBody>
      </p:sp>
      <p:grpSp>
        <p:nvGrpSpPr>
          <p:cNvPr id="416" name="Google Shape;416;p20"/>
          <p:cNvGrpSpPr/>
          <p:nvPr/>
        </p:nvGrpSpPr>
        <p:grpSpPr>
          <a:xfrm>
            <a:off x="4901667" y="1579035"/>
            <a:ext cx="3046645" cy="1099224"/>
            <a:chOff x="4901667" y="2187131"/>
            <a:chExt cx="3046645" cy="1819606"/>
          </a:xfrm>
        </p:grpSpPr>
        <p:cxnSp>
          <p:nvCxnSpPr>
            <p:cNvPr id="417" name="Google Shape;417;p20"/>
            <p:cNvCxnSpPr/>
            <p:nvPr/>
          </p:nvCxnSpPr>
          <p:spPr>
            <a:xfrm>
              <a:off x="4901667" y="2187131"/>
              <a:ext cx="0" cy="1819606"/>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418" name="Google Shape;418;p20"/>
            <p:cNvCxnSpPr/>
            <p:nvPr/>
          </p:nvCxnSpPr>
          <p:spPr>
            <a:xfrm>
              <a:off x="6248493" y="2187131"/>
              <a:ext cx="0" cy="1819606"/>
            </a:xfrm>
            <a:prstGeom prst="straightConnector1">
              <a:avLst/>
            </a:prstGeom>
            <a:noFill/>
            <a:ln cap="flat" cmpd="sng" w="9525">
              <a:solidFill>
                <a:schemeClr val="lt1">
                  <a:alpha val="9803"/>
                </a:schemeClr>
              </a:solidFill>
              <a:prstDash val="solid"/>
              <a:miter lim="800000"/>
              <a:headEnd len="sm" w="sm" type="none"/>
              <a:tailEnd len="sm" w="sm" type="none"/>
            </a:ln>
          </p:spPr>
        </p:cxnSp>
        <p:cxnSp>
          <p:nvCxnSpPr>
            <p:cNvPr id="419" name="Google Shape;419;p20"/>
            <p:cNvCxnSpPr/>
            <p:nvPr/>
          </p:nvCxnSpPr>
          <p:spPr>
            <a:xfrm>
              <a:off x="7948312" y="2187131"/>
              <a:ext cx="0" cy="1819606"/>
            </a:xfrm>
            <a:prstGeom prst="straightConnector1">
              <a:avLst/>
            </a:prstGeom>
            <a:noFill/>
            <a:ln cap="flat" cmpd="sng" w="9525">
              <a:solidFill>
                <a:schemeClr val="lt1">
                  <a:alpha val="9803"/>
                </a:schemeClr>
              </a:solidFill>
              <a:prstDash val="solid"/>
              <a:miter lim="800000"/>
              <a:headEnd len="sm" w="sm" type="none"/>
              <a:tailEnd len="sm" w="sm" type="none"/>
            </a:ln>
          </p:spPr>
        </p:cxnSp>
      </p:grpSp>
      <p:sp>
        <p:nvSpPr>
          <p:cNvPr id="420" name="Google Shape;420;p20"/>
          <p:cNvSpPr txBox="1"/>
          <p:nvPr/>
        </p:nvSpPr>
        <p:spPr>
          <a:xfrm>
            <a:off x="1615433" y="1861580"/>
            <a:ext cx="1482000" cy="554100"/>
          </a:xfrm>
          <a:prstGeom prst="rect">
            <a:avLst/>
          </a:prstGeom>
          <a:noFill/>
          <a:ln>
            <a:noFill/>
          </a:ln>
        </p:spPr>
        <p:txBody>
          <a:bodyPr anchorCtr="0" anchor="ctr" bIns="45700" lIns="91425" spcFirstLastPara="1" rIns="91425" wrap="square" tIns="45700">
            <a:spAutoFit/>
          </a:bodyPr>
          <a:lstStyle/>
          <a:p>
            <a:pPr indent="0" lvl="0" marL="0" marR="0" rtl="0" algn="l">
              <a:lnSpc>
                <a:spcPct val="150000"/>
              </a:lnSpc>
              <a:spcBef>
                <a:spcPts val="0"/>
              </a:spcBef>
              <a:spcAft>
                <a:spcPts val="0"/>
              </a:spcAft>
              <a:buNone/>
            </a:pPr>
            <a:r>
              <a:rPr lang="en-US" sz="1200">
                <a:solidFill>
                  <a:schemeClr val="lt1"/>
                </a:solidFill>
                <a:latin typeface="Poppins SemiBold"/>
                <a:ea typeface="Poppins SemiBold"/>
                <a:cs typeface="Poppins SemiBold"/>
                <a:sym typeface="Poppins SemiBold"/>
              </a:rPr>
              <a:t>Core Competency</a:t>
            </a:r>
            <a:endParaRPr sz="1200">
              <a:solidFill>
                <a:schemeClr val="lt1"/>
              </a:solidFill>
              <a:latin typeface="Poppins"/>
              <a:ea typeface="Poppins"/>
              <a:cs typeface="Poppins"/>
              <a:sym typeface="Poppins"/>
            </a:endParaRPr>
          </a:p>
        </p:txBody>
      </p:sp>
      <p:sp>
        <p:nvSpPr>
          <p:cNvPr id="421" name="Google Shape;421;p20"/>
          <p:cNvSpPr txBox="1"/>
          <p:nvPr/>
        </p:nvSpPr>
        <p:spPr>
          <a:xfrm>
            <a:off x="9979862" y="1861580"/>
            <a:ext cx="1482000" cy="554100"/>
          </a:xfrm>
          <a:prstGeom prst="rect">
            <a:avLst/>
          </a:prstGeom>
          <a:noFill/>
          <a:ln>
            <a:noFill/>
          </a:ln>
        </p:spPr>
        <p:txBody>
          <a:bodyPr anchorCtr="0" anchor="ctr" bIns="45700" lIns="91425" spcFirstLastPara="1" rIns="91425" wrap="square" tIns="45700">
            <a:spAutoFit/>
          </a:bodyPr>
          <a:lstStyle/>
          <a:p>
            <a:pPr indent="0" lvl="0" marL="0" marR="0" rtl="0" algn="ctr">
              <a:lnSpc>
                <a:spcPct val="150000"/>
              </a:lnSpc>
              <a:spcBef>
                <a:spcPts val="0"/>
              </a:spcBef>
              <a:spcAft>
                <a:spcPts val="0"/>
              </a:spcAft>
              <a:buNone/>
            </a:pPr>
            <a:r>
              <a:rPr lang="en-US" sz="1200">
                <a:solidFill>
                  <a:schemeClr val="lt1"/>
                </a:solidFill>
                <a:latin typeface="Poppins SemiBold"/>
                <a:ea typeface="Poppins SemiBold"/>
                <a:cs typeface="Poppins SemiBold"/>
                <a:sym typeface="Poppins SemiBold"/>
              </a:rPr>
              <a:t>Competitive Advantage</a:t>
            </a:r>
            <a:endParaRPr sz="1200">
              <a:solidFill>
                <a:schemeClr val="lt1"/>
              </a:solidFill>
              <a:latin typeface="Poppins"/>
              <a:ea typeface="Poppins"/>
              <a:cs typeface="Poppins"/>
              <a:sym typeface="Poppins"/>
            </a:endParaRPr>
          </a:p>
        </p:txBody>
      </p:sp>
      <p:sp>
        <p:nvSpPr>
          <p:cNvPr id="422" name="Google Shape;422;p20"/>
          <p:cNvSpPr/>
          <p:nvPr/>
        </p:nvSpPr>
        <p:spPr>
          <a:xfrm>
            <a:off x="6376611" y="3397241"/>
            <a:ext cx="1466700" cy="3819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Difficult to replicate</a:t>
            </a:r>
            <a:endParaRPr>
              <a:latin typeface="Poppins"/>
              <a:ea typeface="Poppins"/>
              <a:cs typeface="Poppins"/>
              <a:sym typeface="Poppins"/>
            </a:endParaRPr>
          </a:p>
        </p:txBody>
      </p:sp>
      <p:sp>
        <p:nvSpPr>
          <p:cNvPr id="423" name="Google Shape;423;p20"/>
          <p:cNvSpPr/>
          <p:nvPr/>
        </p:nvSpPr>
        <p:spPr>
          <a:xfrm>
            <a:off x="6376611" y="2874236"/>
            <a:ext cx="1466700" cy="3819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Easy to replicate</a:t>
            </a:r>
            <a:endParaRPr>
              <a:latin typeface="Poppins"/>
              <a:ea typeface="Poppins"/>
              <a:cs typeface="Poppins"/>
              <a:sym typeface="Poppins"/>
            </a:endParaRPr>
          </a:p>
        </p:txBody>
      </p:sp>
      <p:sp>
        <p:nvSpPr>
          <p:cNvPr id="424" name="Google Shape;424;p20"/>
          <p:cNvSpPr/>
          <p:nvPr/>
        </p:nvSpPr>
        <p:spPr>
          <a:xfrm>
            <a:off x="6376611" y="3920246"/>
            <a:ext cx="1466700" cy="3819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Easy to replicate</a:t>
            </a:r>
            <a:endParaRPr>
              <a:latin typeface="Poppins"/>
              <a:ea typeface="Poppins"/>
              <a:cs typeface="Poppins"/>
              <a:sym typeface="Poppins"/>
            </a:endParaRPr>
          </a:p>
        </p:txBody>
      </p:sp>
      <p:sp>
        <p:nvSpPr>
          <p:cNvPr id="425" name="Google Shape;425;p20"/>
          <p:cNvSpPr/>
          <p:nvPr/>
        </p:nvSpPr>
        <p:spPr>
          <a:xfrm>
            <a:off x="8052657" y="3397241"/>
            <a:ext cx="1718400" cy="3819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Strong capabilities</a:t>
            </a:r>
            <a:endParaRPr>
              <a:latin typeface="Poppins"/>
              <a:ea typeface="Poppins"/>
              <a:cs typeface="Poppins"/>
              <a:sym typeface="Poppins"/>
            </a:endParaRPr>
          </a:p>
        </p:txBody>
      </p:sp>
      <p:sp>
        <p:nvSpPr>
          <p:cNvPr id="426" name="Google Shape;426;p20"/>
          <p:cNvSpPr/>
          <p:nvPr/>
        </p:nvSpPr>
        <p:spPr>
          <a:xfrm>
            <a:off x="8052657" y="2874236"/>
            <a:ext cx="1718400" cy="3819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Well-integrated</a:t>
            </a:r>
            <a:endParaRPr>
              <a:latin typeface="Poppins"/>
              <a:ea typeface="Poppins"/>
              <a:cs typeface="Poppins"/>
              <a:sym typeface="Poppins"/>
            </a:endParaRPr>
          </a:p>
        </p:txBody>
      </p:sp>
      <p:sp>
        <p:nvSpPr>
          <p:cNvPr id="427" name="Google Shape;427;p20"/>
          <p:cNvSpPr/>
          <p:nvPr/>
        </p:nvSpPr>
        <p:spPr>
          <a:xfrm>
            <a:off x="8052657" y="3920246"/>
            <a:ext cx="1718400" cy="3819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Efficient team</a:t>
            </a:r>
            <a:endParaRPr>
              <a:latin typeface="Poppins"/>
              <a:ea typeface="Poppins"/>
              <a:cs typeface="Poppins"/>
              <a:sym typeface="Poppins"/>
            </a:endParaRPr>
          </a:p>
        </p:txBody>
      </p:sp>
      <p:sp>
        <p:nvSpPr>
          <p:cNvPr id="428" name="Google Shape;428;p20"/>
          <p:cNvSpPr/>
          <p:nvPr/>
        </p:nvSpPr>
        <p:spPr>
          <a:xfrm>
            <a:off x="5029783" y="3397241"/>
            <a:ext cx="1090500" cy="3819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High</a:t>
            </a:r>
            <a:endParaRPr>
              <a:latin typeface="Poppins"/>
              <a:ea typeface="Poppins"/>
              <a:cs typeface="Poppins"/>
              <a:sym typeface="Poppins"/>
            </a:endParaRPr>
          </a:p>
        </p:txBody>
      </p:sp>
      <p:sp>
        <p:nvSpPr>
          <p:cNvPr id="429" name="Google Shape;429;p20"/>
          <p:cNvSpPr/>
          <p:nvPr/>
        </p:nvSpPr>
        <p:spPr>
          <a:xfrm>
            <a:off x="5029783" y="2874236"/>
            <a:ext cx="1090500" cy="3819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Moderate</a:t>
            </a:r>
            <a:endParaRPr>
              <a:latin typeface="Poppins"/>
              <a:ea typeface="Poppins"/>
              <a:cs typeface="Poppins"/>
              <a:sym typeface="Poppins"/>
            </a:endParaRPr>
          </a:p>
        </p:txBody>
      </p:sp>
      <p:sp>
        <p:nvSpPr>
          <p:cNvPr id="430" name="Google Shape;430;p20"/>
          <p:cNvSpPr/>
          <p:nvPr/>
        </p:nvSpPr>
        <p:spPr>
          <a:xfrm>
            <a:off x="5029783" y="3920246"/>
            <a:ext cx="1090500" cy="3819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Common</a:t>
            </a:r>
            <a:endParaRPr>
              <a:latin typeface="Poppins"/>
              <a:ea typeface="Poppins"/>
              <a:cs typeface="Poppins"/>
              <a:sym typeface="Poppins"/>
            </a:endParaRPr>
          </a:p>
        </p:txBody>
      </p:sp>
      <p:sp>
        <p:nvSpPr>
          <p:cNvPr id="431" name="Google Shape;431;p20"/>
          <p:cNvSpPr/>
          <p:nvPr/>
        </p:nvSpPr>
        <p:spPr>
          <a:xfrm>
            <a:off x="3329969" y="3397241"/>
            <a:ext cx="1443600" cy="3819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High</a:t>
            </a:r>
            <a:endParaRPr>
              <a:latin typeface="Poppins"/>
              <a:ea typeface="Poppins"/>
              <a:cs typeface="Poppins"/>
              <a:sym typeface="Poppins"/>
            </a:endParaRPr>
          </a:p>
        </p:txBody>
      </p:sp>
      <p:sp>
        <p:nvSpPr>
          <p:cNvPr id="432" name="Google Shape;432;p20"/>
          <p:cNvSpPr/>
          <p:nvPr/>
        </p:nvSpPr>
        <p:spPr>
          <a:xfrm>
            <a:off x="3329969" y="2874236"/>
            <a:ext cx="1443600" cy="3819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High</a:t>
            </a:r>
            <a:endParaRPr>
              <a:latin typeface="Poppins"/>
              <a:ea typeface="Poppins"/>
              <a:cs typeface="Poppins"/>
              <a:sym typeface="Poppins"/>
            </a:endParaRPr>
          </a:p>
        </p:txBody>
      </p:sp>
      <p:sp>
        <p:nvSpPr>
          <p:cNvPr id="433" name="Google Shape;433;p20"/>
          <p:cNvSpPr/>
          <p:nvPr/>
        </p:nvSpPr>
        <p:spPr>
          <a:xfrm>
            <a:off x="3329969" y="3920246"/>
            <a:ext cx="1443600" cy="381900"/>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dk1"/>
                </a:solidFill>
                <a:latin typeface="Poppins"/>
                <a:ea typeface="Poppins"/>
                <a:cs typeface="Poppins"/>
                <a:sym typeface="Poppins"/>
              </a:rPr>
              <a:t>High</a:t>
            </a:r>
            <a:endParaRPr>
              <a:latin typeface="Poppins"/>
              <a:ea typeface="Poppins"/>
              <a:cs typeface="Poppins"/>
              <a:sym typeface="Poppins"/>
            </a:endParaRPr>
          </a:p>
        </p:txBody>
      </p:sp>
      <p:sp>
        <p:nvSpPr>
          <p:cNvPr id="434" name="Google Shape;434;p20"/>
          <p:cNvSpPr/>
          <p:nvPr/>
        </p:nvSpPr>
        <p:spPr>
          <a:xfrm>
            <a:off x="9979856" y="3365297"/>
            <a:ext cx="1482000" cy="445800"/>
          </a:xfrm>
          <a:prstGeom prst="roundRect">
            <a:avLst>
              <a:gd fmla="val 16667" name="adj"/>
            </a:avLst>
          </a:prstGeom>
          <a:solidFill>
            <a:schemeClr val="lt1"/>
          </a:soli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accent1"/>
                </a:solidFill>
                <a:latin typeface="Poppins SemiBold"/>
                <a:ea typeface="Poppins SemiBold"/>
                <a:cs typeface="Poppins SemiBold"/>
                <a:sym typeface="Poppins SemiBold"/>
              </a:rPr>
              <a:t>Sustainable</a:t>
            </a:r>
            <a:endParaRPr>
              <a:latin typeface="Poppins"/>
              <a:ea typeface="Poppins"/>
              <a:cs typeface="Poppins"/>
              <a:sym typeface="Poppins"/>
            </a:endParaRPr>
          </a:p>
        </p:txBody>
      </p:sp>
      <p:sp>
        <p:nvSpPr>
          <p:cNvPr id="435" name="Google Shape;435;p20"/>
          <p:cNvSpPr/>
          <p:nvPr/>
        </p:nvSpPr>
        <p:spPr>
          <a:xfrm>
            <a:off x="9979856" y="2842292"/>
            <a:ext cx="1482000" cy="445800"/>
          </a:xfrm>
          <a:prstGeom prst="roundRect">
            <a:avLst>
              <a:gd fmla="val 16667" name="adj"/>
            </a:avLst>
          </a:prstGeom>
          <a:solidFill>
            <a:schemeClr val="lt1"/>
          </a:soli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accent1"/>
                </a:solidFill>
                <a:latin typeface="Poppins SemiBold"/>
                <a:ea typeface="Poppins SemiBold"/>
                <a:cs typeface="Poppins SemiBold"/>
                <a:sym typeface="Poppins SemiBold"/>
              </a:rPr>
              <a:t>Temporary</a:t>
            </a:r>
            <a:endParaRPr>
              <a:latin typeface="Poppins"/>
              <a:ea typeface="Poppins"/>
              <a:cs typeface="Poppins"/>
              <a:sym typeface="Poppins"/>
            </a:endParaRPr>
          </a:p>
        </p:txBody>
      </p:sp>
      <p:sp>
        <p:nvSpPr>
          <p:cNvPr id="436" name="Google Shape;436;p20"/>
          <p:cNvSpPr/>
          <p:nvPr/>
        </p:nvSpPr>
        <p:spPr>
          <a:xfrm>
            <a:off x="9979856" y="3888302"/>
            <a:ext cx="1482000" cy="445800"/>
          </a:xfrm>
          <a:prstGeom prst="roundRect">
            <a:avLst>
              <a:gd fmla="val 16667" name="adj"/>
            </a:avLst>
          </a:prstGeom>
          <a:solidFill>
            <a:schemeClr val="lt1"/>
          </a:solidFill>
          <a:ln>
            <a:noFill/>
          </a:ln>
          <a:effectLst>
            <a:outerShdw blurRad="63500" rotWithShape="0" algn="ctr">
              <a:schemeClr val="accent4">
                <a:alpha val="9803"/>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chemeClr val="accent1"/>
                </a:solidFill>
                <a:latin typeface="Poppins SemiBold"/>
                <a:ea typeface="Poppins SemiBold"/>
                <a:cs typeface="Poppins SemiBold"/>
                <a:sym typeface="Poppins SemiBold"/>
              </a:rPr>
              <a:t>Competitive but not unique</a:t>
            </a:r>
            <a:endParaRPr>
              <a:latin typeface="Poppins"/>
              <a:ea typeface="Poppins"/>
              <a:cs typeface="Poppins"/>
              <a:sym typeface="Poppins"/>
            </a:endParaRPr>
          </a:p>
        </p:txBody>
      </p:sp>
      <p:sp>
        <p:nvSpPr>
          <p:cNvPr id="437" name="Google Shape;437;p20"/>
          <p:cNvSpPr txBox="1"/>
          <p:nvPr/>
        </p:nvSpPr>
        <p:spPr>
          <a:xfrm>
            <a:off x="1615433" y="3397241"/>
            <a:ext cx="1482000" cy="381900"/>
          </a:xfrm>
          <a:prstGeom prst="rect">
            <a:avLst/>
          </a:prstGeom>
          <a:noFill/>
          <a:ln>
            <a:noFill/>
          </a:ln>
        </p:spPr>
        <p:txBody>
          <a:bodyPr anchorCtr="0" anchor="ctr" bIns="45700" lIns="91425" spcFirstLastPara="1" rIns="91425" wrap="square" tIns="27425">
            <a:noAutofit/>
          </a:bodyPr>
          <a:lstStyle/>
          <a:p>
            <a:pPr indent="0" lvl="0" marL="0" marR="0" rtl="0" algn="l">
              <a:lnSpc>
                <a:spcPct val="150000"/>
              </a:lnSpc>
              <a:spcBef>
                <a:spcPts val="0"/>
              </a:spcBef>
              <a:spcAft>
                <a:spcPts val="0"/>
              </a:spcAft>
              <a:buNone/>
            </a:pPr>
            <a:r>
              <a:rPr lang="en-US" sz="1000">
                <a:solidFill>
                  <a:schemeClr val="dk1"/>
                </a:solidFill>
                <a:latin typeface="Poppins SemiBold"/>
                <a:ea typeface="Poppins SemiBold"/>
                <a:cs typeface="Poppins SemiBold"/>
                <a:sym typeface="Poppins SemiBold"/>
              </a:rPr>
              <a:t>Proprietary data analytics</a:t>
            </a:r>
            <a:endParaRPr>
              <a:latin typeface="Poppins"/>
              <a:ea typeface="Poppins"/>
              <a:cs typeface="Poppins"/>
              <a:sym typeface="Poppins"/>
            </a:endParaRPr>
          </a:p>
        </p:txBody>
      </p:sp>
      <p:sp>
        <p:nvSpPr>
          <p:cNvPr id="438" name="Google Shape;438;p20"/>
          <p:cNvSpPr txBox="1"/>
          <p:nvPr/>
        </p:nvSpPr>
        <p:spPr>
          <a:xfrm>
            <a:off x="1615433" y="2874236"/>
            <a:ext cx="1482000" cy="381900"/>
          </a:xfrm>
          <a:prstGeom prst="rect">
            <a:avLst/>
          </a:prstGeom>
          <a:noFill/>
          <a:ln>
            <a:noFill/>
          </a:ln>
        </p:spPr>
        <p:txBody>
          <a:bodyPr anchorCtr="0" anchor="ctr" bIns="45700" lIns="91425" spcFirstLastPara="1" rIns="91425" wrap="square" tIns="27425">
            <a:noAutofit/>
          </a:bodyPr>
          <a:lstStyle/>
          <a:p>
            <a:pPr indent="0" lvl="0" marL="0" marR="0" rtl="0" algn="l">
              <a:lnSpc>
                <a:spcPct val="150000"/>
              </a:lnSpc>
              <a:spcBef>
                <a:spcPts val="0"/>
              </a:spcBef>
              <a:spcAft>
                <a:spcPts val="0"/>
              </a:spcAft>
              <a:buNone/>
            </a:pPr>
            <a:r>
              <a:rPr lang="en-US" sz="1000">
                <a:solidFill>
                  <a:schemeClr val="dk1"/>
                </a:solidFill>
                <a:latin typeface="Poppins SemiBold"/>
                <a:ea typeface="Poppins SemiBold"/>
                <a:cs typeface="Poppins SemiBold"/>
                <a:sym typeface="Poppins SemiBold"/>
              </a:rPr>
              <a:t>AI-driven personalization</a:t>
            </a:r>
            <a:endParaRPr>
              <a:latin typeface="Poppins"/>
              <a:ea typeface="Poppins"/>
              <a:cs typeface="Poppins"/>
              <a:sym typeface="Poppins"/>
            </a:endParaRPr>
          </a:p>
        </p:txBody>
      </p:sp>
      <p:sp>
        <p:nvSpPr>
          <p:cNvPr id="439" name="Google Shape;439;p20"/>
          <p:cNvSpPr txBox="1"/>
          <p:nvPr/>
        </p:nvSpPr>
        <p:spPr>
          <a:xfrm>
            <a:off x="1615433" y="3920246"/>
            <a:ext cx="1482000" cy="381900"/>
          </a:xfrm>
          <a:prstGeom prst="rect">
            <a:avLst/>
          </a:prstGeom>
          <a:noFill/>
          <a:ln>
            <a:noFill/>
          </a:ln>
        </p:spPr>
        <p:txBody>
          <a:bodyPr anchorCtr="0" anchor="ctr" bIns="45700" lIns="91425" spcFirstLastPara="1" rIns="91425" wrap="square" tIns="27425">
            <a:noAutofit/>
          </a:bodyPr>
          <a:lstStyle/>
          <a:p>
            <a:pPr indent="0" lvl="0" marL="0" marR="0" rtl="0" algn="l">
              <a:lnSpc>
                <a:spcPct val="150000"/>
              </a:lnSpc>
              <a:spcBef>
                <a:spcPts val="0"/>
              </a:spcBef>
              <a:spcAft>
                <a:spcPts val="0"/>
              </a:spcAft>
              <a:buNone/>
            </a:pPr>
            <a:r>
              <a:rPr lang="en-US" sz="1000">
                <a:solidFill>
                  <a:schemeClr val="dk1"/>
                </a:solidFill>
                <a:latin typeface="Poppins SemiBold"/>
                <a:ea typeface="Poppins SemiBold"/>
                <a:cs typeface="Poppins SemiBold"/>
                <a:sym typeface="Poppins SemiBold"/>
              </a:rPr>
              <a:t>Rapid product development</a:t>
            </a:r>
            <a:endParaRPr>
              <a:latin typeface="Poppins"/>
              <a:ea typeface="Poppins"/>
              <a:cs typeface="Poppins"/>
              <a:sym typeface="Poppins"/>
            </a:endParaRPr>
          </a:p>
        </p:txBody>
      </p:sp>
      <p:sp>
        <p:nvSpPr>
          <p:cNvPr id="440" name="Google Shape;440;p20"/>
          <p:cNvSpPr/>
          <p:nvPr/>
        </p:nvSpPr>
        <p:spPr>
          <a:xfrm>
            <a:off x="3304651" y="2817896"/>
            <a:ext cx="146738" cy="146738"/>
          </a:xfrm>
          <a:custGeom>
            <a:rect b="b" l="l" r="r" t="t"/>
            <a:pathLst>
              <a:path extrusionOk="0" h="373665" w="373665">
                <a:moveTo>
                  <a:pt x="189262" y="0"/>
                </a:moveTo>
                <a:lnTo>
                  <a:pt x="184404" y="0"/>
                </a:lnTo>
                <a:cubicBezTo>
                  <a:pt x="62294" y="762"/>
                  <a:pt x="857" y="62294"/>
                  <a:pt x="0" y="184404"/>
                </a:cubicBezTo>
                <a:lnTo>
                  <a:pt x="0" y="189262"/>
                </a:lnTo>
                <a:cubicBezTo>
                  <a:pt x="857" y="311372"/>
                  <a:pt x="62294" y="372904"/>
                  <a:pt x="184404" y="373666"/>
                </a:cubicBezTo>
                <a:lnTo>
                  <a:pt x="189262" y="373666"/>
                </a:lnTo>
                <a:cubicBezTo>
                  <a:pt x="312230" y="372904"/>
                  <a:pt x="373666" y="310610"/>
                  <a:pt x="373666" y="186785"/>
                </a:cubicBezTo>
                <a:cubicBezTo>
                  <a:pt x="373666" y="62960"/>
                  <a:pt x="312230" y="762"/>
                  <a:pt x="18926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1" name="Google Shape;441;p20"/>
          <p:cNvSpPr/>
          <p:nvPr/>
        </p:nvSpPr>
        <p:spPr>
          <a:xfrm>
            <a:off x="3334761" y="2858741"/>
            <a:ext cx="86582" cy="65046"/>
          </a:xfrm>
          <a:custGeom>
            <a:rect b="b" l="l" r="r" t="t"/>
            <a:pathLst>
              <a:path extrusionOk="0" h="165639" w="220479">
                <a:moveTo>
                  <a:pt x="213836" y="38386"/>
                </a:moveTo>
                <a:lnTo>
                  <a:pt x="93155" y="159068"/>
                </a:lnTo>
                <a:lnTo>
                  <a:pt x="93059" y="159068"/>
                </a:lnTo>
                <a:cubicBezTo>
                  <a:pt x="88868" y="163259"/>
                  <a:pt x="83153" y="165640"/>
                  <a:pt x="77248" y="165640"/>
                </a:cubicBezTo>
                <a:cubicBezTo>
                  <a:pt x="71342" y="165640"/>
                  <a:pt x="65532" y="163259"/>
                  <a:pt x="61341" y="159068"/>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5" y="15335"/>
                  <a:pt x="222695" y="29623"/>
                  <a:pt x="213836" y="383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442" name="Google Shape;442;p20"/>
          <p:cNvGrpSpPr/>
          <p:nvPr/>
        </p:nvGrpSpPr>
        <p:grpSpPr>
          <a:xfrm>
            <a:off x="5004471" y="3867249"/>
            <a:ext cx="146738" cy="146738"/>
            <a:chOff x="6293355" y="4403450"/>
            <a:chExt cx="373665" cy="373665"/>
          </a:xfrm>
        </p:grpSpPr>
        <p:sp>
          <p:nvSpPr>
            <p:cNvPr id="443" name="Google Shape;443;p20"/>
            <p:cNvSpPr/>
            <p:nvPr/>
          </p:nvSpPr>
          <p:spPr>
            <a:xfrm>
              <a:off x="6293355" y="4403450"/>
              <a:ext cx="373665" cy="373665"/>
            </a:xfrm>
            <a:custGeom>
              <a:rect b="b" l="l" r="r" t="t"/>
              <a:pathLst>
                <a:path extrusionOk="0" h="373665" w="373665">
                  <a:moveTo>
                    <a:pt x="186785" y="0"/>
                  </a:moveTo>
                  <a:cubicBezTo>
                    <a:pt x="62294" y="0"/>
                    <a:pt x="0" y="62294"/>
                    <a:pt x="0" y="186785"/>
                  </a:cubicBezTo>
                  <a:cubicBezTo>
                    <a:pt x="0" y="311277"/>
                    <a:pt x="62294" y="373666"/>
                    <a:pt x="186785" y="373666"/>
                  </a:cubicBezTo>
                  <a:cubicBezTo>
                    <a:pt x="311277" y="373666"/>
                    <a:pt x="373666" y="311372"/>
                    <a:pt x="373666" y="186785"/>
                  </a:cubicBezTo>
                  <a:cubicBezTo>
                    <a:pt x="373666" y="62198"/>
                    <a:pt x="311372" y="0"/>
                    <a:pt x="186785" y="0"/>
                  </a:cubicBezTo>
                  <a:close/>
                </a:path>
              </a:pathLst>
            </a:custGeom>
            <a:solidFill>
              <a:srgbClr val="AEAEA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4" name="Google Shape;444;p20"/>
            <p:cNvSpPr/>
            <p:nvPr/>
          </p:nvSpPr>
          <p:spPr>
            <a:xfrm>
              <a:off x="6392653" y="4502652"/>
              <a:ext cx="175260" cy="175212"/>
            </a:xfrm>
            <a:custGeom>
              <a:rect b="b" l="l" r="r" t="t"/>
              <a:pathLst>
                <a:path extrusionOk="0" h="175212" w="175260">
                  <a:moveTo>
                    <a:pt x="168735" y="137970"/>
                  </a:moveTo>
                  <a:cubicBezTo>
                    <a:pt x="177213" y="146542"/>
                    <a:pt x="177213" y="160353"/>
                    <a:pt x="168735" y="168831"/>
                  </a:cubicBezTo>
                  <a:cubicBezTo>
                    <a:pt x="164449" y="173117"/>
                    <a:pt x="158829" y="175212"/>
                    <a:pt x="153305" y="175212"/>
                  </a:cubicBezTo>
                  <a:cubicBezTo>
                    <a:pt x="147780" y="175212"/>
                    <a:pt x="142161" y="173117"/>
                    <a:pt x="137970" y="168831"/>
                  </a:cubicBezTo>
                  <a:lnTo>
                    <a:pt x="87582" y="118443"/>
                  </a:lnTo>
                  <a:lnTo>
                    <a:pt x="37195" y="168831"/>
                  </a:lnTo>
                  <a:cubicBezTo>
                    <a:pt x="32909" y="173117"/>
                    <a:pt x="27384" y="175212"/>
                    <a:pt x="21765" y="175212"/>
                  </a:cubicBezTo>
                  <a:cubicBezTo>
                    <a:pt x="16145" y="175212"/>
                    <a:pt x="10620" y="173117"/>
                    <a:pt x="6429" y="168831"/>
                  </a:cubicBezTo>
                  <a:cubicBezTo>
                    <a:pt x="-2143" y="160353"/>
                    <a:pt x="-2143" y="146542"/>
                    <a:pt x="6429" y="137970"/>
                  </a:cubicBezTo>
                  <a:lnTo>
                    <a:pt x="56817" y="87582"/>
                  </a:lnTo>
                  <a:lnTo>
                    <a:pt x="6429" y="37290"/>
                  </a:lnTo>
                  <a:cubicBezTo>
                    <a:pt x="-2143" y="28718"/>
                    <a:pt x="-2143" y="15002"/>
                    <a:pt x="6429" y="6429"/>
                  </a:cubicBezTo>
                  <a:cubicBezTo>
                    <a:pt x="14907" y="-2143"/>
                    <a:pt x="28718" y="-2143"/>
                    <a:pt x="37195" y="6429"/>
                  </a:cubicBezTo>
                  <a:lnTo>
                    <a:pt x="87582" y="56817"/>
                  </a:lnTo>
                  <a:lnTo>
                    <a:pt x="137970" y="6429"/>
                  </a:lnTo>
                  <a:cubicBezTo>
                    <a:pt x="146542" y="-2143"/>
                    <a:pt x="160353" y="-2143"/>
                    <a:pt x="168831" y="6429"/>
                  </a:cubicBezTo>
                  <a:cubicBezTo>
                    <a:pt x="177403" y="15002"/>
                    <a:pt x="177403" y="28718"/>
                    <a:pt x="168831" y="37290"/>
                  </a:cubicBezTo>
                  <a:lnTo>
                    <a:pt x="118443" y="87582"/>
                  </a:lnTo>
                  <a:lnTo>
                    <a:pt x="168735" y="13797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45" name="Google Shape;445;p20"/>
          <p:cNvGrpSpPr/>
          <p:nvPr/>
        </p:nvGrpSpPr>
        <p:grpSpPr>
          <a:xfrm>
            <a:off x="6351299" y="2817896"/>
            <a:ext cx="146738" cy="146738"/>
            <a:chOff x="6293355" y="4403450"/>
            <a:chExt cx="373665" cy="373665"/>
          </a:xfrm>
        </p:grpSpPr>
        <p:sp>
          <p:nvSpPr>
            <p:cNvPr id="446" name="Google Shape;446;p20"/>
            <p:cNvSpPr/>
            <p:nvPr/>
          </p:nvSpPr>
          <p:spPr>
            <a:xfrm>
              <a:off x="6293355" y="4403450"/>
              <a:ext cx="373665" cy="373665"/>
            </a:xfrm>
            <a:custGeom>
              <a:rect b="b" l="l" r="r" t="t"/>
              <a:pathLst>
                <a:path extrusionOk="0" h="373665" w="373665">
                  <a:moveTo>
                    <a:pt x="186785" y="0"/>
                  </a:moveTo>
                  <a:cubicBezTo>
                    <a:pt x="62294" y="0"/>
                    <a:pt x="0" y="62294"/>
                    <a:pt x="0" y="186785"/>
                  </a:cubicBezTo>
                  <a:cubicBezTo>
                    <a:pt x="0" y="311277"/>
                    <a:pt x="62294" y="373666"/>
                    <a:pt x="186785" y="373666"/>
                  </a:cubicBezTo>
                  <a:cubicBezTo>
                    <a:pt x="311277" y="373666"/>
                    <a:pt x="373666" y="311372"/>
                    <a:pt x="373666" y="186785"/>
                  </a:cubicBezTo>
                  <a:cubicBezTo>
                    <a:pt x="373666" y="62198"/>
                    <a:pt x="311372" y="0"/>
                    <a:pt x="186785" y="0"/>
                  </a:cubicBezTo>
                  <a:close/>
                </a:path>
              </a:pathLst>
            </a:custGeom>
            <a:solidFill>
              <a:srgbClr val="AEAEA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7" name="Google Shape;447;p20"/>
            <p:cNvSpPr/>
            <p:nvPr/>
          </p:nvSpPr>
          <p:spPr>
            <a:xfrm>
              <a:off x="6392653" y="4502652"/>
              <a:ext cx="175260" cy="175212"/>
            </a:xfrm>
            <a:custGeom>
              <a:rect b="b" l="l" r="r" t="t"/>
              <a:pathLst>
                <a:path extrusionOk="0" h="175212" w="175260">
                  <a:moveTo>
                    <a:pt x="168735" y="137970"/>
                  </a:moveTo>
                  <a:cubicBezTo>
                    <a:pt x="177213" y="146542"/>
                    <a:pt x="177213" y="160353"/>
                    <a:pt x="168735" y="168831"/>
                  </a:cubicBezTo>
                  <a:cubicBezTo>
                    <a:pt x="164449" y="173117"/>
                    <a:pt x="158829" y="175212"/>
                    <a:pt x="153305" y="175212"/>
                  </a:cubicBezTo>
                  <a:cubicBezTo>
                    <a:pt x="147780" y="175212"/>
                    <a:pt x="142161" y="173117"/>
                    <a:pt x="137970" y="168831"/>
                  </a:cubicBezTo>
                  <a:lnTo>
                    <a:pt x="87582" y="118443"/>
                  </a:lnTo>
                  <a:lnTo>
                    <a:pt x="37195" y="168831"/>
                  </a:lnTo>
                  <a:cubicBezTo>
                    <a:pt x="32909" y="173117"/>
                    <a:pt x="27384" y="175212"/>
                    <a:pt x="21765" y="175212"/>
                  </a:cubicBezTo>
                  <a:cubicBezTo>
                    <a:pt x="16145" y="175212"/>
                    <a:pt x="10620" y="173117"/>
                    <a:pt x="6429" y="168831"/>
                  </a:cubicBezTo>
                  <a:cubicBezTo>
                    <a:pt x="-2143" y="160353"/>
                    <a:pt x="-2143" y="146542"/>
                    <a:pt x="6429" y="137970"/>
                  </a:cubicBezTo>
                  <a:lnTo>
                    <a:pt x="56817" y="87582"/>
                  </a:lnTo>
                  <a:lnTo>
                    <a:pt x="6429" y="37290"/>
                  </a:lnTo>
                  <a:cubicBezTo>
                    <a:pt x="-2143" y="28718"/>
                    <a:pt x="-2143" y="15002"/>
                    <a:pt x="6429" y="6429"/>
                  </a:cubicBezTo>
                  <a:cubicBezTo>
                    <a:pt x="14907" y="-2143"/>
                    <a:pt x="28718" y="-2143"/>
                    <a:pt x="37195" y="6429"/>
                  </a:cubicBezTo>
                  <a:lnTo>
                    <a:pt x="87582" y="56817"/>
                  </a:lnTo>
                  <a:lnTo>
                    <a:pt x="137970" y="6429"/>
                  </a:lnTo>
                  <a:cubicBezTo>
                    <a:pt x="146542" y="-2143"/>
                    <a:pt x="160353" y="-2143"/>
                    <a:pt x="168831" y="6429"/>
                  </a:cubicBezTo>
                  <a:cubicBezTo>
                    <a:pt x="177403" y="15002"/>
                    <a:pt x="177403" y="28718"/>
                    <a:pt x="168831" y="37290"/>
                  </a:cubicBezTo>
                  <a:lnTo>
                    <a:pt x="118443" y="87582"/>
                  </a:lnTo>
                  <a:lnTo>
                    <a:pt x="168735" y="13797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448" name="Google Shape;448;p20"/>
          <p:cNvGrpSpPr/>
          <p:nvPr/>
        </p:nvGrpSpPr>
        <p:grpSpPr>
          <a:xfrm>
            <a:off x="6351299" y="3867249"/>
            <a:ext cx="146738" cy="146738"/>
            <a:chOff x="6293355" y="4403450"/>
            <a:chExt cx="373665" cy="373665"/>
          </a:xfrm>
        </p:grpSpPr>
        <p:sp>
          <p:nvSpPr>
            <p:cNvPr id="449" name="Google Shape;449;p20"/>
            <p:cNvSpPr/>
            <p:nvPr/>
          </p:nvSpPr>
          <p:spPr>
            <a:xfrm>
              <a:off x="6293355" y="4403450"/>
              <a:ext cx="373665" cy="373665"/>
            </a:xfrm>
            <a:custGeom>
              <a:rect b="b" l="l" r="r" t="t"/>
              <a:pathLst>
                <a:path extrusionOk="0" h="373665" w="373665">
                  <a:moveTo>
                    <a:pt x="186785" y="0"/>
                  </a:moveTo>
                  <a:cubicBezTo>
                    <a:pt x="62294" y="0"/>
                    <a:pt x="0" y="62294"/>
                    <a:pt x="0" y="186785"/>
                  </a:cubicBezTo>
                  <a:cubicBezTo>
                    <a:pt x="0" y="311277"/>
                    <a:pt x="62294" y="373666"/>
                    <a:pt x="186785" y="373666"/>
                  </a:cubicBezTo>
                  <a:cubicBezTo>
                    <a:pt x="311277" y="373666"/>
                    <a:pt x="373666" y="311372"/>
                    <a:pt x="373666" y="186785"/>
                  </a:cubicBezTo>
                  <a:cubicBezTo>
                    <a:pt x="373666" y="62198"/>
                    <a:pt x="311372" y="0"/>
                    <a:pt x="186785" y="0"/>
                  </a:cubicBezTo>
                  <a:close/>
                </a:path>
              </a:pathLst>
            </a:custGeom>
            <a:solidFill>
              <a:srgbClr val="AEAEA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0" name="Google Shape;450;p20"/>
            <p:cNvSpPr/>
            <p:nvPr/>
          </p:nvSpPr>
          <p:spPr>
            <a:xfrm>
              <a:off x="6392653" y="4502652"/>
              <a:ext cx="175260" cy="175212"/>
            </a:xfrm>
            <a:custGeom>
              <a:rect b="b" l="l" r="r" t="t"/>
              <a:pathLst>
                <a:path extrusionOk="0" h="175212" w="175260">
                  <a:moveTo>
                    <a:pt x="168735" y="137970"/>
                  </a:moveTo>
                  <a:cubicBezTo>
                    <a:pt x="177213" y="146542"/>
                    <a:pt x="177213" y="160353"/>
                    <a:pt x="168735" y="168831"/>
                  </a:cubicBezTo>
                  <a:cubicBezTo>
                    <a:pt x="164449" y="173117"/>
                    <a:pt x="158829" y="175212"/>
                    <a:pt x="153305" y="175212"/>
                  </a:cubicBezTo>
                  <a:cubicBezTo>
                    <a:pt x="147780" y="175212"/>
                    <a:pt x="142161" y="173117"/>
                    <a:pt x="137970" y="168831"/>
                  </a:cubicBezTo>
                  <a:lnTo>
                    <a:pt x="87582" y="118443"/>
                  </a:lnTo>
                  <a:lnTo>
                    <a:pt x="37195" y="168831"/>
                  </a:lnTo>
                  <a:cubicBezTo>
                    <a:pt x="32909" y="173117"/>
                    <a:pt x="27384" y="175212"/>
                    <a:pt x="21765" y="175212"/>
                  </a:cubicBezTo>
                  <a:cubicBezTo>
                    <a:pt x="16145" y="175212"/>
                    <a:pt x="10620" y="173117"/>
                    <a:pt x="6429" y="168831"/>
                  </a:cubicBezTo>
                  <a:cubicBezTo>
                    <a:pt x="-2143" y="160353"/>
                    <a:pt x="-2143" y="146542"/>
                    <a:pt x="6429" y="137970"/>
                  </a:cubicBezTo>
                  <a:lnTo>
                    <a:pt x="56817" y="87582"/>
                  </a:lnTo>
                  <a:lnTo>
                    <a:pt x="6429" y="37290"/>
                  </a:lnTo>
                  <a:cubicBezTo>
                    <a:pt x="-2143" y="28718"/>
                    <a:pt x="-2143" y="15002"/>
                    <a:pt x="6429" y="6429"/>
                  </a:cubicBezTo>
                  <a:cubicBezTo>
                    <a:pt x="14907" y="-2143"/>
                    <a:pt x="28718" y="-2143"/>
                    <a:pt x="37195" y="6429"/>
                  </a:cubicBezTo>
                  <a:lnTo>
                    <a:pt x="87582" y="56817"/>
                  </a:lnTo>
                  <a:lnTo>
                    <a:pt x="137970" y="6429"/>
                  </a:lnTo>
                  <a:cubicBezTo>
                    <a:pt x="146542" y="-2143"/>
                    <a:pt x="160353" y="-2143"/>
                    <a:pt x="168831" y="6429"/>
                  </a:cubicBezTo>
                  <a:cubicBezTo>
                    <a:pt x="177403" y="15002"/>
                    <a:pt x="177403" y="28718"/>
                    <a:pt x="168831" y="37290"/>
                  </a:cubicBezTo>
                  <a:lnTo>
                    <a:pt x="118443" y="87582"/>
                  </a:lnTo>
                  <a:lnTo>
                    <a:pt x="168735" y="13797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451" name="Google Shape;451;p20"/>
          <p:cNvSpPr/>
          <p:nvPr/>
        </p:nvSpPr>
        <p:spPr>
          <a:xfrm>
            <a:off x="3304651" y="3867249"/>
            <a:ext cx="146738" cy="146738"/>
          </a:xfrm>
          <a:custGeom>
            <a:rect b="b" l="l" r="r" t="t"/>
            <a:pathLst>
              <a:path extrusionOk="0" h="373665" w="373665">
                <a:moveTo>
                  <a:pt x="189262" y="0"/>
                </a:moveTo>
                <a:lnTo>
                  <a:pt x="184404" y="0"/>
                </a:lnTo>
                <a:cubicBezTo>
                  <a:pt x="62294" y="762"/>
                  <a:pt x="857" y="62294"/>
                  <a:pt x="0" y="184404"/>
                </a:cubicBezTo>
                <a:lnTo>
                  <a:pt x="0" y="189262"/>
                </a:lnTo>
                <a:cubicBezTo>
                  <a:pt x="857" y="311372"/>
                  <a:pt x="62294" y="372904"/>
                  <a:pt x="184404" y="373666"/>
                </a:cubicBezTo>
                <a:lnTo>
                  <a:pt x="189262" y="373666"/>
                </a:lnTo>
                <a:cubicBezTo>
                  <a:pt x="312230" y="372904"/>
                  <a:pt x="373666" y="310610"/>
                  <a:pt x="373666" y="186785"/>
                </a:cubicBezTo>
                <a:cubicBezTo>
                  <a:pt x="373666" y="62960"/>
                  <a:pt x="312230" y="762"/>
                  <a:pt x="18926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2" name="Google Shape;452;p20"/>
          <p:cNvSpPr/>
          <p:nvPr/>
        </p:nvSpPr>
        <p:spPr>
          <a:xfrm>
            <a:off x="3334761" y="3908094"/>
            <a:ext cx="86582" cy="65046"/>
          </a:xfrm>
          <a:custGeom>
            <a:rect b="b" l="l" r="r" t="t"/>
            <a:pathLst>
              <a:path extrusionOk="0" h="165639" w="220479">
                <a:moveTo>
                  <a:pt x="213836" y="38386"/>
                </a:moveTo>
                <a:lnTo>
                  <a:pt x="93155" y="159068"/>
                </a:lnTo>
                <a:lnTo>
                  <a:pt x="93059" y="159068"/>
                </a:lnTo>
                <a:cubicBezTo>
                  <a:pt x="88868" y="163259"/>
                  <a:pt x="83153" y="165640"/>
                  <a:pt x="77248" y="165640"/>
                </a:cubicBezTo>
                <a:cubicBezTo>
                  <a:pt x="71342" y="165640"/>
                  <a:pt x="65532" y="163259"/>
                  <a:pt x="61341" y="159068"/>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5" y="15335"/>
                  <a:pt x="222695" y="29623"/>
                  <a:pt x="213836" y="383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3" name="Google Shape;453;p20"/>
          <p:cNvSpPr/>
          <p:nvPr/>
        </p:nvSpPr>
        <p:spPr>
          <a:xfrm>
            <a:off x="3304651" y="3342572"/>
            <a:ext cx="146738" cy="146738"/>
          </a:xfrm>
          <a:custGeom>
            <a:rect b="b" l="l" r="r" t="t"/>
            <a:pathLst>
              <a:path extrusionOk="0" h="373665" w="373665">
                <a:moveTo>
                  <a:pt x="189262" y="0"/>
                </a:moveTo>
                <a:lnTo>
                  <a:pt x="184404" y="0"/>
                </a:lnTo>
                <a:cubicBezTo>
                  <a:pt x="62294" y="762"/>
                  <a:pt x="857" y="62294"/>
                  <a:pt x="0" y="184404"/>
                </a:cubicBezTo>
                <a:lnTo>
                  <a:pt x="0" y="189262"/>
                </a:lnTo>
                <a:cubicBezTo>
                  <a:pt x="857" y="311372"/>
                  <a:pt x="62294" y="372904"/>
                  <a:pt x="184404" y="373666"/>
                </a:cubicBezTo>
                <a:lnTo>
                  <a:pt x="189262" y="373666"/>
                </a:lnTo>
                <a:cubicBezTo>
                  <a:pt x="312230" y="372904"/>
                  <a:pt x="373666" y="310610"/>
                  <a:pt x="373666" y="186785"/>
                </a:cubicBezTo>
                <a:cubicBezTo>
                  <a:pt x="373666" y="62960"/>
                  <a:pt x="312230" y="762"/>
                  <a:pt x="18926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4" name="Google Shape;454;p20"/>
          <p:cNvSpPr/>
          <p:nvPr/>
        </p:nvSpPr>
        <p:spPr>
          <a:xfrm>
            <a:off x="3334761" y="3383417"/>
            <a:ext cx="86582" cy="65046"/>
          </a:xfrm>
          <a:custGeom>
            <a:rect b="b" l="l" r="r" t="t"/>
            <a:pathLst>
              <a:path extrusionOk="0" h="165639" w="220479">
                <a:moveTo>
                  <a:pt x="213836" y="38386"/>
                </a:moveTo>
                <a:lnTo>
                  <a:pt x="93155" y="159068"/>
                </a:lnTo>
                <a:lnTo>
                  <a:pt x="93059" y="159068"/>
                </a:lnTo>
                <a:cubicBezTo>
                  <a:pt x="88868" y="163259"/>
                  <a:pt x="83153" y="165640"/>
                  <a:pt x="77248" y="165640"/>
                </a:cubicBezTo>
                <a:cubicBezTo>
                  <a:pt x="71342" y="165640"/>
                  <a:pt x="65532" y="163259"/>
                  <a:pt x="61341" y="159068"/>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5" y="15335"/>
                  <a:pt x="222695" y="29623"/>
                  <a:pt x="213836" y="383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5" name="Google Shape;455;p20"/>
          <p:cNvSpPr/>
          <p:nvPr/>
        </p:nvSpPr>
        <p:spPr>
          <a:xfrm>
            <a:off x="5004465" y="2817896"/>
            <a:ext cx="146738" cy="146738"/>
          </a:xfrm>
          <a:custGeom>
            <a:rect b="b" l="l" r="r" t="t"/>
            <a:pathLst>
              <a:path extrusionOk="0" h="373665" w="373665">
                <a:moveTo>
                  <a:pt x="189262" y="0"/>
                </a:moveTo>
                <a:lnTo>
                  <a:pt x="184404" y="0"/>
                </a:lnTo>
                <a:cubicBezTo>
                  <a:pt x="62294" y="762"/>
                  <a:pt x="857" y="62294"/>
                  <a:pt x="0" y="184404"/>
                </a:cubicBezTo>
                <a:lnTo>
                  <a:pt x="0" y="189262"/>
                </a:lnTo>
                <a:cubicBezTo>
                  <a:pt x="857" y="311372"/>
                  <a:pt x="62294" y="372904"/>
                  <a:pt x="184404" y="373666"/>
                </a:cubicBezTo>
                <a:lnTo>
                  <a:pt x="189262" y="373666"/>
                </a:lnTo>
                <a:cubicBezTo>
                  <a:pt x="312230" y="372904"/>
                  <a:pt x="373666" y="310610"/>
                  <a:pt x="373666" y="186785"/>
                </a:cubicBezTo>
                <a:cubicBezTo>
                  <a:pt x="373666" y="62960"/>
                  <a:pt x="312230" y="762"/>
                  <a:pt x="18926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6" name="Google Shape;456;p20"/>
          <p:cNvSpPr/>
          <p:nvPr/>
        </p:nvSpPr>
        <p:spPr>
          <a:xfrm>
            <a:off x="5034575" y="2858741"/>
            <a:ext cx="86582" cy="65046"/>
          </a:xfrm>
          <a:custGeom>
            <a:rect b="b" l="l" r="r" t="t"/>
            <a:pathLst>
              <a:path extrusionOk="0" h="165639" w="220479">
                <a:moveTo>
                  <a:pt x="213836" y="38386"/>
                </a:moveTo>
                <a:lnTo>
                  <a:pt x="93155" y="159068"/>
                </a:lnTo>
                <a:lnTo>
                  <a:pt x="93059" y="159068"/>
                </a:lnTo>
                <a:cubicBezTo>
                  <a:pt x="88868" y="163259"/>
                  <a:pt x="83153" y="165640"/>
                  <a:pt x="77248" y="165640"/>
                </a:cubicBezTo>
                <a:cubicBezTo>
                  <a:pt x="71342" y="165640"/>
                  <a:pt x="65532" y="163259"/>
                  <a:pt x="61341" y="159068"/>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5" y="15335"/>
                  <a:pt x="222695" y="29623"/>
                  <a:pt x="213836" y="383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7" name="Google Shape;457;p20"/>
          <p:cNvSpPr/>
          <p:nvPr/>
        </p:nvSpPr>
        <p:spPr>
          <a:xfrm>
            <a:off x="5004465" y="3342572"/>
            <a:ext cx="146738" cy="146738"/>
          </a:xfrm>
          <a:custGeom>
            <a:rect b="b" l="l" r="r" t="t"/>
            <a:pathLst>
              <a:path extrusionOk="0" h="373665" w="373665">
                <a:moveTo>
                  <a:pt x="189262" y="0"/>
                </a:moveTo>
                <a:lnTo>
                  <a:pt x="184404" y="0"/>
                </a:lnTo>
                <a:cubicBezTo>
                  <a:pt x="62294" y="762"/>
                  <a:pt x="857" y="62294"/>
                  <a:pt x="0" y="184404"/>
                </a:cubicBezTo>
                <a:lnTo>
                  <a:pt x="0" y="189262"/>
                </a:lnTo>
                <a:cubicBezTo>
                  <a:pt x="857" y="311372"/>
                  <a:pt x="62294" y="372904"/>
                  <a:pt x="184404" y="373666"/>
                </a:cubicBezTo>
                <a:lnTo>
                  <a:pt x="189262" y="373666"/>
                </a:lnTo>
                <a:cubicBezTo>
                  <a:pt x="312230" y="372904"/>
                  <a:pt x="373666" y="310610"/>
                  <a:pt x="373666" y="186785"/>
                </a:cubicBezTo>
                <a:cubicBezTo>
                  <a:pt x="373666" y="62960"/>
                  <a:pt x="312230" y="762"/>
                  <a:pt x="18926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8" name="Google Shape;458;p20"/>
          <p:cNvSpPr/>
          <p:nvPr/>
        </p:nvSpPr>
        <p:spPr>
          <a:xfrm>
            <a:off x="5034575" y="3383417"/>
            <a:ext cx="86582" cy="65046"/>
          </a:xfrm>
          <a:custGeom>
            <a:rect b="b" l="l" r="r" t="t"/>
            <a:pathLst>
              <a:path extrusionOk="0" h="165639" w="220479">
                <a:moveTo>
                  <a:pt x="213836" y="38386"/>
                </a:moveTo>
                <a:lnTo>
                  <a:pt x="93155" y="159068"/>
                </a:lnTo>
                <a:lnTo>
                  <a:pt x="93059" y="159068"/>
                </a:lnTo>
                <a:cubicBezTo>
                  <a:pt x="88868" y="163259"/>
                  <a:pt x="83153" y="165640"/>
                  <a:pt x="77248" y="165640"/>
                </a:cubicBezTo>
                <a:cubicBezTo>
                  <a:pt x="71342" y="165640"/>
                  <a:pt x="65532" y="163259"/>
                  <a:pt x="61341" y="159068"/>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5" y="15335"/>
                  <a:pt x="222695" y="29623"/>
                  <a:pt x="213836" y="383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9" name="Google Shape;459;p20"/>
          <p:cNvSpPr/>
          <p:nvPr/>
        </p:nvSpPr>
        <p:spPr>
          <a:xfrm>
            <a:off x="6351293" y="3342572"/>
            <a:ext cx="146738" cy="146738"/>
          </a:xfrm>
          <a:custGeom>
            <a:rect b="b" l="l" r="r" t="t"/>
            <a:pathLst>
              <a:path extrusionOk="0" h="373665" w="373665">
                <a:moveTo>
                  <a:pt x="189262" y="0"/>
                </a:moveTo>
                <a:lnTo>
                  <a:pt x="184404" y="0"/>
                </a:lnTo>
                <a:cubicBezTo>
                  <a:pt x="62294" y="762"/>
                  <a:pt x="857" y="62294"/>
                  <a:pt x="0" y="184404"/>
                </a:cubicBezTo>
                <a:lnTo>
                  <a:pt x="0" y="189262"/>
                </a:lnTo>
                <a:cubicBezTo>
                  <a:pt x="857" y="311372"/>
                  <a:pt x="62294" y="372904"/>
                  <a:pt x="184404" y="373666"/>
                </a:cubicBezTo>
                <a:lnTo>
                  <a:pt x="189262" y="373666"/>
                </a:lnTo>
                <a:cubicBezTo>
                  <a:pt x="312230" y="372904"/>
                  <a:pt x="373666" y="310610"/>
                  <a:pt x="373666" y="186785"/>
                </a:cubicBezTo>
                <a:cubicBezTo>
                  <a:pt x="373666" y="62960"/>
                  <a:pt x="312230" y="762"/>
                  <a:pt x="18926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0" name="Google Shape;460;p20"/>
          <p:cNvSpPr/>
          <p:nvPr/>
        </p:nvSpPr>
        <p:spPr>
          <a:xfrm>
            <a:off x="6381403" y="3383417"/>
            <a:ext cx="86582" cy="65046"/>
          </a:xfrm>
          <a:custGeom>
            <a:rect b="b" l="l" r="r" t="t"/>
            <a:pathLst>
              <a:path extrusionOk="0" h="165639" w="220479">
                <a:moveTo>
                  <a:pt x="213836" y="38386"/>
                </a:moveTo>
                <a:lnTo>
                  <a:pt x="93155" y="159068"/>
                </a:lnTo>
                <a:lnTo>
                  <a:pt x="93059" y="159068"/>
                </a:lnTo>
                <a:cubicBezTo>
                  <a:pt x="88868" y="163259"/>
                  <a:pt x="83153" y="165640"/>
                  <a:pt x="77248" y="165640"/>
                </a:cubicBezTo>
                <a:cubicBezTo>
                  <a:pt x="71342" y="165640"/>
                  <a:pt x="65532" y="163259"/>
                  <a:pt x="61341" y="159068"/>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5" y="15335"/>
                  <a:pt x="222695" y="29623"/>
                  <a:pt x="213836" y="383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1" name="Google Shape;461;p20"/>
          <p:cNvSpPr/>
          <p:nvPr/>
        </p:nvSpPr>
        <p:spPr>
          <a:xfrm>
            <a:off x="8027339" y="2817896"/>
            <a:ext cx="146738" cy="146738"/>
          </a:xfrm>
          <a:custGeom>
            <a:rect b="b" l="l" r="r" t="t"/>
            <a:pathLst>
              <a:path extrusionOk="0" h="373665" w="373665">
                <a:moveTo>
                  <a:pt x="189262" y="0"/>
                </a:moveTo>
                <a:lnTo>
                  <a:pt x="184404" y="0"/>
                </a:lnTo>
                <a:cubicBezTo>
                  <a:pt x="62294" y="762"/>
                  <a:pt x="857" y="62294"/>
                  <a:pt x="0" y="184404"/>
                </a:cubicBezTo>
                <a:lnTo>
                  <a:pt x="0" y="189262"/>
                </a:lnTo>
                <a:cubicBezTo>
                  <a:pt x="857" y="311372"/>
                  <a:pt x="62294" y="372904"/>
                  <a:pt x="184404" y="373666"/>
                </a:cubicBezTo>
                <a:lnTo>
                  <a:pt x="189262" y="373666"/>
                </a:lnTo>
                <a:cubicBezTo>
                  <a:pt x="312230" y="372904"/>
                  <a:pt x="373666" y="310610"/>
                  <a:pt x="373666" y="186785"/>
                </a:cubicBezTo>
                <a:cubicBezTo>
                  <a:pt x="373666" y="62960"/>
                  <a:pt x="312230" y="762"/>
                  <a:pt x="18926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2" name="Google Shape;462;p20"/>
          <p:cNvSpPr/>
          <p:nvPr/>
        </p:nvSpPr>
        <p:spPr>
          <a:xfrm>
            <a:off x="8057449" y="2858741"/>
            <a:ext cx="86582" cy="65046"/>
          </a:xfrm>
          <a:custGeom>
            <a:rect b="b" l="l" r="r" t="t"/>
            <a:pathLst>
              <a:path extrusionOk="0" h="165639" w="220479">
                <a:moveTo>
                  <a:pt x="213836" y="38386"/>
                </a:moveTo>
                <a:lnTo>
                  <a:pt x="93155" y="159068"/>
                </a:lnTo>
                <a:lnTo>
                  <a:pt x="93059" y="159068"/>
                </a:lnTo>
                <a:cubicBezTo>
                  <a:pt x="88868" y="163259"/>
                  <a:pt x="83153" y="165640"/>
                  <a:pt x="77248" y="165640"/>
                </a:cubicBezTo>
                <a:cubicBezTo>
                  <a:pt x="71342" y="165640"/>
                  <a:pt x="65532" y="163259"/>
                  <a:pt x="61341" y="159068"/>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5" y="15335"/>
                  <a:pt x="222695" y="29623"/>
                  <a:pt x="213836" y="383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3" name="Google Shape;463;p20"/>
          <p:cNvSpPr/>
          <p:nvPr/>
        </p:nvSpPr>
        <p:spPr>
          <a:xfrm>
            <a:off x="8027339" y="3867249"/>
            <a:ext cx="146738" cy="146738"/>
          </a:xfrm>
          <a:custGeom>
            <a:rect b="b" l="l" r="r" t="t"/>
            <a:pathLst>
              <a:path extrusionOk="0" h="373665" w="373665">
                <a:moveTo>
                  <a:pt x="189262" y="0"/>
                </a:moveTo>
                <a:lnTo>
                  <a:pt x="184404" y="0"/>
                </a:lnTo>
                <a:cubicBezTo>
                  <a:pt x="62294" y="762"/>
                  <a:pt x="857" y="62294"/>
                  <a:pt x="0" y="184404"/>
                </a:cubicBezTo>
                <a:lnTo>
                  <a:pt x="0" y="189262"/>
                </a:lnTo>
                <a:cubicBezTo>
                  <a:pt x="857" y="311372"/>
                  <a:pt x="62294" y="372904"/>
                  <a:pt x="184404" y="373666"/>
                </a:cubicBezTo>
                <a:lnTo>
                  <a:pt x="189262" y="373666"/>
                </a:lnTo>
                <a:cubicBezTo>
                  <a:pt x="312230" y="372904"/>
                  <a:pt x="373666" y="310610"/>
                  <a:pt x="373666" y="186785"/>
                </a:cubicBezTo>
                <a:cubicBezTo>
                  <a:pt x="373666" y="62960"/>
                  <a:pt x="312230" y="762"/>
                  <a:pt x="18926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4" name="Google Shape;464;p20"/>
          <p:cNvSpPr/>
          <p:nvPr/>
        </p:nvSpPr>
        <p:spPr>
          <a:xfrm>
            <a:off x="8057449" y="3908094"/>
            <a:ext cx="86582" cy="65046"/>
          </a:xfrm>
          <a:custGeom>
            <a:rect b="b" l="l" r="r" t="t"/>
            <a:pathLst>
              <a:path extrusionOk="0" h="165639" w="220479">
                <a:moveTo>
                  <a:pt x="213836" y="38386"/>
                </a:moveTo>
                <a:lnTo>
                  <a:pt x="93155" y="159068"/>
                </a:lnTo>
                <a:lnTo>
                  <a:pt x="93059" y="159068"/>
                </a:lnTo>
                <a:cubicBezTo>
                  <a:pt x="88868" y="163259"/>
                  <a:pt x="83153" y="165640"/>
                  <a:pt x="77248" y="165640"/>
                </a:cubicBezTo>
                <a:cubicBezTo>
                  <a:pt x="71342" y="165640"/>
                  <a:pt x="65532" y="163259"/>
                  <a:pt x="61341" y="159068"/>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5" y="15335"/>
                  <a:pt x="222695" y="29623"/>
                  <a:pt x="213836" y="383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5" name="Google Shape;465;p20"/>
          <p:cNvSpPr/>
          <p:nvPr/>
        </p:nvSpPr>
        <p:spPr>
          <a:xfrm>
            <a:off x="8027339" y="3342572"/>
            <a:ext cx="146738" cy="146738"/>
          </a:xfrm>
          <a:custGeom>
            <a:rect b="b" l="l" r="r" t="t"/>
            <a:pathLst>
              <a:path extrusionOk="0" h="373665" w="373665">
                <a:moveTo>
                  <a:pt x="189262" y="0"/>
                </a:moveTo>
                <a:lnTo>
                  <a:pt x="184404" y="0"/>
                </a:lnTo>
                <a:cubicBezTo>
                  <a:pt x="62294" y="762"/>
                  <a:pt x="857" y="62294"/>
                  <a:pt x="0" y="184404"/>
                </a:cubicBezTo>
                <a:lnTo>
                  <a:pt x="0" y="189262"/>
                </a:lnTo>
                <a:cubicBezTo>
                  <a:pt x="857" y="311372"/>
                  <a:pt x="62294" y="372904"/>
                  <a:pt x="184404" y="373666"/>
                </a:cubicBezTo>
                <a:lnTo>
                  <a:pt x="189262" y="373666"/>
                </a:lnTo>
                <a:cubicBezTo>
                  <a:pt x="312230" y="372904"/>
                  <a:pt x="373666" y="310610"/>
                  <a:pt x="373666" y="186785"/>
                </a:cubicBezTo>
                <a:cubicBezTo>
                  <a:pt x="373666" y="62960"/>
                  <a:pt x="312230" y="762"/>
                  <a:pt x="189262"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6" name="Google Shape;466;p20"/>
          <p:cNvSpPr/>
          <p:nvPr/>
        </p:nvSpPr>
        <p:spPr>
          <a:xfrm>
            <a:off x="8057449" y="3383417"/>
            <a:ext cx="86582" cy="65046"/>
          </a:xfrm>
          <a:custGeom>
            <a:rect b="b" l="l" r="r" t="t"/>
            <a:pathLst>
              <a:path extrusionOk="0" h="165639" w="220479">
                <a:moveTo>
                  <a:pt x="213836" y="38386"/>
                </a:moveTo>
                <a:lnTo>
                  <a:pt x="93155" y="159068"/>
                </a:lnTo>
                <a:lnTo>
                  <a:pt x="93059" y="159068"/>
                </a:lnTo>
                <a:cubicBezTo>
                  <a:pt x="88868" y="163259"/>
                  <a:pt x="83153" y="165640"/>
                  <a:pt x="77248" y="165640"/>
                </a:cubicBezTo>
                <a:cubicBezTo>
                  <a:pt x="71342" y="165640"/>
                  <a:pt x="65532" y="163259"/>
                  <a:pt x="61341" y="159068"/>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5" y="15335"/>
                  <a:pt x="222695" y="29623"/>
                  <a:pt x="213836" y="3838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7" name="Google Shape;467;p20"/>
          <p:cNvSpPr txBox="1"/>
          <p:nvPr/>
        </p:nvSpPr>
        <p:spPr>
          <a:xfrm>
            <a:off x="1784847" y="4832752"/>
            <a:ext cx="2813700" cy="276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200"/>
              <a:buFont typeface="Montserrat SemiBold"/>
              <a:buNone/>
            </a:pPr>
            <a:r>
              <a:rPr i="0" lang="en-US" sz="1200" u="none" cap="none" strike="noStrike">
                <a:solidFill>
                  <a:schemeClr val="accent1"/>
                </a:solidFill>
                <a:latin typeface="Poppins SemiBold"/>
                <a:ea typeface="Poppins SemiBold"/>
                <a:cs typeface="Poppins SemiBold"/>
                <a:sym typeface="Poppins SemiBold"/>
              </a:rPr>
              <a:t>CORE COMPETENCY STRENGTHS</a:t>
            </a:r>
            <a:endParaRPr>
              <a:latin typeface="Poppins"/>
              <a:ea typeface="Poppins"/>
              <a:cs typeface="Poppins"/>
              <a:sym typeface="Poppins"/>
            </a:endParaRPr>
          </a:p>
        </p:txBody>
      </p:sp>
      <p:cxnSp>
        <p:nvCxnSpPr>
          <p:cNvPr id="468" name="Google Shape;468;p20"/>
          <p:cNvCxnSpPr/>
          <p:nvPr/>
        </p:nvCxnSpPr>
        <p:spPr>
          <a:xfrm>
            <a:off x="501893" y="5168766"/>
            <a:ext cx="5379600" cy="0"/>
          </a:xfrm>
          <a:prstGeom prst="straightConnector1">
            <a:avLst/>
          </a:prstGeom>
          <a:noFill/>
          <a:ln cap="rnd" cmpd="sng" w="9525">
            <a:solidFill>
              <a:schemeClr val="accent4">
                <a:alpha val="24705"/>
              </a:schemeClr>
            </a:solidFill>
            <a:prstDash val="solid"/>
            <a:miter lim="800000"/>
            <a:headEnd len="sm" w="sm" type="none"/>
            <a:tailEnd len="sm" w="sm" type="none"/>
          </a:ln>
        </p:spPr>
      </p:cxnSp>
      <p:cxnSp>
        <p:nvCxnSpPr>
          <p:cNvPr id="469" name="Google Shape;469;p20"/>
          <p:cNvCxnSpPr/>
          <p:nvPr/>
        </p:nvCxnSpPr>
        <p:spPr>
          <a:xfrm>
            <a:off x="6310609" y="5168766"/>
            <a:ext cx="5379600" cy="0"/>
          </a:xfrm>
          <a:prstGeom prst="straightConnector1">
            <a:avLst/>
          </a:prstGeom>
          <a:noFill/>
          <a:ln cap="rnd" cmpd="sng" w="9525">
            <a:solidFill>
              <a:schemeClr val="accent4">
                <a:alpha val="24705"/>
              </a:schemeClr>
            </a:solidFill>
            <a:prstDash val="solid"/>
            <a:miter lim="800000"/>
            <a:headEnd len="sm" w="sm" type="none"/>
            <a:tailEnd len="sm" w="sm" type="none"/>
          </a:ln>
        </p:spPr>
      </p:cxnSp>
      <p:sp>
        <p:nvSpPr>
          <p:cNvPr id="470" name="Google Shape;470;p20"/>
          <p:cNvSpPr txBox="1"/>
          <p:nvPr/>
        </p:nvSpPr>
        <p:spPr>
          <a:xfrm>
            <a:off x="7808370" y="4832752"/>
            <a:ext cx="2384100" cy="276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200"/>
              <a:buFont typeface="Montserrat SemiBold"/>
              <a:buNone/>
            </a:pPr>
            <a:r>
              <a:rPr i="0" lang="en-US" sz="1200" u="none" cap="none" strike="noStrike">
                <a:solidFill>
                  <a:schemeClr val="accent1"/>
                </a:solidFill>
                <a:latin typeface="Poppins SemiBold"/>
                <a:ea typeface="Poppins SemiBold"/>
                <a:cs typeface="Poppins SemiBold"/>
                <a:sym typeface="Poppins SemiBold"/>
              </a:rPr>
              <a:t>AREAS FOR IMPROVEMENT</a:t>
            </a:r>
            <a:endParaRPr>
              <a:latin typeface="Poppins"/>
              <a:ea typeface="Poppins"/>
              <a:cs typeface="Poppins"/>
              <a:sym typeface="Poppins"/>
            </a:endParaRPr>
          </a:p>
        </p:txBody>
      </p:sp>
      <p:sp>
        <p:nvSpPr>
          <p:cNvPr id="471" name="Google Shape;471;p20"/>
          <p:cNvSpPr/>
          <p:nvPr/>
        </p:nvSpPr>
        <p:spPr>
          <a:xfrm>
            <a:off x="501892" y="5308905"/>
            <a:ext cx="5379600" cy="381900"/>
          </a:xfrm>
          <a:prstGeom prst="roundRect">
            <a:avLst>
              <a:gd fmla="val 16667" name="adj"/>
            </a:avLst>
          </a:prstGeom>
          <a:solidFill>
            <a:schemeClr val="lt1"/>
          </a:solidFill>
          <a:ln>
            <a:noFill/>
          </a:ln>
          <a:effectLst>
            <a:outerShdw blurRad="63500" rotWithShape="0" algn="ctr">
              <a:schemeClr val="accent4">
                <a:alpha val="9803"/>
              </a:schemeClr>
            </a:outerShdw>
          </a:effectLst>
        </p:spPr>
        <p:txBody>
          <a:bodyPr anchorCtr="0" anchor="ctr" bIns="45700" lIns="502900" spcFirstLastPara="1" rIns="91425" wrap="square" tIns="45700">
            <a:noAutofit/>
          </a:bodyPr>
          <a:lstStyle/>
          <a:p>
            <a:pPr indent="0" lvl="0" marL="0" marR="0" rtl="0" algn="l">
              <a:spcBef>
                <a:spcPts val="0"/>
              </a:spcBef>
              <a:spcAft>
                <a:spcPts val="0"/>
              </a:spcAft>
              <a:buNone/>
            </a:pPr>
            <a:r>
              <a:rPr lang="en-US" sz="1000">
                <a:solidFill>
                  <a:schemeClr val="dk1"/>
                </a:solidFill>
                <a:latin typeface="Poppins"/>
                <a:ea typeface="Poppins"/>
                <a:cs typeface="Poppins"/>
                <a:sym typeface="Poppins"/>
              </a:rPr>
              <a:t>Proprietary AI-driven analytics improving customer insights</a:t>
            </a:r>
            <a:endParaRPr>
              <a:latin typeface="Poppins"/>
              <a:ea typeface="Poppins"/>
              <a:cs typeface="Poppins"/>
              <a:sym typeface="Poppins"/>
            </a:endParaRPr>
          </a:p>
        </p:txBody>
      </p:sp>
      <p:sp>
        <p:nvSpPr>
          <p:cNvPr id="472" name="Google Shape;472;p20"/>
          <p:cNvSpPr/>
          <p:nvPr/>
        </p:nvSpPr>
        <p:spPr>
          <a:xfrm rot="-5400000">
            <a:off x="545746" y="5322670"/>
            <a:ext cx="323700" cy="352200"/>
          </a:xfrm>
          <a:prstGeom prst="round2SameRect">
            <a:avLst>
              <a:gd fmla="val 11460" name="adj1"/>
              <a:gd fmla="val 0" name="adj2"/>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3" name="Google Shape;473;p20"/>
          <p:cNvSpPr/>
          <p:nvPr/>
        </p:nvSpPr>
        <p:spPr>
          <a:xfrm>
            <a:off x="629145" y="5439791"/>
            <a:ext cx="157091" cy="118018"/>
          </a:xfrm>
          <a:custGeom>
            <a:rect b="b" l="l" r="r" t="t"/>
            <a:pathLst>
              <a:path extrusionOk="0" h="165639" w="220479">
                <a:moveTo>
                  <a:pt x="213836" y="38386"/>
                </a:moveTo>
                <a:lnTo>
                  <a:pt x="93155" y="159068"/>
                </a:lnTo>
                <a:lnTo>
                  <a:pt x="93059" y="159068"/>
                </a:lnTo>
                <a:cubicBezTo>
                  <a:pt x="88868" y="163259"/>
                  <a:pt x="83153" y="165640"/>
                  <a:pt x="77248" y="165640"/>
                </a:cubicBezTo>
                <a:cubicBezTo>
                  <a:pt x="71342" y="165640"/>
                  <a:pt x="65532" y="163259"/>
                  <a:pt x="61341" y="159068"/>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5" y="15335"/>
                  <a:pt x="222695"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4" name="Google Shape;474;p20"/>
          <p:cNvSpPr/>
          <p:nvPr/>
        </p:nvSpPr>
        <p:spPr>
          <a:xfrm>
            <a:off x="501892" y="5785526"/>
            <a:ext cx="5379600" cy="381900"/>
          </a:xfrm>
          <a:prstGeom prst="roundRect">
            <a:avLst>
              <a:gd fmla="val 16667" name="adj"/>
            </a:avLst>
          </a:prstGeom>
          <a:solidFill>
            <a:schemeClr val="lt1"/>
          </a:solidFill>
          <a:ln>
            <a:noFill/>
          </a:ln>
          <a:effectLst>
            <a:outerShdw blurRad="63500" rotWithShape="0" algn="ctr">
              <a:schemeClr val="accent4">
                <a:alpha val="9803"/>
              </a:schemeClr>
            </a:outerShdw>
          </a:effectLst>
        </p:spPr>
        <p:txBody>
          <a:bodyPr anchorCtr="0" anchor="ctr" bIns="45700" lIns="502900" spcFirstLastPara="1" rIns="91425" wrap="square" tIns="45700">
            <a:noAutofit/>
          </a:bodyPr>
          <a:lstStyle/>
          <a:p>
            <a:pPr indent="0" lvl="0" marL="0" marR="0" rtl="0" algn="l">
              <a:spcBef>
                <a:spcPts val="0"/>
              </a:spcBef>
              <a:spcAft>
                <a:spcPts val="0"/>
              </a:spcAft>
              <a:buNone/>
            </a:pPr>
            <a:r>
              <a:rPr lang="en-US" sz="1000">
                <a:solidFill>
                  <a:schemeClr val="dk1"/>
                </a:solidFill>
                <a:latin typeface="Poppins"/>
                <a:ea typeface="Poppins"/>
                <a:cs typeface="Poppins"/>
                <a:sym typeface="Poppins"/>
              </a:rPr>
              <a:t>Agile development framework enabling rapid product iterations</a:t>
            </a:r>
            <a:endParaRPr>
              <a:latin typeface="Poppins"/>
              <a:ea typeface="Poppins"/>
              <a:cs typeface="Poppins"/>
              <a:sym typeface="Poppins"/>
            </a:endParaRPr>
          </a:p>
        </p:txBody>
      </p:sp>
      <p:sp>
        <p:nvSpPr>
          <p:cNvPr id="475" name="Google Shape;475;p20"/>
          <p:cNvSpPr/>
          <p:nvPr/>
        </p:nvSpPr>
        <p:spPr>
          <a:xfrm rot="-5400000">
            <a:off x="545746" y="5799291"/>
            <a:ext cx="323700" cy="352200"/>
          </a:xfrm>
          <a:prstGeom prst="round2SameRect">
            <a:avLst>
              <a:gd fmla="val 11460" name="adj1"/>
              <a:gd fmla="val 0" name="adj2"/>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6" name="Google Shape;476;p20"/>
          <p:cNvSpPr/>
          <p:nvPr/>
        </p:nvSpPr>
        <p:spPr>
          <a:xfrm>
            <a:off x="629145" y="5916412"/>
            <a:ext cx="157091" cy="118018"/>
          </a:xfrm>
          <a:custGeom>
            <a:rect b="b" l="l" r="r" t="t"/>
            <a:pathLst>
              <a:path extrusionOk="0" h="165639" w="220479">
                <a:moveTo>
                  <a:pt x="213836" y="38386"/>
                </a:moveTo>
                <a:lnTo>
                  <a:pt x="93155" y="159068"/>
                </a:lnTo>
                <a:lnTo>
                  <a:pt x="93059" y="159068"/>
                </a:lnTo>
                <a:cubicBezTo>
                  <a:pt x="88868" y="163259"/>
                  <a:pt x="83153" y="165640"/>
                  <a:pt x="77248" y="165640"/>
                </a:cubicBezTo>
                <a:cubicBezTo>
                  <a:pt x="71342" y="165640"/>
                  <a:pt x="65532" y="163259"/>
                  <a:pt x="61341" y="159068"/>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5" y="15335"/>
                  <a:pt x="222695"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7" name="Google Shape;477;p20"/>
          <p:cNvSpPr/>
          <p:nvPr/>
        </p:nvSpPr>
        <p:spPr>
          <a:xfrm>
            <a:off x="501892" y="6262146"/>
            <a:ext cx="5379600" cy="381900"/>
          </a:xfrm>
          <a:prstGeom prst="roundRect">
            <a:avLst>
              <a:gd fmla="val 16667" name="adj"/>
            </a:avLst>
          </a:prstGeom>
          <a:solidFill>
            <a:schemeClr val="lt1"/>
          </a:solidFill>
          <a:ln>
            <a:noFill/>
          </a:ln>
          <a:effectLst>
            <a:outerShdw blurRad="63500" rotWithShape="0" algn="ctr">
              <a:schemeClr val="accent4">
                <a:alpha val="9803"/>
              </a:schemeClr>
            </a:outerShdw>
          </a:effectLst>
        </p:spPr>
        <p:txBody>
          <a:bodyPr anchorCtr="0" anchor="ctr" bIns="45700" lIns="502900" spcFirstLastPara="1" rIns="91425" wrap="square" tIns="45700">
            <a:noAutofit/>
          </a:bodyPr>
          <a:lstStyle/>
          <a:p>
            <a:pPr indent="0" lvl="0" marL="0" marR="0" rtl="0" algn="l">
              <a:spcBef>
                <a:spcPts val="0"/>
              </a:spcBef>
              <a:spcAft>
                <a:spcPts val="0"/>
              </a:spcAft>
              <a:buNone/>
            </a:pPr>
            <a:r>
              <a:rPr lang="en-US" sz="1000">
                <a:solidFill>
                  <a:schemeClr val="dk1"/>
                </a:solidFill>
                <a:latin typeface="Poppins"/>
                <a:ea typeface="Poppins"/>
                <a:cs typeface="Poppins"/>
                <a:sym typeface="Poppins"/>
              </a:rPr>
              <a:t>Strong ecosystem of strategic partnerships fostering innovation</a:t>
            </a:r>
            <a:endParaRPr>
              <a:latin typeface="Poppins"/>
              <a:ea typeface="Poppins"/>
              <a:cs typeface="Poppins"/>
              <a:sym typeface="Poppins"/>
            </a:endParaRPr>
          </a:p>
        </p:txBody>
      </p:sp>
      <p:sp>
        <p:nvSpPr>
          <p:cNvPr id="478" name="Google Shape;478;p20"/>
          <p:cNvSpPr/>
          <p:nvPr/>
        </p:nvSpPr>
        <p:spPr>
          <a:xfrm rot="-5400000">
            <a:off x="545746" y="6275911"/>
            <a:ext cx="323700" cy="352200"/>
          </a:xfrm>
          <a:prstGeom prst="round2SameRect">
            <a:avLst>
              <a:gd fmla="val 11460" name="adj1"/>
              <a:gd fmla="val 0" name="adj2"/>
            </a:avLst>
          </a:pr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9" name="Google Shape;479;p20"/>
          <p:cNvSpPr/>
          <p:nvPr/>
        </p:nvSpPr>
        <p:spPr>
          <a:xfrm>
            <a:off x="629145" y="6393032"/>
            <a:ext cx="157091" cy="118018"/>
          </a:xfrm>
          <a:custGeom>
            <a:rect b="b" l="l" r="r" t="t"/>
            <a:pathLst>
              <a:path extrusionOk="0" h="165639" w="220479">
                <a:moveTo>
                  <a:pt x="213836" y="38386"/>
                </a:moveTo>
                <a:lnTo>
                  <a:pt x="93155" y="159068"/>
                </a:lnTo>
                <a:lnTo>
                  <a:pt x="93059" y="159068"/>
                </a:lnTo>
                <a:cubicBezTo>
                  <a:pt x="88868" y="163259"/>
                  <a:pt x="83153" y="165640"/>
                  <a:pt x="77248" y="165640"/>
                </a:cubicBezTo>
                <a:cubicBezTo>
                  <a:pt x="71342" y="165640"/>
                  <a:pt x="65532" y="163259"/>
                  <a:pt x="61341" y="159068"/>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5" y="15335"/>
                  <a:pt x="222695"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0" name="Google Shape;480;p20"/>
          <p:cNvSpPr/>
          <p:nvPr/>
        </p:nvSpPr>
        <p:spPr>
          <a:xfrm>
            <a:off x="6310608" y="5308905"/>
            <a:ext cx="5379600" cy="381900"/>
          </a:xfrm>
          <a:prstGeom prst="roundRect">
            <a:avLst>
              <a:gd fmla="val 16667" name="adj"/>
            </a:avLst>
          </a:prstGeom>
          <a:solidFill>
            <a:schemeClr val="lt1"/>
          </a:solidFill>
          <a:ln>
            <a:noFill/>
          </a:ln>
          <a:effectLst>
            <a:outerShdw blurRad="63500" rotWithShape="0" algn="ctr">
              <a:schemeClr val="accent4">
                <a:alpha val="9803"/>
              </a:schemeClr>
            </a:outerShdw>
          </a:effectLst>
        </p:spPr>
        <p:txBody>
          <a:bodyPr anchorCtr="0" anchor="ctr" bIns="45700" lIns="502900" spcFirstLastPara="1" rIns="91425" wrap="square" tIns="45700">
            <a:noAutofit/>
          </a:bodyPr>
          <a:lstStyle/>
          <a:p>
            <a:pPr indent="0" lvl="0" marL="0" marR="0" rtl="0" algn="l">
              <a:spcBef>
                <a:spcPts val="0"/>
              </a:spcBef>
              <a:spcAft>
                <a:spcPts val="0"/>
              </a:spcAft>
              <a:buNone/>
            </a:pPr>
            <a:r>
              <a:rPr lang="en-US" sz="1000">
                <a:solidFill>
                  <a:schemeClr val="dk1"/>
                </a:solidFill>
                <a:latin typeface="Poppins"/>
                <a:ea typeface="Poppins"/>
                <a:cs typeface="Poppins"/>
                <a:sym typeface="Poppins"/>
              </a:rPr>
              <a:t>Need for stronger brand differentiation in a competitive market</a:t>
            </a:r>
            <a:endParaRPr>
              <a:latin typeface="Poppins"/>
              <a:ea typeface="Poppins"/>
              <a:cs typeface="Poppins"/>
              <a:sym typeface="Poppins"/>
            </a:endParaRPr>
          </a:p>
        </p:txBody>
      </p:sp>
      <p:sp>
        <p:nvSpPr>
          <p:cNvPr id="481" name="Google Shape;481;p20"/>
          <p:cNvSpPr/>
          <p:nvPr/>
        </p:nvSpPr>
        <p:spPr>
          <a:xfrm rot="-5400000">
            <a:off x="6309558" y="5307831"/>
            <a:ext cx="384000" cy="381900"/>
          </a:xfrm>
          <a:prstGeom prst="round2SameRect">
            <a:avLst>
              <a:gd fmla="val 16168" name="adj1"/>
              <a:gd fmla="val 0" name="adj2"/>
            </a:avLst>
          </a:prstGeom>
          <a:gradFill>
            <a:gsLst>
              <a:gs pos="0">
                <a:srgbClr val="AEAEAE"/>
              </a:gs>
              <a:gs pos="100000">
                <a:srgbClr val="747474"/>
              </a:gs>
            </a:gsLst>
            <a:lin ang="108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2" name="Google Shape;482;p20"/>
          <p:cNvSpPr/>
          <p:nvPr/>
        </p:nvSpPr>
        <p:spPr>
          <a:xfrm rot="-5400000">
            <a:off x="6354463" y="5322670"/>
            <a:ext cx="323700" cy="352200"/>
          </a:xfrm>
          <a:prstGeom prst="round2SameRect">
            <a:avLst>
              <a:gd fmla="val 11460" name="adj1"/>
              <a:gd fmla="val 0" name="adj2"/>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3" name="Google Shape;483;p20"/>
          <p:cNvSpPr/>
          <p:nvPr/>
        </p:nvSpPr>
        <p:spPr>
          <a:xfrm>
            <a:off x="6310608" y="5785526"/>
            <a:ext cx="5379600" cy="381900"/>
          </a:xfrm>
          <a:prstGeom prst="roundRect">
            <a:avLst>
              <a:gd fmla="val 16667" name="adj"/>
            </a:avLst>
          </a:prstGeom>
          <a:solidFill>
            <a:schemeClr val="lt1"/>
          </a:solidFill>
          <a:ln>
            <a:noFill/>
          </a:ln>
          <a:effectLst>
            <a:outerShdw blurRad="63500" rotWithShape="0" algn="ctr">
              <a:schemeClr val="accent4">
                <a:alpha val="9803"/>
              </a:schemeClr>
            </a:outerShdw>
          </a:effectLst>
        </p:spPr>
        <p:txBody>
          <a:bodyPr anchorCtr="0" anchor="ctr" bIns="45700" lIns="502900" spcFirstLastPara="1" rIns="91425" wrap="square" tIns="45700">
            <a:noAutofit/>
          </a:bodyPr>
          <a:lstStyle/>
          <a:p>
            <a:pPr indent="0" lvl="0" marL="0" marR="0" rtl="0" algn="l">
              <a:spcBef>
                <a:spcPts val="0"/>
              </a:spcBef>
              <a:spcAft>
                <a:spcPts val="0"/>
              </a:spcAft>
              <a:buNone/>
            </a:pPr>
            <a:r>
              <a:rPr lang="en-US" sz="1000">
                <a:solidFill>
                  <a:schemeClr val="dk1"/>
                </a:solidFill>
                <a:latin typeface="Poppins"/>
                <a:ea typeface="Poppins"/>
                <a:cs typeface="Poppins"/>
                <a:sym typeface="Poppins"/>
              </a:rPr>
              <a:t>Talent retention challenges in specialized tech fields</a:t>
            </a:r>
            <a:endParaRPr>
              <a:latin typeface="Poppins"/>
              <a:ea typeface="Poppins"/>
              <a:cs typeface="Poppins"/>
              <a:sym typeface="Poppins"/>
            </a:endParaRPr>
          </a:p>
        </p:txBody>
      </p:sp>
      <p:sp>
        <p:nvSpPr>
          <p:cNvPr id="484" name="Google Shape;484;p20"/>
          <p:cNvSpPr/>
          <p:nvPr/>
        </p:nvSpPr>
        <p:spPr>
          <a:xfrm rot="-5400000">
            <a:off x="6309558" y="5784452"/>
            <a:ext cx="384000" cy="381900"/>
          </a:xfrm>
          <a:prstGeom prst="round2SameRect">
            <a:avLst>
              <a:gd fmla="val 16168" name="adj1"/>
              <a:gd fmla="val 0" name="adj2"/>
            </a:avLst>
          </a:prstGeom>
          <a:gradFill>
            <a:gsLst>
              <a:gs pos="0">
                <a:srgbClr val="AEAEAE"/>
              </a:gs>
              <a:gs pos="100000">
                <a:srgbClr val="747474"/>
              </a:gs>
            </a:gsLst>
            <a:lin ang="108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5" name="Google Shape;485;p20"/>
          <p:cNvSpPr/>
          <p:nvPr/>
        </p:nvSpPr>
        <p:spPr>
          <a:xfrm rot="-5400000">
            <a:off x="6354462" y="5799291"/>
            <a:ext cx="323700" cy="352200"/>
          </a:xfrm>
          <a:prstGeom prst="round2SameRect">
            <a:avLst>
              <a:gd fmla="val 11460" name="adj1"/>
              <a:gd fmla="val 0" name="adj2"/>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6" name="Google Shape;486;p20"/>
          <p:cNvSpPr/>
          <p:nvPr/>
        </p:nvSpPr>
        <p:spPr>
          <a:xfrm>
            <a:off x="6310608" y="6262146"/>
            <a:ext cx="5379600" cy="381900"/>
          </a:xfrm>
          <a:prstGeom prst="roundRect">
            <a:avLst>
              <a:gd fmla="val 16667" name="adj"/>
            </a:avLst>
          </a:prstGeom>
          <a:solidFill>
            <a:schemeClr val="lt1"/>
          </a:solidFill>
          <a:ln>
            <a:noFill/>
          </a:ln>
          <a:effectLst>
            <a:outerShdw blurRad="63500" rotWithShape="0" algn="ctr">
              <a:schemeClr val="accent4">
                <a:alpha val="9803"/>
              </a:schemeClr>
            </a:outerShdw>
          </a:effectLst>
        </p:spPr>
        <p:txBody>
          <a:bodyPr anchorCtr="0" anchor="ctr" bIns="45700" lIns="502900" spcFirstLastPara="1" rIns="91425" wrap="square" tIns="45700">
            <a:noAutofit/>
          </a:bodyPr>
          <a:lstStyle/>
          <a:p>
            <a:pPr indent="0" lvl="0" marL="0" marR="0" rtl="0" algn="l">
              <a:spcBef>
                <a:spcPts val="0"/>
              </a:spcBef>
              <a:spcAft>
                <a:spcPts val="0"/>
              </a:spcAft>
              <a:buNone/>
            </a:pPr>
            <a:r>
              <a:rPr lang="en-US" sz="1000">
                <a:solidFill>
                  <a:schemeClr val="dk1"/>
                </a:solidFill>
                <a:latin typeface="Poppins"/>
                <a:ea typeface="Poppins"/>
                <a:cs typeface="Poppins"/>
                <a:sym typeface="Poppins"/>
              </a:rPr>
              <a:t>Scaling product innovation across multiple markets</a:t>
            </a:r>
            <a:endParaRPr>
              <a:latin typeface="Poppins"/>
              <a:ea typeface="Poppins"/>
              <a:cs typeface="Poppins"/>
              <a:sym typeface="Poppins"/>
            </a:endParaRPr>
          </a:p>
        </p:txBody>
      </p:sp>
      <p:sp>
        <p:nvSpPr>
          <p:cNvPr id="487" name="Google Shape;487;p20"/>
          <p:cNvSpPr/>
          <p:nvPr/>
        </p:nvSpPr>
        <p:spPr>
          <a:xfrm rot="-5400000">
            <a:off x="6309558" y="6261072"/>
            <a:ext cx="384000" cy="381900"/>
          </a:xfrm>
          <a:prstGeom prst="round2SameRect">
            <a:avLst>
              <a:gd fmla="val 16168" name="adj1"/>
              <a:gd fmla="val 0" name="adj2"/>
            </a:avLst>
          </a:prstGeom>
          <a:gradFill>
            <a:gsLst>
              <a:gs pos="0">
                <a:srgbClr val="AEAEAE"/>
              </a:gs>
              <a:gs pos="100000">
                <a:srgbClr val="747474"/>
              </a:gs>
            </a:gsLst>
            <a:lin ang="108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8" name="Google Shape;488;p20"/>
          <p:cNvSpPr/>
          <p:nvPr/>
        </p:nvSpPr>
        <p:spPr>
          <a:xfrm rot="-5400000">
            <a:off x="6354462" y="6275911"/>
            <a:ext cx="323700" cy="352200"/>
          </a:xfrm>
          <a:prstGeom prst="round2SameRect">
            <a:avLst>
              <a:gd fmla="val 11460" name="adj1"/>
              <a:gd fmla="val 0" name="adj2"/>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9" name="Google Shape;489;p20"/>
          <p:cNvSpPr/>
          <p:nvPr/>
        </p:nvSpPr>
        <p:spPr>
          <a:xfrm>
            <a:off x="6418827" y="5413359"/>
            <a:ext cx="195012" cy="170764"/>
          </a:xfrm>
          <a:custGeom>
            <a:rect b="b" l="l" r="r" t="t"/>
            <a:pathLst>
              <a:path extrusionOk="0" h="237172" w="270850">
                <a:moveTo>
                  <a:pt x="270636" y="195072"/>
                </a:moveTo>
                <a:cubicBezTo>
                  <a:pt x="268350" y="217742"/>
                  <a:pt x="248062" y="236601"/>
                  <a:pt x="225488" y="237173"/>
                </a:cubicBezTo>
                <a:lnTo>
                  <a:pt x="45179" y="237173"/>
                </a:lnTo>
                <a:cubicBezTo>
                  <a:pt x="27939" y="236125"/>
                  <a:pt x="13175" y="226695"/>
                  <a:pt x="5460" y="212027"/>
                </a:cubicBezTo>
                <a:cubicBezTo>
                  <a:pt x="-2255" y="197453"/>
                  <a:pt x="-1779" y="180023"/>
                  <a:pt x="6794" y="165544"/>
                </a:cubicBezTo>
                <a:lnTo>
                  <a:pt x="95281" y="22193"/>
                </a:lnTo>
                <a:cubicBezTo>
                  <a:pt x="104044" y="8287"/>
                  <a:pt x="119093" y="0"/>
                  <a:pt x="135381" y="0"/>
                </a:cubicBezTo>
                <a:cubicBezTo>
                  <a:pt x="149954" y="0"/>
                  <a:pt x="163385" y="6668"/>
                  <a:pt x="172433" y="18193"/>
                </a:cubicBezTo>
                <a:lnTo>
                  <a:pt x="183101" y="35052"/>
                </a:lnTo>
                <a:cubicBezTo>
                  <a:pt x="202723" y="66389"/>
                  <a:pt x="223106" y="98774"/>
                  <a:pt x="241966" y="131159"/>
                </a:cubicBezTo>
                <a:lnTo>
                  <a:pt x="242442" y="131921"/>
                </a:lnTo>
                <a:lnTo>
                  <a:pt x="242633" y="132779"/>
                </a:lnTo>
                <a:cubicBezTo>
                  <a:pt x="243395" y="137541"/>
                  <a:pt x="242252" y="142113"/>
                  <a:pt x="239299" y="145542"/>
                </a:cubicBezTo>
                <a:cubicBezTo>
                  <a:pt x="236441" y="148876"/>
                  <a:pt x="232346" y="150781"/>
                  <a:pt x="227964" y="150781"/>
                </a:cubicBezTo>
                <a:cubicBezTo>
                  <a:pt x="223583" y="150781"/>
                  <a:pt x="219201" y="148685"/>
                  <a:pt x="216153" y="144971"/>
                </a:cubicBezTo>
                <a:lnTo>
                  <a:pt x="148049" y="35528"/>
                </a:lnTo>
                <a:cubicBezTo>
                  <a:pt x="145097" y="32099"/>
                  <a:pt x="140429" y="29909"/>
                  <a:pt x="135381" y="29909"/>
                </a:cubicBezTo>
                <a:cubicBezTo>
                  <a:pt x="129380" y="29909"/>
                  <a:pt x="123856" y="33052"/>
                  <a:pt x="120522" y="38195"/>
                </a:cubicBezTo>
                <a:lnTo>
                  <a:pt x="31749" y="182118"/>
                </a:lnTo>
                <a:cubicBezTo>
                  <a:pt x="29177" y="187166"/>
                  <a:pt x="29177" y="193167"/>
                  <a:pt x="32035" y="198311"/>
                </a:cubicBezTo>
                <a:cubicBezTo>
                  <a:pt x="34892" y="203454"/>
                  <a:pt x="40036" y="206788"/>
                  <a:pt x="46132" y="207264"/>
                </a:cubicBezTo>
                <a:lnTo>
                  <a:pt x="225392" y="207264"/>
                </a:lnTo>
                <a:cubicBezTo>
                  <a:pt x="229774" y="206788"/>
                  <a:pt x="234060" y="204406"/>
                  <a:pt x="237013" y="200692"/>
                </a:cubicBezTo>
                <a:cubicBezTo>
                  <a:pt x="239870" y="197072"/>
                  <a:pt x="241204" y="192596"/>
                  <a:pt x="240632" y="187928"/>
                </a:cubicBezTo>
                <a:cubicBezTo>
                  <a:pt x="240442" y="186595"/>
                  <a:pt x="240061" y="185356"/>
                  <a:pt x="239775" y="184214"/>
                </a:cubicBezTo>
                <a:cubicBezTo>
                  <a:pt x="238632" y="180499"/>
                  <a:pt x="237203" y="175355"/>
                  <a:pt x="241394" y="169450"/>
                </a:cubicBezTo>
                <a:cubicBezTo>
                  <a:pt x="244157" y="165544"/>
                  <a:pt x="248538" y="163354"/>
                  <a:pt x="253396" y="163354"/>
                </a:cubicBezTo>
                <a:cubicBezTo>
                  <a:pt x="259206" y="163354"/>
                  <a:pt x="264350" y="166497"/>
                  <a:pt x="266826" y="171641"/>
                </a:cubicBezTo>
                <a:cubicBezTo>
                  <a:pt x="268445" y="174784"/>
                  <a:pt x="270255" y="182118"/>
                  <a:pt x="270636" y="185547"/>
                </a:cubicBezTo>
                <a:cubicBezTo>
                  <a:pt x="270922" y="188119"/>
                  <a:pt x="270922" y="192691"/>
                  <a:pt x="270636" y="195167"/>
                </a:cubicBezTo>
                <a:close/>
                <a:moveTo>
                  <a:pt x="135381" y="150686"/>
                </a:moveTo>
                <a:cubicBezTo>
                  <a:pt x="143001" y="150686"/>
                  <a:pt x="149097" y="145352"/>
                  <a:pt x="150335" y="137636"/>
                </a:cubicBezTo>
                <a:lnTo>
                  <a:pt x="150335" y="137065"/>
                </a:lnTo>
                <a:cubicBezTo>
                  <a:pt x="150335" y="137065"/>
                  <a:pt x="150431" y="80010"/>
                  <a:pt x="150431" y="80010"/>
                </a:cubicBezTo>
                <a:cubicBezTo>
                  <a:pt x="150240" y="71914"/>
                  <a:pt x="143477" y="65246"/>
                  <a:pt x="135286" y="65246"/>
                </a:cubicBezTo>
                <a:cubicBezTo>
                  <a:pt x="134524" y="65246"/>
                  <a:pt x="133667" y="65246"/>
                  <a:pt x="132905" y="65437"/>
                </a:cubicBezTo>
                <a:cubicBezTo>
                  <a:pt x="126713" y="66389"/>
                  <a:pt x="121475" y="71628"/>
                  <a:pt x="120332" y="78105"/>
                </a:cubicBezTo>
                <a:lnTo>
                  <a:pt x="120332" y="78772"/>
                </a:lnTo>
                <a:cubicBezTo>
                  <a:pt x="120332" y="78772"/>
                  <a:pt x="120236" y="136493"/>
                  <a:pt x="120236" y="136493"/>
                </a:cubicBezTo>
                <a:cubicBezTo>
                  <a:pt x="120998" y="144685"/>
                  <a:pt x="127380" y="150686"/>
                  <a:pt x="135476" y="150686"/>
                </a:cubicBezTo>
                <a:lnTo>
                  <a:pt x="135476" y="150686"/>
                </a:lnTo>
                <a:close/>
                <a:moveTo>
                  <a:pt x="136905" y="191643"/>
                </a:moveTo>
                <a:cubicBezTo>
                  <a:pt x="145097" y="190881"/>
                  <a:pt x="150716" y="184214"/>
                  <a:pt x="150335" y="175927"/>
                </a:cubicBezTo>
                <a:cubicBezTo>
                  <a:pt x="149954" y="167640"/>
                  <a:pt x="143573" y="161449"/>
                  <a:pt x="135476" y="161449"/>
                </a:cubicBezTo>
                <a:cubicBezTo>
                  <a:pt x="134714" y="161449"/>
                  <a:pt x="133857" y="161449"/>
                  <a:pt x="133000" y="161639"/>
                </a:cubicBezTo>
                <a:cubicBezTo>
                  <a:pt x="125094" y="162782"/>
                  <a:pt x="119760" y="169450"/>
                  <a:pt x="120332" y="177641"/>
                </a:cubicBezTo>
                <a:cubicBezTo>
                  <a:pt x="120903" y="185833"/>
                  <a:pt x="127190" y="191738"/>
                  <a:pt x="135286" y="191738"/>
                </a:cubicBezTo>
                <a:lnTo>
                  <a:pt x="136905" y="191738"/>
                </a:lnTo>
                <a:close/>
              </a:path>
            </a:pathLst>
          </a:custGeom>
          <a:gradFill>
            <a:gsLst>
              <a:gs pos="0">
                <a:srgbClr val="AEAEAE"/>
              </a:gs>
              <a:gs pos="100000">
                <a:srgbClr val="747474"/>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0" name="Google Shape;490;p20"/>
          <p:cNvSpPr/>
          <p:nvPr/>
        </p:nvSpPr>
        <p:spPr>
          <a:xfrm>
            <a:off x="6418827" y="5889980"/>
            <a:ext cx="195012" cy="170764"/>
          </a:xfrm>
          <a:custGeom>
            <a:rect b="b" l="l" r="r" t="t"/>
            <a:pathLst>
              <a:path extrusionOk="0" h="237172" w="270850">
                <a:moveTo>
                  <a:pt x="270636" y="195072"/>
                </a:moveTo>
                <a:cubicBezTo>
                  <a:pt x="268350" y="217742"/>
                  <a:pt x="248062" y="236601"/>
                  <a:pt x="225488" y="237173"/>
                </a:cubicBezTo>
                <a:lnTo>
                  <a:pt x="45179" y="237173"/>
                </a:lnTo>
                <a:cubicBezTo>
                  <a:pt x="27939" y="236125"/>
                  <a:pt x="13175" y="226695"/>
                  <a:pt x="5460" y="212027"/>
                </a:cubicBezTo>
                <a:cubicBezTo>
                  <a:pt x="-2255" y="197453"/>
                  <a:pt x="-1779" y="180023"/>
                  <a:pt x="6794" y="165544"/>
                </a:cubicBezTo>
                <a:lnTo>
                  <a:pt x="95281" y="22193"/>
                </a:lnTo>
                <a:cubicBezTo>
                  <a:pt x="104044" y="8287"/>
                  <a:pt x="119093" y="0"/>
                  <a:pt x="135381" y="0"/>
                </a:cubicBezTo>
                <a:cubicBezTo>
                  <a:pt x="149954" y="0"/>
                  <a:pt x="163385" y="6668"/>
                  <a:pt x="172433" y="18193"/>
                </a:cubicBezTo>
                <a:lnTo>
                  <a:pt x="183101" y="35052"/>
                </a:lnTo>
                <a:cubicBezTo>
                  <a:pt x="202723" y="66389"/>
                  <a:pt x="223106" y="98774"/>
                  <a:pt x="241966" y="131159"/>
                </a:cubicBezTo>
                <a:lnTo>
                  <a:pt x="242442" y="131921"/>
                </a:lnTo>
                <a:lnTo>
                  <a:pt x="242633" y="132779"/>
                </a:lnTo>
                <a:cubicBezTo>
                  <a:pt x="243395" y="137541"/>
                  <a:pt x="242252" y="142113"/>
                  <a:pt x="239299" y="145542"/>
                </a:cubicBezTo>
                <a:cubicBezTo>
                  <a:pt x="236441" y="148876"/>
                  <a:pt x="232346" y="150781"/>
                  <a:pt x="227964" y="150781"/>
                </a:cubicBezTo>
                <a:cubicBezTo>
                  <a:pt x="223583" y="150781"/>
                  <a:pt x="219201" y="148685"/>
                  <a:pt x="216153" y="144971"/>
                </a:cubicBezTo>
                <a:lnTo>
                  <a:pt x="148049" y="35528"/>
                </a:lnTo>
                <a:cubicBezTo>
                  <a:pt x="145097" y="32099"/>
                  <a:pt x="140429" y="29909"/>
                  <a:pt x="135381" y="29909"/>
                </a:cubicBezTo>
                <a:cubicBezTo>
                  <a:pt x="129380" y="29909"/>
                  <a:pt x="123856" y="33052"/>
                  <a:pt x="120522" y="38195"/>
                </a:cubicBezTo>
                <a:lnTo>
                  <a:pt x="31749" y="182118"/>
                </a:lnTo>
                <a:cubicBezTo>
                  <a:pt x="29177" y="187166"/>
                  <a:pt x="29177" y="193167"/>
                  <a:pt x="32035" y="198311"/>
                </a:cubicBezTo>
                <a:cubicBezTo>
                  <a:pt x="34892" y="203454"/>
                  <a:pt x="40036" y="206788"/>
                  <a:pt x="46132" y="207264"/>
                </a:cubicBezTo>
                <a:lnTo>
                  <a:pt x="225392" y="207264"/>
                </a:lnTo>
                <a:cubicBezTo>
                  <a:pt x="229774" y="206788"/>
                  <a:pt x="234060" y="204406"/>
                  <a:pt x="237013" y="200692"/>
                </a:cubicBezTo>
                <a:cubicBezTo>
                  <a:pt x="239870" y="197072"/>
                  <a:pt x="241204" y="192596"/>
                  <a:pt x="240632" y="187928"/>
                </a:cubicBezTo>
                <a:cubicBezTo>
                  <a:pt x="240442" y="186595"/>
                  <a:pt x="240061" y="185356"/>
                  <a:pt x="239775" y="184214"/>
                </a:cubicBezTo>
                <a:cubicBezTo>
                  <a:pt x="238632" y="180499"/>
                  <a:pt x="237203" y="175355"/>
                  <a:pt x="241394" y="169450"/>
                </a:cubicBezTo>
                <a:cubicBezTo>
                  <a:pt x="244157" y="165544"/>
                  <a:pt x="248538" y="163354"/>
                  <a:pt x="253396" y="163354"/>
                </a:cubicBezTo>
                <a:cubicBezTo>
                  <a:pt x="259206" y="163354"/>
                  <a:pt x="264350" y="166497"/>
                  <a:pt x="266826" y="171641"/>
                </a:cubicBezTo>
                <a:cubicBezTo>
                  <a:pt x="268445" y="174784"/>
                  <a:pt x="270255" y="182118"/>
                  <a:pt x="270636" y="185547"/>
                </a:cubicBezTo>
                <a:cubicBezTo>
                  <a:pt x="270922" y="188119"/>
                  <a:pt x="270922" y="192691"/>
                  <a:pt x="270636" y="195167"/>
                </a:cubicBezTo>
                <a:close/>
                <a:moveTo>
                  <a:pt x="135381" y="150686"/>
                </a:moveTo>
                <a:cubicBezTo>
                  <a:pt x="143001" y="150686"/>
                  <a:pt x="149097" y="145352"/>
                  <a:pt x="150335" y="137636"/>
                </a:cubicBezTo>
                <a:lnTo>
                  <a:pt x="150335" y="137065"/>
                </a:lnTo>
                <a:cubicBezTo>
                  <a:pt x="150335" y="137065"/>
                  <a:pt x="150431" y="80010"/>
                  <a:pt x="150431" y="80010"/>
                </a:cubicBezTo>
                <a:cubicBezTo>
                  <a:pt x="150240" y="71914"/>
                  <a:pt x="143477" y="65246"/>
                  <a:pt x="135286" y="65246"/>
                </a:cubicBezTo>
                <a:cubicBezTo>
                  <a:pt x="134524" y="65246"/>
                  <a:pt x="133667" y="65246"/>
                  <a:pt x="132905" y="65437"/>
                </a:cubicBezTo>
                <a:cubicBezTo>
                  <a:pt x="126713" y="66389"/>
                  <a:pt x="121475" y="71628"/>
                  <a:pt x="120332" y="78105"/>
                </a:cubicBezTo>
                <a:lnTo>
                  <a:pt x="120332" y="78772"/>
                </a:lnTo>
                <a:cubicBezTo>
                  <a:pt x="120332" y="78772"/>
                  <a:pt x="120236" y="136493"/>
                  <a:pt x="120236" y="136493"/>
                </a:cubicBezTo>
                <a:cubicBezTo>
                  <a:pt x="120998" y="144685"/>
                  <a:pt x="127380" y="150686"/>
                  <a:pt x="135476" y="150686"/>
                </a:cubicBezTo>
                <a:lnTo>
                  <a:pt x="135476" y="150686"/>
                </a:lnTo>
                <a:close/>
                <a:moveTo>
                  <a:pt x="136905" y="191643"/>
                </a:moveTo>
                <a:cubicBezTo>
                  <a:pt x="145097" y="190881"/>
                  <a:pt x="150716" y="184214"/>
                  <a:pt x="150335" y="175927"/>
                </a:cubicBezTo>
                <a:cubicBezTo>
                  <a:pt x="149954" y="167640"/>
                  <a:pt x="143573" y="161449"/>
                  <a:pt x="135476" y="161449"/>
                </a:cubicBezTo>
                <a:cubicBezTo>
                  <a:pt x="134714" y="161449"/>
                  <a:pt x="133857" y="161449"/>
                  <a:pt x="133000" y="161639"/>
                </a:cubicBezTo>
                <a:cubicBezTo>
                  <a:pt x="125094" y="162782"/>
                  <a:pt x="119760" y="169450"/>
                  <a:pt x="120332" y="177641"/>
                </a:cubicBezTo>
                <a:cubicBezTo>
                  <a:pt x="120903" y="185833"/>
                  <a:pt x="127190" y="191738"/>
                  <a:pt x="135286" y="191738"/>
                </a:cubicBezTo>
                <a:lnTo>
                  <a:pt x="136905" y="191738"/>
                </a:lnTo>
                <a:close/>
              </a:path>
            </a:pathLst>
          </a:custGeom>
          <a:gradFill>
            <a:gsLst>
              <a:gs pos="0">
                <a:srgbClr val="AEAEAE"/>
              </a:gs>
              <a:gs pos="100000">
                <a:srgbClr val="747474"/>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1" name="Google Shape;491;p20"/>
          <p:cNvSpPr/>
          <p:nvPr/>
        </p:nvSpPr>
        <p:spPr>
          <a:xfrm>
            <a:off x="6418827" y="6366600"/>
            <a:ext cx="195012" cy="170764"/>
          </a:xfrm>
          <a:custGeom>
            <a:rect b="b" l="l" r="r" t="t"/>
            <a:pathLst>
              <a:path extrusionOk="0" h="237172" w="270850">
                <a:moveTo>
                  <a:pt x="270636" y="195072"/>
                </a:moveTo>
                <a:cubicBezTo>
                  <a:pt x="268350" y="217742"/>
                  <a:pt x="248062" y="236601"/>
                  <a:pt x="225488" y="237173"/>
                </a:cubicBezTo>
                <a:lnTo>
                  <a:pt x="45179" y="237173"/>
                </a:lnTo>
                <a:cubicBezTo>
                  <a:pt x="27939" y="236125"/>
                  <a:pt x="13175" y="226695"/>
                  <a:pt x="5460" y="212027"/>
                </a:cubicBezTo>
                <a:cubicBezTo>
                  <a:pt x="-2255" y="197453"/>
                  <a:pt x="-1779" y="180023"/>
                  <a:pt x="6794" y="165544"/>
                </a:cubicBezTo>
                <a:lnTo>
                  <a:pt x="95281" y="22193"/>
                </a:lnTo>
                <a:cubicBezTo>
                  <a:pt x="104044" y="8287"/>
                  <a:pt x="119093" y="0"/>
                  <a:pt x="135381" y="0"/>
                </a:cubicBezTo>
                <a:cubicBezTo>
                  <a:pt x="149954" y="0"/>
                  <a:pt x="163385" y="6668"/>
                  <a:pt x="172433" y="18193"/>
                </a:cubicBezTo>
                <a:lnTo>
                  <a:pt x="183101" y="35052"/>
                </a:lnTo>
                <a:cubicBezTo>
                  <a:pt x="202723" y="66389"/>
                  <a:pt x="223106" y="98774"/>
                  <a:pt x="241966" y="131159"/>
                </a:cubicBezTo>
                <a:lnTo>
                  <a:pt x="242442" y="131921"/>
                </a:lnTo>
                <a:lnTo>
                  <a:pt x="242633" y="132779"/>
                </a:lnTo>
                <a:cubicBezTo>
                  <a:pt x="243395" y="137541"/>
                  <a:pt x="242252" y="142113"/>
                  <a:pt x="239299" y="145542"/>
                </a:cubicBezTo>
                <a:cubicBezTo>
                  <a:pt x="236441" y="148876"/>
                  <a:pt x="232346" y="150781"/>
                  <a:pt x="227964" y="150781"/>
                </a:cubicBezTo>
                <a:cubicBezTo>
                  <a:pt x="223583" y="150781"/>
                  <a:pt x="219201" y="148685"/>
                  <a:pt x="216153" y="144971"/>
                </a:cubicBezTo>
                <a:lnTo>
                  <a:pt x="148049" y="35528"/>
                </a:lnTo>
                <a:cubicBezTo>
                  <a:pt x="145097" y="32099"/>
                  <a:pt x="140429" y="29909"/>
                  <a:pt x="135381" y="29909"/>
                </a:cubicBezTo>
                <a:cubicBezTo>
                  <a:pt x="129380" y="29909"/>
                  <a:pt x="123856" y="33052"/>
                  <a:pt x="120522" y="38195"/>
                </a:cubicBezTo>
                <a:lnTo>
                  <a:pt x="31749" y="182118"/>
                </a:lnTo>
                <a:cubicBezTo>
                  <a:pt x="29177" y="187166"/>
                  <a:pt x="29177" y="193167"/>
                  <a:pt x="32035" y="198311"/>
                </a:cubicBezTo>
                <a:cubicBezTo>
                  <a:pt x="34892" y="203454"/>
                  <a:pt x="40036" y="206788"/>
                  <a:pt x="46132" y="207264"/>
                </a:cubicBezTo>
                <a:lnTo>
                  <a:pt x="225392" y="207264"/>
                </a:lnTo>
                <a:cubicBezTo>
                  <a:pt x="229774" y="206788"/>
                  <a:pt x="234060" y="204406"/>
                  <a:pt x="237013" y="200692"/>
                </a:cubicBezTo>
                <a:cubicBezTo>
                  <a:pt x="239870" y="197072"/>
                  <a:pt x="241204" y="192596"/>
                  <a:pt x="240632" y="187928"/>
                </a:cubicBezTo>
                <a:cubicBezTo>
                  <a:pt x="240442" y="186595"/>
                  <a:pt x="240061" y="185356"/>
                  <a:pt x="239775" y="184214"/>
                </a:cubicBezTo>
                <a:cubicBezTo>
                  <a:pt x="238632" y="180499"/>
                  <a:pt x="237203" y="175355"/>
                  <a:pt x="241394" y="169450"/>
                </a:cubicBezTo>
                <a:cubicBezTo>
                  <a:pt x="244157" y="165544"/>
                  <a:pt x="248538" y="163354"/>
                  <a:pt x="253396" y="163354"/>
                </a:cubicBezTo>
                <a:cubicBezTo>
                  <a:pt x="259206" y="163354"/>
                  <a:pt x="264350" y="166497"/>
                  <a:pt x="266826" y="171641"/>
                </a:cubicBezTo>
                <a:cubicBezTo>
                  <a:pt x="268445" y="174784"/>
                  <a:pt x="270255" y="182118"/>
                  <a:pt x="270636" y="185547"/>
                </a:cubicBezTo>
                <a:cubicBezTo>
                  <a:pt x="270922" y="188119"/>
                  <a:pt x="270922" y="192691"/>
                  <a:pt x="270636" y="195167"/>
                </a:cubicBezTo>
                <a:close/>
                <a:moveTo>
                  <a:pt x="135381" y="150686"/>
                </a:moveTo>
                <a:cubicBezTo>
                  <a:pt x="143001" y="150686"/>
                  <a:pt x="149097" y="145352"/>
                  <a:pt x="150335" y="137636"/>
                </a:cubicBezTo>
                <a:lnTo>
                  <a:pt x="150335" y="137065"/>
                </a:lnTo>
                <a:cubicBezTo>
                  <a:pt x="150335" y="137065"/>
                  <a:pt x="150431" y="80010"/>
                  <a:pt x="150431" y="80010"/>
                </a:cubicBezTo>
                <a:cubicBezTo>
                  <a:pt x="150240" y="71914"/>
                  <a:pt x="143477" y="65246"/>
                  <a:pt x="135286" y="65246"/>
                </a:cubicBezTo>
                <a:cubicBezTo>
                  <a:pt x="134524" y="65246"/>
                  <a:pt x="133667" y="65246"/>
                  <a:pt x="132905" y="65437"/>
                </a:cubicBezTo>
                <a:cubicBezTo>
                  <a:pt x="126713" y="66389"/>
                  <a:pt x="121475" y="71628"/>
                  <a:pt x="120332" y="78105"/>
                </a:cubicBezTo>
                <a:lnTo>
                  <a:pt x="120332" y="78772"/>
                </a:lnTo>
                <a:cubicBezTo>
                  <a:pt x="120332" y="78772"/>
                  <a:pt x="120236" y="136493"/>
                  <a:pt x="120236" y="136493"/>
                </a:cubicBezTo>
                <a:cubicBezTo>
                  <a:pt x="120998" y="144685"/>
                  <a:pt x="127380" y="150686"/>
                  <a:pt x="135476" y="150686"/>
                </a:cubicBezTo>
                <a:lnTo>
                  <a:pt x="135476" y="150686"/>
                </a:lnTo>
                <a:close/>
                <a:moveTo>
                  <a:pt x="136905" y="191643"/>
                </a:moveTo>
                <a:cubicBezTo>
                  <a:pt x="145097" y="190881"/>
                  <a:pt x="150716" y="184214"/>
                  <a:pt x="150335" y="175927"/>
                </a:cubicBezTo>
                <a:cubicBezTo>
                  <a:pt x="149954" y="167640"/>
                  <a:pt x="143573" y="161449"/>
                  <a:pt x="135476" y="161449"/>
                </a:cubicBezTo>
                <a:cubicBezTo>
                  <a:pt x="134714" y="161449"/>
                  <a:pt x="133857" y="161449"/>
                  <a:pt x="133000" y="161639"/>
                </a:cubicBezTo>
                <a:cubicBezTo>
                  <a:pt x="125094" y="162782"/>
                  <a:pt x="119760" y="169450"/>
                  <a:pt x="120332" y="177641"/>
                </a:cubicBezTo>
                <a:cubicBezTo>
                  <a:pt x="120903" y="185833"/>
                  <a:pt x="127190" y="191738"/>
                  <a:pt x="135286" y="191738"/>
                </a:cubicBezTo>
                <a:lnTo>
                  <a:pt x="136905" y="191738"/>
                </a:lnTo>
                <a:close/>
              </a:path>
            </a:pathLst>
          </a:custGeom>
          <a:gradFill>
            <a:gsLst>
              <a:gs pos="0">
                <a:srgbClr val="AEAEAE"/>
              </a:gs>
              <a:gs pos="100000">
                <a:srgbClr val="747474"/>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2" name="Google Shape;492;p20"/>
          <p:cNvSpPr txBox="1"/>
          <p:nvPr>
            <p:ph idx="3"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t>AI Strategic Plan</a:t>
            </a:r>
            <a:endParaRPr/>
          </a:p>
          <a:p>
            <a:pPr indent="0" lvl="0" marL="0" rtl="0" algn="r">
              <a:spcBef>
                <a:spcPts val="0"/>
              </a:spcBef>
              <a:spcAft>
                <a:spcPts val="0"/>
              </a:spcAft>
              <a:buNone/>
            </a:pPr>
            <a:r>
              <a:t/>
            </a:r>
            <a:endParaRPr/>
          </a:p>
        </p:txBody>
      </p:sp>
      <p:sp>
        <p:nvSpPr>
          <p:cNvPr id="493" name="Google Shape;493;p20"/>
          <p:cNvSpPr txBox="1"/>
          <p:nvPr/>
        </p:nvSpPr>
        <p:spPr>
          <a:xfrm>
            <a:off x="3098200" y="846850"/>
            <a:ext cx="5995500" cy="492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rgbClr val="6E89C0"/>
              </a:buClr>
              <a:buSzPts val="1800"/>
              <a:buFont typeface="Montserrat SemiBold"/>
              <a:buNone/>
            </a:pPr>
            <a:r>
              <a:rPr lang="en-US" sz="2600">
                <a:latin typeface="Poppins Light"/>
                <a:ea typeface="Poppins Light"/>
                <a:cs typeface="Poppins Light"/>
                <a:sym typeface="Poppins Light"/>
              </a:rPr>
              <a:t>Core Competency to Leverage</a:t>
            </a:r>
            <a:endParaRPr sz="2600">
              <a:latin typeface="Poppins Light"/>
              <a:ea typeface="Poppins Light"/>
              <a:cs typeface="Poppins Light"/>
              <a:sym typeface="Poppi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21"/>
          <p:cNvSpPr txBox="1"/>
          <p:nvPr/>
        </p:nvSpPr>
        <p:spPr>
          <a:xfrm>
            <a:off x="406402" y="1013206"/>
            <a:ext cx="3840600" cy="113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6E89C0"/>
              </a:buClr>
              <a:buSzPts val="1800"/>
              <a:buFont typeface="Montserrat SemiBold"/>
              <a:buNone/>
            </a:pPr>
            <a:r>
              <a:rPr lang="en-US" sz="2000">
                <a:solidFill>
                  <a:schemeClr val="dk1"/>
                </a:solidFill>
                <a:latin typeface="Poppins Light"/>
                <a:ea typeface="Poppins Light"/>
                <a:cs typeface="Poppins Light"/>
                <a:sym typeface="Poppins Light"/>
              </a:rPr>
              <a:t>Identification of</a:t>
            </a:r>
            <a:endParaRPr sz="1600">
              <a:solidFill>
                <a:schemeClr val="dk1"/>
              </a:solidFill>
              <a:latin typeface="Poppins Light"/>
              <a:ea typeface="Poppins Light"/>
              <a:cs typeface="Poppins Light"/>
              <a:sym typeface="Poppins Light"/>
            </a:endParaRPr>
          </a:p>
          <a:p>
            <a:pPr indent="0" lvl="0" marL="0" marR="0" rtl="0" algn="l">
              <a:lnSpc>
                <a:spcPct val="100000"/>
              </a:lnSpc>
              <a:spcBef>
                <a:spcPts val="600"/>
              </a:spcBef>
              <a:spcAft>
                <a:spcPts val="0"/>
              </a:spcAft>
              <a:buClr>
                <a:srgbClr val="6E89C0"/>
              </a:buClr>
              <a:buSzPts val="1800"/>
              <a:buFont typeface="Montserrat SemiBold"/>
              <a:buNone/>
            </a:pPr>
            <a:r>
              <a:rPr lang="en-US" sz="2000">
                <a:solidFill>
                  <a:schemeClr val="dk1"/>
                </a:solidFill>
                <a:latin typeface="Poppins Light"/>
                <a:ea typeface="Poppins Light"/>
                <a:cs typeface="Poppins Light"/>
                <a:sym typeface="Poppins Light"/>
              </a:rPr>
              <a:t>Top Strategic Priorities</a:t>
            </a:r>
            <a:endParaRPr sz="1600">
              <a:solidFill>
                <a:schemeClr val="dk1"/>
              </a:solidFill>
              <a:latin typeface="Poppins Light"/>
              <a:ea typeface="Poppins Light"/>
              <a:cs typeface="Poppins Light"/>
              <a:sym typeface="Poppins Light"/>
            </a:endParaRPr>
          </a:p>
          <a:p>
            <a:pPr indent="0" lvl="0" marL="0" marR="0" rtl="0" algn="l">
              <a:lnSpc>
                <a:spcPct val="100000"/>
              </a:lnSpc>
              <a:spcBef>
                <a:spcPts val="600"/>
              </a:spcBef>
              <a:spcAft>
                <a:spcPts val="0"/>
              </a:spcAft>
              <a:buClr>
                <a:srgbClr val="6E89C0"/>
              </a:buClr>
              <a:buSzPts val="1600"/>
              <a:buFont typeface="Montserrat Medium"/>
              <a:buNone/>
            </a:pPr>
            <a:r>
              <a:rPr lang="en-US" sz="1800" u="none" cap="none" strike="noStrike">
                <a:solidFill>
                  <a:schemeClr val="dk1"/>
                </a:solidFill>
                <a:latin typeface="Poppins Light"/>
                <a:ea typeface="Poppins Light"/>
                <a:cs typeface="Poppins Light"/>
                <a:sym typeface="Poppins Light"/>
              </a:rPr>
              <a:t>7S Mutual Relationships</a:t>
            </a:r>
            <a:endParaRPr sz="1600">
              <a:solidFill>
                <a:schemeClr val="dk1"/>
              </a:solidFill>
              <a:latin typeface="Poppins Light"/>
              <a:ea typeface="Poppins Light"/>
              <a:cs typeface="Poppins Light"/>
              <a:sym typeface="Poppins Light"/>
            </a:endParaRPr>
          </a:p>
        </p:txBody>
      </p:sp>
      <p:sp>
        <p:nvSpPr>
          <p:cNvPr id="499" name="Google Shape;499;p21"/>
          <p:cNvSpPr/>
          <p:nvPr/>
        </p:nvSpPr>
        <p:spPr>
          <a:xfrm>
            <a:off x="5335183" y="1149405"/>
            <a:ext cx="851400" cy="646200"/>
          </a:xfrm>
          <a:prstGeom prst="roundRect">
            <a:avLst>
              <a:gd fmla="val 10574" name="adj"/>
            </a:avLst>
          </a:prstGeom>
          <a:gradFill>
            <a:gsLst>
              <a:gs pos="0">
                <a:schemeClr val="lt1"/>
              </a:gs>
              <a:gs pos="29000">
                <a:schemeClr val="lt1"/>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00" name="Google Shape;500;p21"/>
          <p:cNvSpPr/>
          <p:nvPr/>
        </p:nvSpPr>
        <p:spPr>
          <a:xfrm>
            <a:off x="6259813" y="1149405"/>
            <a:ext cx="851400" cy="646200"/>
          </a:xfrm>
          <a:prstGeom prst="roundRect">
            <a:avLst>
              <a:gd fmla="val 10574" name="adj"/>
            </a:avLst>
          </a:prstGeom>
          <a:gradFill>
            <a:gsLst>
              <a:gs pos="0">
                <a:schemeClr val="lt1"/>
              </a:gs>
              <a:gs pos="29000">
                <a:schemeClr val="lt1"/>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01" name="Google Shape;501;p21"/>
          <p:cNvSpPr/>
          <p:nvPr/>
        </p:nvSpPr>
        <p:spPr>
          <a:xfrm>
            <a:off x="7184443" y="1149405"/>
            <a:ext cx="851400" cy="646200"/>
          </a:xfrm>
          <a:prstGeom prst="roundRect">
            <a:avLst>
              <a:gd fmla="val 10574" name="adj"/>
            </a:avLst>
          </a:prstGeom>
          <a:gradFill>
            <a:gsLst>
              <a:gs pos="0">
                <a:schemeClr val="lt1"/>
              </a:gs>
              <a:gs pos="29000">
                <a:schemeClr val="lt1"/>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02" name="Google Shape;502;p21"/>
          <p:cNvSpPr/>
          <p:nvPr/>
        </p:nvSpPr>
        <p:spPr>
          <a:xfrm>
            <a:off x="8109073" y="1149405"/>
            <a:ext cx="851400" cy="646200"/>
          </a:xfrm>
          <a:prstGeom prst="roundRect">
            <a:avLst>
              <a:gd fmla="val 10574" name="adj"/>
            </a:avLst>
          </a:prstGeom>
          <a:gradFill>
            <a:gsLst>
              <a:gs pos="0">
                <a:schemeClr val="lt1"/>
              </a:gs>
              <a:gs pos="29000">
                <a:schemeClr val="lt1"/>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03" name="Google Shape;503;p21"/>
          <p:cNvSpPr/>
          <p:nvPr/>
        </p:nvSpPr>
        <p:spPr>
          <a:xfrm>
            <a:off x="9033703" y="1149405"/>
            <a:ext cx="851400" cy="646200"/>
          </a:xfrm>
          <a:prstGeom prst="roundRect">
            <a:avLst>
              <a:gd fmla="val 10574" name="adj"/>
            </a:avLst>
          </a:prstGeom>
          <a:gradFill>
            <a:gsLst>
              <a:gs pos="0">
                <a:schemeClr val="lt1"/>
              </a:gs>
              <a:gs pos="29000">
                <a:schemeClr val="lt1"/>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04" name="Google Shape;504;p21"/>
          <p:cNvSpPr/>
          <p:nvPr/>
        </p:nvSpPr>
        <p:spPr>
          <a:xfrm>
            <a:off x="9958333" y="1149405"/>
            <a:ext cx="851400" cy="646200"/>
          </a:xfrm>
          <a:prstGeom prst="roundRect">
            <a:avLst>
              <a:gd fmla="val 10574" name="adj"/>
            </a:avLst>
          </a:prstGeom>
          <a:gradFill>
            <a:gsLst>
              <a:gs pos="0">
                <a:schemeClr val="lt1"/>
              </a:gs>
              <a:gs pos="29000">
                <a:schemeClr val="lt1"/>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05" name="Google Shape;505;p21"/>
          <p:cNvSpPr/>
          <p:nvPr/>
        </p:nvSpPr>
        <p:spPr>
          <a:xfrm>
            <a:off x="10882962" y="1149405"/>
            <a:ext cx="851400" cy="646200"/>
          </a:xfrm>
          <a:prstGeom prst="roundRect">
            <a:avLst>
              <a:gd fmla="val 10574" name="adj"/>
            </a:avLst>
          </a:prstGeom>
          <a:gradFill>
            <a:gsLst>
              <a:gs pos="0">
                <a:schemeClr val="lt1"/>
              </a:gs>
              <a:gs pos="29000">
                <a:schemeClr val="lt1"/>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06" name="Google Shape;506;p21"/>
          <p:cNvSpPr/>
          <p:nvPr/>
        </p:nvSpPr>
        <p:spPr>
          <a:xfrm>
            <a:off x="4282440" y="1799170"/>
            <a:ext cx="1052700" cy="573300"/>
          </a:xfrm>
          <a:prstGeom prst="roundRect">
            <a:avLst>
              <a:gd fmla="val 12932" name="adj"/>
            </a:avLst>
          </a:prstGeom>
          <a:gradFill>
            <a:gsLst>
              <a:gs pos="0">
                <a:schemeClr val="lt1"/>
              </a:gs>
              <a:gs pos="29000">
                <a:schemeClr val="lt1"/>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07" name="Google Shape;507;p21"/>
          <p:cNvSpPr/>
          <p:nvPr/>
        </p:nvSpPr>
        <p:spPr>
          <a:xfrm>
            <a:off x="4282440" y="5677720"/>
            <a:ext cx="1052700" cy="573300"/>
          </a:xfrm>
          <a:prstGeom prst="roundRect">
            <a:avLst>
              <a:gd fmla="val 12932" name="adj"/>
            </a:avLst>
          </a:prstGeom>
          <a:gradFill>
            <a:gsLst>
              <a:gs pos="0">
                <a:schemeClr val="lt1"/>
              </a:gs>
              <a:gs pos="29000">
                <a:schemeClr val="lt1"/>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08" name="Google Shape;508;p21"/>
          <p:cNvSpPr/>
          <p:nvPr/>
        </p:nvSpPr>
        <p:spPr>
          <a:xfrm>
            <a:off x="4282440" y="5031295"/>
            <a:ext cx="1052700" cy="573300"/>
          </a:xfrm>
          <a:prstGeom prst="roundRect">
            <a:avLst>
              <a:gd fmla="val 12932" name="adj"/>
            </a:avLst>
          </a:prstGeom>
          <a:gradFill>
            <a:gsLst>
              <a:gs pos="0">
                <a:schemeClr val="lt1"/>
              </a:gs>
              <a:gs pos="29000">
                <a:schemeClr val="lt1"/>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09" name="Google Shape;509;p21"/>
          <p:cNvSpPr/>
          <p:nvPr/>
        </p:nvSpPr>
        <p:spPr>
          <a:xfrm>
            <a:off x="4282440" y="4384870"/>
            <a:ext cx="1052700" cy="573300"/>
          </a:xfrm>
          <a:prstGeom prst="roundRect">
            <a:avLst>
              <a:gd fmla="val 12932" name="adj"/>
            </a:avLst>
          </a:prstGeom>
          <a:gradFill>
            <a:gsLst>
              <a:gs pos="0">
                <a:schemeClr val="lt1"/>
              </a:gs>
              <a:gs pos="29000">
                <a:schemeClr val="lt1"/>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10" name="Google Shape;510;p21"/>
          <p:cNvSpPr/>
          <p:nvPr/>
        </p:nvSpPr>
        <p:spPr>
          <a:xfrm>
            <a:off x="4282440" y="3738445"/>
            <a:ext cx="1052700" cy="573300"/>
          </a:xfrm>
          <a:prstGeom prst="roundRect">
            <a:avLst>
              <a:gd fmla="val 12932" name="adj"/>
            </a:avLst>
          </a:prstGeom>
          <a:gradFill>
            <a:gsLst>
              <a:gs pos="0">
                <a:schemeClr val="lt1"/>
              </a:gs>
              <a:gs pos="29000">
                <a:schemeClr val="lt1"/>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11" name="Google Shape;511;p21"/>
          <p:cNvSpPr/>
          <p:nvPr/>
        </p:nvSpPr>
        <p:spPr>
          <a:xfrm>
            <a:off x="4282440" y="3092020"/>
            <a:ext cx="1052700" cy="573300"/>
          </a:xfrm>
          <a:prstGeom prst="roundRect">
            <a:avLst>
              <a:gd fmla="val 12932" name="adj"/>
            </a:avLst>
          </a:prstGeom>
          <a:gradFill>
            <a:gsLst>
              <a:gs pos="0">
                <a:schemeClr val="lt1"/>
              </a:gs>
              <a:gs pos="29000">
                <a:schemeClr val="lt1"/>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12" name="Google Shape;512;p21"/>
          <p:cNvSpPr/>
          <p:nvPr/>
        </p:nvSpPr>
        <p:spPr>
          <a:xfrm>
            <a:off x="4282440" y="2445595"/>
            <a:ext cx="1052700" cy="573300"/>
          </a:xfrm>
          <a:prstGeom prst="roundRect">
            <a:avLst>
              <a:gd fmla="val 12932" name="adj"/>
            </a:avLst>
          </a:prstGeom>
          <a:gradFill>
            <a:gsLst>
              <a:gs pos="0">
                <a:schemeClr val="lt1"/>
              </a:gs>
              <a:gs pos="29000">
                <a:schemeClr val="lt1"/>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oppins"/>
              <a:ea typeface="Poppins"/>
              <a:cs typeface="Poppins"/>
              <a:sym typeface="Poppins"/>
            </a:endParaRPr>
          </a:p>
        </p:txBody>
      </p:sp>
      <p:sp>
        <p:nvSpPr>
          <p:cNvPr id="513" name="Google Shape;513;p21"/>
          <p:cNvSpPr/>
          <p:nvPr/>
        </p:nvSpPr>
        <p:spPr>
          <a:xfrm>
            <a:off x="5262032" y="1726018"/>
            <a:ext cx="6545700" cy="4598100"/>
          </a:xfrm>
          <a:prstGeom prst="roundRect">
            <a:avLst>
              <a:gd fmla="val 3271" name="adj"/>
            </a:avLst>
          </a:prstGeom>
          <a:noFill/>
          <a:ln cap="flat" cmpd="sng" w="19050">
            <a:solidFill>
              <a:schemeClr val="accent4">
                <a:alpha val="14901"/>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4" name="Google Shape;514;p21"/>
          <p:cNvSpPr/>
          <p:nvPr/>
        </p:nvSpPr>
        <p:spPr>
          <a:xfrm flipH="1">
            <a:off x="5335260" y="1799170"/>
            <a:ext cx="851400" cy="573300"/>
          </a:xfrm>
          <a:prstGeom prst="round1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5" name="Google Shape;515;p21"/>
          <p:cNvSpPr/>
          <p:nvPr/>
        </p:nvSpPr>
        <p:spPr>
          <a:xfrm>
            <a:off x="5335182" y="2445595"/>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6" name="Google Shape;516;p21"/>
          <p:cNvSpPr/>
          <p:nvPr/>
        </p:nvSpPr>
        <p:spPr>
          <a:xfrm>
            <a:off x="5335182" y="3092020"/>
            <a:ext cx="851400" cy="573300"/>
          </a:xfrm>
          <a:prstGeom prst="rect">
            <a:avLst/>
          </a:prstGeom>
          <a:gradFill>
            <a:gsLst>
              <a:gs pos="0">
                <a:srgbClr val="AEAEAE">
                  <a:alpha val="20000"/>
                </a:srgbClr>
              </a:gs>
              <a:gs pos="100000">
                <a:srgbClr val="747474">
                  <a:alpha val="24705"/>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7" name="Google Shape;517;p21"/>
          <p:cNvSpPr/>
          <p:nvPr/>
        </p:nvSpPr>
        <p:spPr>
          <a:xfrm>
            <a:off x="5335182" y="3738445"/>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8" name="Google Shape;518;p21"/>
          <p:cNvSpPr/>
          <p:nvPr/>
        </p:nvSpPr>
        <p:spPr>
          <a:xfrm>
            <a:off x="5335182" y="4384870"/>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19" name="Google Shape;519;p21"/>
          <p:cNvSpPr/>
          <p:nvPr/>
        </p:nvSpPr>
        <p:spPr>
          <a:xfrm>
            <a:off x="5335182" y="5031295"/>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0" name="Google Shape;520;p21"/>
          <p:cNvSpPr/>
          <p:nvPr/>
        </p:nvSpPr>
        <p:spPr>
          <a:xfrm rot="10800000">
            <a:off x="5335260" y="5677693"/>
            <a:ext cx="851400" cy="573300"/>
          </a:xfrm>
          <a:prstGeom prst="round1Rect">
            <a:avLst>
              <a:gd fmla="val 16667" name="adj"/>
            </a:avLst>
          </a:prstGeom>
          <a:gradFill>
            <a:gsLst>
              <a:gs pos="0">
                <a:srgbClr val="AEAEAE">
                  <a:alpha val="20000"/>
                </a:srgbClr>
              </a:gs>
              <a:gs pos="100000">
                <a:srgbClr val="747474">
                  <a:alpha val="24705"/>
                </a:srgbClr>
              </a:gs>
            </a:gsLst>
            <a:lin ang="162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1" name="Google Shape;521;p21"/>
          <p:cNvSpPr/>
          <p:nvPr/>
        </p:nvSpPr>
        <p:spPr>
          <a:xfrm>
            <a:off x="6259812" y="1799170"/>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2" name="Google Shape;522;p21"/>
          <p:cNvSpPr/>
          <p:nvPr/>
        </p:nvSpPr>
        <p:spPr>
          <a:xfrm>
            <a:off x="6259812" y="2445595"/>
            <a:ext cx="851400" cy="57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3" name="Google Shape;523;p21"/>
          <p:cNvSpPr/>
          <p:nvPr/>
        </p:nvSpPr>
        <p:spPr>
          <a:xfrm>
            <a:off x="6259812" y="3092020"/>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4" name="Google Shape;524;p21"/>
          <p:cNvSpPr/>
          <p:nvPr/>
        </p:nvSpPr>
        <p:spPr>
          <a:xfrm>
            <a:off x="6259812" y="3738445"/>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5" name="Google Shape;525;p21"/>
          <p:cNvSpPr/>
          <p:nvPr/>
        </p:nvSpPr>
        <p:spPr>
          <a:xfrm>
            <a:off x="6259812" y="4384870"/>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6" name="Google Shape;526;p21"/>
          <p:cNvSpPr/>
          <p:nvPr/>
        </p:nvSpPr>
        <p:spPr>
          <a:xfrm>
            <a:off x="6259812" y="5031295"/>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7" name="Google Shape;527;p21"/>
          <p:cNvSpPr/>
          <p:nvPr/>
        </p:nvSpPr>
        <p:spPr>
          <a:xfrm>
            <a:off x="6259812" y="5677720"/>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8" name="Google Shape;528;p21"/>
          <p:cNvSpPr/>
          <p:nvPr/>
        </p:nvSpPr>
        <p:spPr>
          <a:xfrm>
            <a:off x="7184442" y="1799170"/>
            <a:ext cx="851400" cy="573300"/>
          </a:xfrm>
          <a:prstGeom prst="rect">
            <a:avLst/>
          </a:prstGeom>
          <a:gradFill>
            <a:gsLst>
              <a:gs pos="0">
                <a:srgbClr val="AEAEAE">
                  <a:alpha val="20000"/>
                </a:srgbClr>
              </a:gs>
              <a:gs pos="100000">
                <a:srgbClr val="747474">
                  <a:alpha val="24705"/>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29" name="Google Shape;529;p21"/>
          <p:cNvSpPr/>
          <p:nvPr/>
        </p:nvSpPr>
        <p:spPr>
          <a:xfrm>
            <a:off x="7184442" y="2445595"/>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0" name="Google Shape;530;p21"/>
          <p:cNvSpPr/>
          <p:nvPr/>
        </p:nvSpPr>
        <p:spPr>
          <a:xfrm>
            <a:off x="7184442" y="3092020"/>
            <a:ext cx="851400" cy="57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1" name="Google Shape;531;p21"/>
          <p:cNvSpPr/>
          <p:nvPr/>
        </p:nvSpPr>
        <p:spPr>
          <a:xfrm>
            <a:off x="7184442" y="3738445"/>
            <a:ext cx="851400" cy="573300"/>
          </a:xfrm>
          <a:prstGeom prst="rect">
            <a:avLst/>
          </a:prstGeom>
          <a:gradFill>
            <a:gsLst>
              <a:gs pos="0">
                <a:srgbClr val="AEAEAE">
                  <a:alpha val="20000"/>
                </a:srgbClr>
              </a:gs>
              <a:gs pos="100000">
                <a:srgbClr val="747474">
                  <a:alpha val="24705"/>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2" name="Google Shape;532;p21"/>
          <p:cNvSpPr/>
          <p:nvPr/>
        </p:nvSpPr>
        <p:spPr>
          <a:xfrm>
            <a:off x="7184442" y="4384870"/>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3" name="Google Shape;533;p21"/>
          <p:cNvSpPr/>
          <p:nvPr/>
        </p:nvSpPr>
        <p:spPr>
          <a:xfrm>
            <a:off x="7184442" y="5031295"/>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4" name="Google Shape;534;p21"/>
          <p:cNvSpPr/>
          <p:nvPr/>
        </p:nvSpPr>
        <p:spPr>
          <a:xfrm>
            <a:off x="7184442" y="5677720"/>
            <a:ext cx="851400" cy="573300"/>
          </a:xfrm>
          <a:prstGeom prst="rect">
            <a:avLst/>
          </a:prstGeom>
          <a:gradFill>
            <a:gsLst>
              <a:gs pos="0">
                <a:srgbClr val="AEAEAE">
                  <a:alpha val="20000"/>
                </a:srgbClr>
              </a:gs>
              <a:gs pos="100000">
                <a:srgbClr val="747474">
                  <a:alpha val="24705"/>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5" name="Google Shape;535;p21"/>
          <p:cNvSpPr/>
          <p:nvPr/>
        </p:nvSpPr>
        <p:spPr>
          <a:xfrm>
            <a:off x="8109072" y="1799170"/>
            <a:ext cx="851400" cy="573300"/>
          </a:xfrm>
          <a:prstGeom prst="rect">
            <a:avLst/>
          </a:prstGeom>
          <a:gradFill>
            <a:gsLst>
              <a:gs pos="0">
                <a:srgbClr val="AEAEAE">
                  <a:alpha val="20000"/>
                </a:srgbClr>
              </a:gs>
              <a:gs pos="100000">
                <a:srgbClr val="747474">
                  <a:alpha val="24705"/>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6" name="Google Shape;536;p21"/>
          <p:cNvSpPr/>
          <p:nvPr/>
        </p:nvSpPr>
        <p:spPr>
          <a:xfrm>
            <a:off x="8109072" y="2445595"/>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7" name="Google Shape;537;p21"/>
          <p:cNvSpPr/>
          <p:nvPr/>
        </p:nvSpPr>
        <p:spPr>
          <a:xfrm>
            <a:off x="8109072" y="3092020"/>
            <a:ext cx="851400" cy="573300"/>
          </a:xfrm>
          <a:prstGeom prst="rect">
            <a:avLst/>
          </a:prstGeom>
          <a:gradFill>
            <a:gsLst>
              <a:gs pos="0">
                <a:srgbClr val="AEAEAE">
                  <a:alpha val="20000"/>
                </a:srgbClr>
              </a:gs>
              <a:gs pos="100000">
                <a:srgbClr val="747474">
                  <a:alpha val="24705"/>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38" name="Google Shape;538;p21"/>
          <p:cNvSpPr/>
          <p:nvPr/>
        </p:nvSpPr>
        <p:spPr>
          <a:xfrm>
            <a:off x="8109072" y="3738445"/>
            <a:ext cx="851400" cy="57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9" name="Google Shape;539;p21"/>
          <p:cNvSpPr/>
          <p:nvPr/>
        </p:nvSpPr>
        <p:spPr>
          <a:xfrm>
            <a:off x="8109072" y="4384870"/>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0" name="Google Shape;540;p21"/>
          <p:cNvSpPr/>
          <p:nvPr/>
        </p:nvSpPr>
        <p:spPr>
          <a:xfrm>
            <a:off x="8109072" y="5031295"/>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1" name="Google Shape;541;p21"/>
          <p:cNvSpPr/>
          <p:nvPr/>
        </p:nvSpPr>
        <p:spPr>
          <a:xfrm>
            <a:off x="8109072" y="5677720"/>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2" name="Google Shape;542;p21"/>
          <p:cNvSpPr/>
          <p:nvPr/>
        </p:nvSpPr>
        <p:spPr>
          <a:xfrm>
            <a:off x="9033702" y="1799170"/>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3" name="Google Shape;543;p21"/>
          <p:cNvSpPr/>
          <p:nvPr/>
        </p:nvSpPr>
        <p:spPr>
          <a:xfrm>
            <a:off x="9033702" y="2445595"/>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4" name="Google Shape;544;p21"/>
          <p:cNvSpPr/>
          <p:nvPr/>
        </p:nvSpPr>
        <p:spPr>
          <a:xfrm>
            <a:off x="9033702" y="3092020"/>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5" name="Google Shape;545;p21"/>
          <p:cNvSpPr/>
          <p:nvPr/>
        </p:nvSpPr>
        <p:spPr>
          <a:xfrm>
            <a:off x="9033702" y="3738445"/>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6" name="Google Shape;546;p21"/>
          <p:cNvSpPr/>
          <p:nvPr/>
        </p:nvSpPr>
        <p:spPr>
          <a:xfrm>
            <a:off x="9033702" y="4384870"/>
            <a:ext cx="851400" cy="57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47" name="Google Shape;547;p21"/>
          <p:cNvSpPr/>
          <p:nvPr/>
        </p:nvSpPr>
        <p:spPr>
          <a:xfrm>
            <a:off x="9033702" y="5031295"/>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8" name="Google Shape;548;p21"/>
          <p:cNvSpPr/>
          <p:nvPr/>
        </p:nvSpPr>
        <p:spPr>
          <a:xfrm>
            <a:off x="9033702" y="5677720"/>
            <a:ext cx="851400" cy="573300"/>
          </a:xfrm>
          <a:prstGeom prst="rect">
            <a:avLst/>
          </a:prstGeom>
          <a:gradFill>
            <a:gsLst>
              <a:gs pos="0">
                <a:srgbClr val="AEAEAE">
                  <a:alpha val="20000"/>
                </a:srgbClr>
              </a:gs>
              <a:gs pos="100000">
                <a:srgbClr val="747474">
                  <a:alpha val="24705"/>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9" name="Google Shape;549;p21"/>
          <p:cNvSpPr/>
          <p:nvPr/>
        </p:nvSpPr>
        <p:spPr>
          <a:xfrm>
            <a:off x="9958332" y="1799170"/>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0" name="Google Shape;550;p21"/>
          <p:cNvSpPr/>
          <p:nvPr/>
        </p:nvSpPr>
        <p:spPr>
          <a:xfrm>
            <a:off x="9958332" y="2445595"/>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1" name="Google Shape;551;p21"/>
          <p:cNvSpPr/>
          <p:nvPr/>
        </p:nvSpPr>
        <p:spPr>
          <a:xfrm>
            <a:off x="9958332" y="3092020"/>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2" name="Google Shape;552;p21"/>
          <p:cNvSpPr/>
          <p:nvPr/>
        </p:nvSpPr>
        <p:spPr>
          <a:xfrm>
            <a:off x="9958332" y="3738445"/>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3" name="Google Shape;553;p21"/>
          <p:cNvSpPr/>
          <p:nvPr/>
        </p:nvSpPr>
        <p:spPr>
          <a:xfrm>
            <a:off x="9958332" y="4384870"/>
            <a:ext cx="851400" cy="573300"/>
          </a:xfrm>
          <a:prstGeom prst="rect">
            <a:avLst/>
          </a:prstGeom>
          <a:gradFill>
            <a:gsLst>
              <a:gs pos="0">
                <a:srgbClr val="AEAEAE">
                  <a:alpha val="20000"/>
                </a:srgbClr>
              </a:gs>
              <a:gs pos="100000">
                <a:srgbClr val="747474">
                  <a:alpha val="24705"/>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4" name="Google Shape;554;p21"/>
          <p:cNvSpPr/>
          <p:nvPr/>
        </p:nvSpPr>
        <p:spPr>
          <a:xfrm>
            <a:off x="9958332" y="5031295"/>
            <a:ext cx="851400" cy="573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5" name="Google Shape;555;p21"/>
          <p:cNvSpPr/>
          <p:nvPr/>
        </p:nvSpPr>
        <p:spPr>
          <a:xfrm>
            <a:off x="9958332" y="5677720"/>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6" name="Google Shape;556;p21"/>
          <p:cNvSpPr/>
          <p:nvPr/>
        </p:nvSpPr>
        <p:spPr>
          <a:xfrm>
            <a:off x="10882962" y="1799170"/>
            <a:ext cx="851400" cy="573300"/>
          </a:xfrm>
          <a:prstGeom prst="round1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7" name="Google Shape;557;p21"/>
          <p:cNvSpPr/>
          <p:nvPr/>
        </p:nvSpPr>
        <p:spPr>
          <a:xfrm>
            <a:off x="10882962" y="2445595"/>
            <a:ext cx="851400" cy="573300"/>
          </a:xfrm>
          <a:prstGeom prst="rect">
            <a:avLst/>
          </a:prstGeom>
          <a:gradFill>
            <a:gsLst>
              <a:gs pos="0">
                <a:srgbClr val="AEAEAE">
                  <a:alpha val="20000"/>
                </a:srgbClr>
              </a:gs>
              <a:gs pos="100000">
                <a:srgbClr val="747474">
                  <a:alpha val="24705"/>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8" name="Google Shape;558;p21"/>
          <p:cNvSpPr/>
          <p:nvPr/>
        </p:nvSpPr>
        <p:spPr>
          <a:xfrm>
            <a:off x="10882962" y="3092020"/>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9" name="Google Shape;559;p21"/>
          <p:cNvSpPr/>
          <p:nvPr/>
        </p:nvSpPr>
        <p:spPr>
          <a:xfrm>
            <a:off x="10882962" y="3738445"/>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0" name="Google Shape;560;p21"/>
          <p:cNvSpPr/>
          <p:nvPr/>
        </p:nvSpPr>
        <p:spPr>
          <a:xfrm>
            <a:off x="10882962" y="4384870"/>
            <a:ext cx="851400" cy="5733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1" name="Google Shape;561;p21"/>
          <p:cNvSpPr/>
          <p:nvPr/>
        </p:nvSpPr>
        <p:spPr>
          <a:xfrm>
            <a:off x="10882962" y="5031295"/>
            <a:ext cx="851400" cy="573300"/>
          </a:xfrm>
          <a:prstGeom prst="rect">
            <a:avLst/>
          </a:prstGeom>
          <a:gradFill>
            <a:gsLst>
              <a:gs pos="0">
                <a:srgbClr val="AEAEAE">
                  <a:alpha val="20000"/>
                </a:srgbClr>
              </a:gs>
              <a:gs pos="100000">
                <a:srgbClr val="747474">
                  <a:alpha val="24705"/>
                </a:srgbClr>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2" name="Google Shape;562;p21"/>
          <p:cNvSpPr/>
          <p:nvPr/>
        </p:nvSpPr>
        <p:spPr>
          <a:xfrm flipH="1" rot="10800000">
            <a:off x="10882962" y="5677693"/>
            <a:ext cx="851400" cy="573300"/>
          </a:xfrm>
          <a:prstGeom prst="round1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3" name="Google Shape;563;p21"/>
          <p:cNvSpPr/>
          <p:nvPr/>
        </p:nvSpPr>
        <p:spPr>
          <a:xfrm>
            <a:off x="6575311" y="200293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4" name="Google Shape;564;p21"/>
          <p:cNvSpPr/>
          <p:nvPr/>
        </p:nvSpPr>
        <p:spPr>
          <a:xfrm>
            <a:off x="9349201" y="200293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5" name="Google Shape;565;p21"/>
          <p:cNvSpPr/>
          <p:nvPr/>
        </p:nvSpPr>
        <p:spPr>
          <a:xfrm>
            <a:off x="10273831" y="200293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6" name="Google Shape;566;p21"/>
          <p:cNvSpPr/>
          <p:nvPr/>
        </p:nvSpPr>
        <p:spPr>
          <a:xfrm>
            <a:off x="11198461" y="200293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7" name="Google Shape;567;p21"/>
          <p:cNvSpPr/>
          <p:nvPr/>
        </p:nvSpPr>
        <p:spPr>
          <a:xfrm>
            <a:off x="5650681" y="2649364"/>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8" name="Google Shape;568;p21"/>
          <p:cNvSpPr/>
          <p:nvPr/>
        </p:nvSpPr>
        <p:spPr>
          <a:xfrm>
            <a:off x="7499941" y="2649364"/>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69" name="Google Shape;569;p21"/>
          <p:cNvSpPr/>
          <p:nvPr/>
        </p:nvSpPr>
        <p:spPr>
          <a:xfrm>
            <a:off x="8424571" y="2649364"/>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0" name="Google Shape;570;p21"/>
          <p:cNvSpPr/>
          <p:nvPr/>
        </p:nvSpPr>
        <p:spPr>
          <a:xfrm>
            <a:off x="9349201" y="2649364"/>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1" name="Google Shape;571;p21"/>
          <p:cNvSpPr/>
          <p:nvPr/>
        </p:nvSpPr>
        <p:spPr>
          <a:xfrm>
            <a:off x="10273831" y="2649364"/>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2" name="Google Shape;572;p21"/>
          <p:cNvSpPr/>
          <p:nvPr/>
        </p:nvSpPr>
        <p:spPr>
          <a:xfrm>
            <a:off x="6575311" y="329578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3" name="Google Shape;573;p21"/>
          <p:cNvSpPr/>
          <p:nvPr/>
        </p:nvSpPr>
        <p:spPr>
          <a:xfrm>
            <a:off x="9349201" y="329578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4" name="Google Shape;574;p21"/>
          <p:cNvSpPr/>
          <p:nvPr/>
        </p:nvSpPr>
        <p:spPr>
          <a:xfrm>
            <a:off x="10273831" y="329578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5" name="Google Shape;575;p21"/>
          <p:cNvSpPr/>
          <p:nvPr/>
        </p:nvSpPr>
        <p:spPr>
          <a:xfrm>
            <a:off x="11198461" y="329578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6" name="Google Shape;576;p21"/>
          <p:cNvSpPr/>
          <p:nvPr/>
        </p:nvSpPr>
        <p:spPr>
          <a:xfrm>
            <a:off x="5650681" y="3942214"/>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7" name="Google Shape;577;p21"/>
          <p:cNvSpPr/>
          <p:nvPr/>
        </p:nvSpPr>
        <p:spPr>
          <a:xfrm>
            <a:off x="6575311" y="3942214"/>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8" name="Google Shape;578;p21"/>
          <p:cNvSpPr/>
          <p:nvPr/>
        </p:nvSpPr>
        <p:spPr>
          <a:xfrm>
            <a:off x="9349201" y="3942214"/>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79" name="Google Shape;579;p21"/>
          <p:cNvSpPr/>
          <p:nvPr/>
        </p:nvSpPr>
        <p:spPr>
          <a:xfrm>
            <a:off x="10273831" y="3942214"/>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0" name="Google Shape;580;p21"/>
          <p:cNvSpPr/>
          <p:nvPr/>
        </p:nvSpPr>
        <p:spPr>
          <a:xfrm>
            <a:off x="11198461" y="3942214"/>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1" name="Google Shape;581;p21"/>
          <p:cNvSpPr/>
          <p:nvPr/>
        </p:nvSpPr>
        <p:spPr>
          <a:xfrm>
            <a:off x="5650681" y="458863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2" name="Google Shape;582;p21"/>
          <p:cNvSpPr/>
          <p:nvPr/>
        </p:nvSpPr>
        <p:spPr>
          <a:xfrm>
            <a:off x="6575311" y="458863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3" name="Google Shape;583;p21"/>
          <p:cNvSpPr/>
          <p:nvPr/>
        </p:nvSpPr>
        <p:spPr>
          <a:xfrm>
            <a:off x="7499941" y="458863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4" name="Google Shape;584;p21"/>
          <p:cNvSpPr/>
          <p:nvPr/>
        </p:nvSpPr>
        <p:spPr>
          <a:xfrm>
            <a:off x="8424571" y="458863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5" name="Google Shape;585;p21"/>
          <p:cNvSpPr/>
          <p:nvPr/>
        </p:nvSpPr>
        <p:spPr>
          <a:xfrm>
            <a:off x="11198461" y="458863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6" name="Google Shape;586;p21"/>
          <p:cNvSpPr/>
          <p:nvPr/>
        </p:nvSpPr>
        <p:spPr>
          <a:xfrm>
            <a:off x="5650681" y="5235064"/>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7" name="Google Shape;587;p21"/>
          <p:cNvSpPr/>
          <p:nvPr/>
        </p:nvSpPr>
        <p:spPr>
          <a:xfrm>
            <a:off x="6575311" y="5235064"/>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8" name="Google Shape;588;p21"/>
          <p:cNvSpPr/>
          <p:nvPr/>
        </p:nvSpPr>
        <p:spPr>
          <a:xfrm>
            <a:off x="7499941" y="5235064"/>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9" name="Google Shape;589;p21"/>
          <p:cNvSpPr/>
          <p:nvPr/>
        </p:nvSpPr>
        <p:spPr>
          <a:xfrm>
            <a:off x="8424571" y="5235064"/>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0" name="Google Shape;590;p21"/>
          <p:cNvSpPr/>
          <p:nvPr/>
        </p:nvSpPr>
        <p:spPr>
          <a:xfrm>
            <a:off x="9349201" y="5235064"/>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1" name="Google Shape;591;p21"/>
          <p:cNvSpPr/>
          <p:nvPr/>
        </p:nvSpPr>
        <p:spPr>
          <a:xfrm>
            <a:off x="6575311" y="588148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2" name="Google Shape;592;p21"/>
          <p:cNvSpPr/>
          <p:nvPr/>
        </p:nvSpPr>
        <p:spPr>
          <a:xfrm>
            <a:off x="8424571" y="588148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3" name="Google Shape;593;p21"/>
          <p:cNvSpPr/>
          <p:nvPr/>
        </p:nvSpPr>
        <p:spPr>
          <a:xfrm>
            <a:off x="10273831" y="5881489"/>
            <a:ext cx="220479" cy="165734"/>
          </a:xfrm>
          <a:custGeom>
            <a:rect b="b" l="l" r="r" t="t"/>
            <a:pathLst>
              <a:path extrusionOk="0" h="165734" w="220479">
                <a:moveTo>
                  <a:pt x="213836" y="38481"/>
                </a:moveTo>
                <a:lnTo>
                  <a:pt x="93155" y="159163"/>
                </a:lnTo>
                <a:lnTo>
                  <a:pt x="93059" y="159163"/>
                </a:lnTo>
                <a:cubicBezTo>
                  <a:pt x="88868" y="163354"/>
                  <a:pt x="83153" y="165735"/>
                  <a:pt x="77248" y="165735"/>
                </a:cubicBezTo>
                <a:cubicBezTo>
                  <a:pt x="71342" y="165735"/>
                  <a:pt x="65532" y="163354"/>
                  <a:pt x="61341" y="159163"/>
                </a:cubicBezTo>
                <a:lnTo>
                  <a:pt x="6572" y="104299"/>
                </a:lnTo>
                <a:cubicBezTo>
                  <a:pt x="-2191" y="95536"/>
                  <a:pt x="-2191" y="81248"/>
                  <a:pt x="6572" y="72485"/>
                </a:cubicBezTo>
                <a:cubicBezTo>
                  <a:pt x="15431" y="63722"/>
                  <a:pt x="29623" y="63722"/>
                  <a:pt x="38386" y="72485"/>
                </a:cubicBezTo>
                <a:lnTo>
                  <a:pt x="77343" y="111347"/>
                </a:lnTo>
                <a:lnTo>
                  <a:pt x="182023" y="6572"/>
                </a:lnTo>
                <a:cubicBezTo>
                  <a:pt x="190786" y="-2191"/>
                  <a:pt x="205073" y="-2191"/>
                  <a:pt x="213836" y="6572"/>
                </a:cubicBezTo>
                <a:cubicBezTo>
                  <a:pt x="222694" y="15335"/>
                  <a:pt x="222694" y="29623"/>
                  <a:pt x="213836" y="383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4" name="Google Shape;594;p21"/>
          <p:cNvSpPr/>
          <p:nvPr/>
        </p:nvSpPr>
        <p:spPr>
          <a:xfrm>
            <a:off x="9371812" y="5876750"/>
            <a:ext cx="175259" cy="175212"/>
          </a:xfrm>
          <a:custGeom>
            <a:rect b="b" l="l" r="r" t="t"/>
            <a:pathLst>
              <a:path extrusionOk="0" h="175212" w="175259">
                <a:moveTo>
                  <a:pt x="168735" y="137970"/>
                </a:moveTo>
                <a:cubicBezTo>
                  <a:pt x="177213" y="146542"/>
                  <a:pt x="177213" y="160353"/>
                  <a:pt x="168735" y="168831"/>
                </a:cubicBezTo>
                <a:cubicBezTo>
                  <a:pt x="164449" y="173117"/>
                  <a:pt x="158829" y="175212"/>
                  <a:pt x="153305" y="175212"/>
                </a:cubicBezTo>
                <a:cubicBezTo>
                  <a:pt x="147780" y="175212"/>
                  <a:pt x="142161" y="173117"/>
                  <a:pt x="137970" y="168831"/>
                </a:cubicBezTo>
                <a:lnTo>
                  <a:pt x="87582" y="118443"/>
                </a:lnTo>
                <a:lnTo>
                  <a:pt x="37195" y="168831"/>
                </a:lnTo>
                <a:cubicBezTo>
                  <a:pt x="32909" y="173117"/>
                  <a:pt x="27384" y="175212"/>
                  <a:pt x="21765" y="175212"/>
                </a:cubicBezTo>
                <a:cubicBezTo>
                  <a:pt x="16145" y="175212"/>
                  <a:pt x="10620" y="173117"/>
                  <a:pt x="6429" y="168831"/>
                </a:cubicBezTo>
                <a:cubicBezTo>
                  <a:pt x="-2143" y="160353"/>
                  <a:pt x="-2143" y="146542"/>
                  <a:pt x="6429" y="137970"/>
                </a:cubicBezTo>
                <a:lnTo>
                  <a:pt x="56817" y="87582"/>
                </a:lnTo>
                <a:lnTo>
                  <a:pt x="6429" y="37290"/>
                </a:lnTo>
                <a:cubicBezTo>
                  <a:pt x="-2143" y="28718"/>
                  <a:pt x="-2143" y="15002"/>
                  <a:pt x="6429" y="6429"/>
                </a:cubicBezTo>
                <a:cubicBezTo>
                  <a:pt x="14907" y="-2143"/>
                  <a:pt x="28718" y="-2143"/>
                  <a:pt x="37195" y="6429"/>
                </a:cubicBezTo>
                <a:lnTo>
                  <a:pt x="87582" y="56817"/>
                </a:lnTo>
                <a:lnTo>
                  <a:pt x="137970" y="6429"/>
                </a:lnTo>
                <a:cubicBezTo>
                  <a:pt x="146542" y="-2143"/>
                  <a:pt x="160353" y="-2143"/>
                  <a:pt x="168831" y="6429"/>
                </a:cubicBezTo>
                <a:cubicBezTo>
                  <a:pt x="177403" y="15002"/>
                  <a:pt x="177403" y="28718"/>
                  <a:pt x="168831" y="37290"/>
                </a:cubicBezTo>
                <a:lnTo>
                  <a:pt x="118443" y="87582"/>
                </a:lnTo>
                <a:lnTo>
                  <a:pt x="168735" y="13797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5" name="Google Shape;595;p21"/>
          <p:cNvSpPr/>
          <p:nvPr/>
        </p:nvSpPr>
        <p:spPr>
          <a:xfrm>
            <a:off x="7522552" y="5876750"/>
            <a:ext cx="175259" cy="175212"/>
          </a:xfrm>
          <a:custGeom>
            <a:rect b="b" l="l" r="r" t="t"/>
            <a:pathLst>
              <a:path extrusionOk="0" h="175212" w="175259">
                <a:moveTo>
                  <a:pt x="168735" y="137970"/>
                </a:moveTo>
                <a:cubicBezTo>
                  <a:pt x="177213" y="146542"/>
                  <a:pt x="177213" y="160353"/>
                  <a:pt x="168735" y="168831"/>
                </a:cubicBezTo>
                <a:cubicBezTo>
                  <a:pt x="164449" y="173117"/>
                  <a:pt x="158829" y="175212"/>
                  <a:pt x="153305" y="175212"/>
                </a:cubicBezTo>
                <a:cubicBezTo>
                  <a:pt x="147780" y="175212"/>
                  <a:pt x="142161" y="173117"/>
                  <a:pt x="137970" y="168831"/>
                </a:cubicBezTo>
                <a:lnTo>
                  <a:pt x="87582" y="118443"/>
                </a:lnTo>
                <a:lnTo>
                  <a:pt x="37195" y="168831"/>
                </a:lnTo>
                <a:cubicBezTo>
                  <a:pt x="32909" y="173117"/>
                  <a:pt x="27384" y="175212"/>
                  <a:pt x="21765" y="175212"/>
                </a:cubicBezTo>
                <a:cubicBezTo>
                  <a:pt x="16145" y="175212"/>
                  <a:pt x="10620" y="173117"/>
                  <a:pt x="6429" y="168831"/>
                </a:cubicBezTo>
                <a:cubicBezTo>
                  <a:pt x="-2143" y="160353"/>
                  <a:pt x="-2143" y="146542"/>
                  <a:pt x="6429" y="137970"/>
                </a:cubicBezTo>
                <a:lnTo>
                  <a:pt x="56817" y="87582"/>
                </a:lnTo>
                <a:lnTo>
                  <a:pt x="6429" y="37290"/>
                </a:lnTo>
                <a:cubicBezTo>
                  <a:pt x="-2143" y="28718"/>
                  <a:pt x="-2143" y="15002"/>
                  <a:pt x="6429" y="6429"/>
                </a:cubicBezTo>
                <a:cubicBezTo>
                  <a:pt x="14907" y="-2143"/>
                  <a:pt x="28718" y="-2143"/>
                  <a:pt x="37195" y="6429"/>
                </a:cubicBezTo>
                <a:lnTo>
                  <a:pt x="87582" y="56817"/>
                </a:lnTo>
                <a:lnTo>
                  <a:pt x="137970" y="6429"/>
                </a:lnTo>
                <a:cubicBezTo>
                  <a:pt x="146542" y="-2143"/>
                  <a:pt x="160353" y="-2143"/>
                  <a:pt x="168831" y="6429"/>
                </a:cubicBezTo>
                <a:cubicBezTo>
                  <a:pt x="177403" y="15002"/>
                  <a:pt x="177403" y="28718"/>
                  <a:pt x="168831" y="37290"/>
                </a:cubicBezTo>
                <a:lnTo>
                  <a:pt x="118443" y="87582"/>
                </a:lnTo>
                <a:lnTo>
                  <a:pt x="168735" y="13797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6" name="Google Shape;596;p21"/>
          <p:cNvSpPr/>
          <p:nvPr/>
        </p:nvSpPr>
        <p:spPr>
          <a:xfrm>
            <a:off x="5673291" y="5876750"/>
            <a:ext cx="175259" cy="175212"/>
          </a:xfrm>
          <a:custGeom>
            <a:rect b="b" l="l" r="r" t="t"/>
            <a:pathLst>
              <a:path extrusionOk="0" h="175212" w="175259">
                <a:moveTo>
                  <a:pt x="168735" y="137970"/>
                </a:moveTo>
                <a:cubicBezTo>
                  <a:pt x="177213" y="146542"/>
                  <a:pt x="177213" y="160353"/>
                  <a:pt x="168735" y="168831"/>
                </a:cubicBezTo>
                <a:cubicBezTo>
                  <a:pt x="164449" y="173117"/>
                  <a:pt x="158829" y="175212"/>
                  <a:pt x="153305" y="175212"/>
                </a:cubicBezTo>
                <a:cubicBezTo>
                  <a:pt x="147780" y="175212"/>
                  <a:pt x="142161" y="173117"/>
                  <a:pt x="137970" y="168831"/>
                </a:cubicBezTo>
                <a:lnTo>
                  <a:pt x="87582" y="118443"/>
                </a:lnTo>
                <a:lnTo>
                  <a:pt x="37195" y="168831"/>
                </a:lnTo>
                <a:cubicBezTo>
                  <a:pt x="32909" y="173117"/>
                  <a:pt x="27384" y="175212"/>
                  <a:pt x="21765" y="175212"/>
                </a:cubicBezTo>
                <a:cubicBezTo>
                  <a:pt x="16145" y="175212"/>
                  <a:pt x="10620" y="173117"/>
                  <a:pt x="6429" y="168831"/>
                </a:cubicBezTo>
                <a:cubicBezTo>
                  <a:pt x="-2143" y="160353"/>
                  <a:pt x="-2143" y="146542"/>
                  <a:pt x="6429" y="137970"/>
                </a:cubicBezTo>
                <a:lnTo>
                  <a:pt x="56817" y="87582"/>
                </a:lnTo>
                <a:lnTo>
                  <a:pt x="6429" y="37290"/>
                </a:lnTo>
                <a:cubicBezTo>
                  <a:pt x="-2143" y="28718"/>
                  <a:pt x="-2143" y="15002"/>
                  <a:pt x="6429" y="6429"/>
                </a:cubicBezTo>
                <a:cubicBezTo>
                  <a:pt x="14907" y="-2143"/>
                  <a:pt x="28718" y="-2143"/>
                  <a:pt x="37195" y="6429"/>
                </a:cubicBezTo>
                <a:lnTo>
                  <a:pt x="87582" y="56817"/>
                </a:lnTo>
                <a:lnTo>
                  <a:pt x="137970" y="6429"/>
                </a:lnTo>
                <a:cubicBezTo>
                  <a:pt x="146542" y="-2143"/>
                  <a:pt x="160353" y="-2143"/>
                  <a:pt x="168831" y="6429"/>
                </a:cubicBezTo>
                <a:cubicBezTo>
                  <a:pt x="177403" y="15002"/>
                  <a:pt x="177403" y="28718"/>
                  <a:pt x="168831" y="37290"/>
                </a:cubicBezTo>
                <a:lnTo>
                  <a:pt x="118443" y="87582"/>
                </a:lnTo>
                <a:lnTo>
                  <a:pt x="168735" y="13797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7" name="Google Shape;597;p21"/>
          <p:cNvSpPr/>
          <p:nvPr/>
        </p:nvSpPr>
        <p:spPr>
          <a:xfrm>
            <a:off x="10296441" y="4583900"/>
            <a:ext cx="175259" cy="175212"/>
          </a:xfrm>
          <a:custGeom>
            <a:rect b="b" l="l" r="r" t="t"/>
            <a:pathLst>
              <a:path extrusionOk="0" h="175212" w="175259">
                <a:moveTo>
                  <a:pt x="168735" y="137970"/>
                </a:moveTo>
                <a:cubicBezTo>
                  <a:pt x="177213" y="146542"/>
                  <a:pt x="177213" y="160353"/>
                  <a:pt x="168735" y="168831"/>
                </a:cubicBezTo>
                <a:cubicBezTo>
                  <a:pt x="164449" y="173117"/>
                  <a:pt x="158829" y="175212"/>
                  <a:pt x="153305" y="175212"/>
                </a:cubicBezTo>
                <a:cubicBezTo>
                  <a:pt x="147780" y="175212"/>
                  <a:pt x="142161" y="173117"/>
                  <a:pt x="137970" y="168831"/>
                </a:cubicBezTo>
                <a:lnTo>
                  <a:pt x="87582" y="118443"/>
                </a:lnTo>
                <a:lnTo>
                  <a:pt x="37195" y="168831"/>
                </a:lnTo>
                <a:cubicBezTo>
                  <a:pt x="32909" y="173117"/>
                  <a:pt x="27384" y="175212"/>
                  <a:pt x="21765" y="175212"/>
                </a:cubicBezTo>
                <a:cubicBezTo>
                  <a:pt x="16145" y="175212"/>
                  <a:pt x="10620" y="173117"/>
                  <a:pt x="6429" y="168831"/>
                </a:cubicBezTo>
                <a:cubicBezTo>
                  <a:pt x="-2143" y="160353"/>
                  <a:pt x="-2143" y="146542"/>
                  <a:pt x="6429" y="137970"/>
                </a:cubicBezTo>
                <a:lnTo>
                  <a:pt x="56817" y="87582"/>
                </a:lnTo>
                <a:lnTo>
                  <a:pt x="6429" y="37290"/>
                </a:lnTo>
                <a:cubicBezTo>
                  <a:pt x="-2143" y="28718"/>
                  <a:pt x="-2143" y="15002"/>
                  <a:pt x="6429" y="6429"/>
                </a:cubicBezTo>
                <a:cubicBezTo>
                  <a:pt x="14907" y="-2143"/>
                  <a:pt x="28718" y="-2143"/>
                  <a:pt x="37195" y="6429"/>
                </a:cubicBezTo>
                <a:lnTo>
                  <a:pt x="87582" y="56817"/>
                </a:lnTo>
                <a:lnTo>
                  <a:pt x="137970" y="6429"/>
                </a:lnTo>
                <a:cubicBezTo>
                  <a:pt x="146542" y="-2143"/>
                  <a:pt x="160353" y="-2143"/>
                  <a:pt x="168831" y="6429"/>
                </a:cubicBezTo>
                <a:cubicBezTo>
                  <a:pt x="177403" y="15002"/>
                  <a:pt x="177403" y="28718"/>
                  <a:pt x="168831" y="37290"/>
                </a:cubicBezTo>
                <a:lnTo>
                  <a:pt x="118443" y="87582"/>
                </a:lnTo>
                <a:lnTo>
                  <a:pt x="168735" y="13797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8" name="Google Shape;598;p21"/>
          <p:cNvSpPr/>
          <p:nvPr/>
        </p:nvSpPr>
        <p:spPr>
          <a:xfrm>
            <a:off x="7522552" y="3937475"/>
            <a:ext cx="175259" cy="175212"/>
          </a:xfrm>
          <a:custGeom>
            <a:rect b="b" l="l" r="r" t="t"/>
            <a:pathLst>
              <a:path extrusionOk="0" h="175212" w="175259">
                <a:moveTo>
                  <a:pt x="168735" y="137970"/>
                </a:moveTo>
                <a:cubicBezTo>
                  <a:pt x="177213" y="146542"/>
                  <a:pt x="177213" y="160353"/>
                  <a:pt x="168735" y="168831"/>
                </a:cubicBezTo>
                <a:cubicBezTo>
                  <a:pt x="164449" y="173117"/>
                  <a:pt x="158829" y="175212"/>
                  <a:pt x="153305" y="175212"/>
                </a:cubicBezTo>
                <a:cubicBezTo>
                  <a:pt x="147780" y="175212"/>
                  <a:pt x="142161" y="173117"/>
                  <a:pt x="137970" y="168831"/>
                </a:cubicBezTo>
                <a:lnTo>
                  <a:pt x="87582" y="118443"/>
                </a:lnTo>
                <a:lnTo>
                  <a:pt x="37195" y="168831"/>
                </a:lnTo>
                <a:cubicBezTo>
                  <a:pt x="32909" y="173117"/>
                  <a:pt x="27384" y="175212"/>
                  <a:pt x="21765" y="175212"/>
                </a:cubicBezTo>
                <a:cubicBezTo>
                  <a:pt x="16145" y="175212"/>
                  <a:pt x="10620" y="173117"/>
                  <a:pt x="6429" y="168831"/>
                </a:cubicBezTo>
                <a:cubicBezTo>
                  <a:pt x="-2143" y="160353"/>
                  <a:pt x="-2143" y="146542"/>
                  <a:pt x="6429" y="137970"/>
                </a:cubicBezTo>
                <a:lnTo>
                  <a:pt x="56817" y="87582"/>
                </a:lnTo>
                <a:lnTo>
                  <a:pt x="6429" y="37290"/>
                </a:lnTo>
                <a:cubicBezTo>
                  <a:pt x="-2143" y="28718"/>
                  <a:pt x="-2143" y="15002"/>
                  <a:pt x="6429" y="6429"/>
                </a:cubicBezTo>
                <a:cubicBezTo>
                  <a:pt x="14907" y="-2143"/>
                  <a:pt x="28718" y="-2143"/>
                  <a:pt x="37195" y="6429"/>
                </a:cubicBezTo>
                <a:lnTo>
                  <a:pt x="87582" y="56817"/>
                </a:lnTo>
                <a:lnTo>
                  <a:pt x="137970" y="6429"/>
                </a:lnTo>
                <a:cubicBezTo>
                  <a:pt x="146542" y="-2143"/>
                  <a:pt x="160353" y="-2143"/>
                  <a:pt x="168831" y="6429"/>
                </a:cubicBezTo>
                <a:cubicBezTo>
                  <a:pt x="177403" y="15002"/>
                  <a:pt x="177403" y="28718"/>
                  <a:pt x="168831" y="37290"/>
                </a:cubicBezTo>
                <a:lnTo>
                  <a:pt x="118443" y="87582"/>
                </a:lnTo>
                <a:lnTo>
                  <a:pt x="168735" y="13797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9" name="Google Shape;599;p21"/>
          <p:cNvSpPr/>
          <p:nvPr/>
        </p:nvSpPr>
        <p:spPr>
          <a:xfrm>
            <a:off x="8447182" y="3291051"/>
            <a:ext cx="175259" cy="175212"/>
          </a:xfrm>
          <a:custGeom>
            <a:rect b="b" l="l" r="r" t="t"/>
            <a:pathLst>
              <a:path extrusionOk="0" h="175212" w="175259">
                <a:moveTo>
                  <a:pt x="168735" y="137970"/>
                </a:moveTo>
                <a:cubicBezTo>
                  <a:pt x="177213" y="146542"/>
                  <a:pt x="177213" y="160353"/>
                  <a:pt x="168735" y="168831"/>
                </a:cubicBezTo>
                <a:cubicBezTo>
                  <a:pt x="164449" y="173117"/>
                  <a:pt x="158829" y="175212"/>
                  <a:pt x="153305" y="175212"/>
                </a:cubicBezTo>
                <a:cubicBezTo>
                  <a:pt x="147780" y="175212"/>
                  <a:pt x="142161" y="173117"/>
                  <a:pt x="137970" y="168831"/>
                </a:cubicBezTo>
                <a:lnTo>
                  <a:pt x="87582" y="118443"/>
                </a:lnTo>
                <a:lnTo>
                  <a:pt x="37195" y="168831"/>
                </a:lnTo>
                <a:cubicBezTo>
                  <a:pt x="32909" y="173117"/>
                  <a:pt x="27384" y="175212"/>
                  <a:pt x="21765" y="175212"/>
                </a:cubicBezTo>
                <a:cubicBezTo>
                  <a:pt x="16145" y="175212"/>
                  <a:pt x="10620" y="173117"/>
                  <a:pt x="6429" y="168831"/>
                </a:cubicBezTo>
                <a:cubicBezTo>
                  <a:pt x="-2143" y="160353"/>
                  <a:pt x="-2143" y="146542"/>
                  <a:pt x="6429" y="137970"/>
                </a:cubicBezTo>
                <a:lnTo>
                  <a:pt x="56817" y="87582"/>
                </a:lnTo>
                <a:lnTo>
                  <a:pt x="6429" y="37290"/>
                </a:lnTo>
                <a:cubicBezTo>
                  <a:pt x="-2143" y="28718"/>
                  <a:pt x="-2143" y="15002"/>
                  <a:pt x="6429" y="6429"/>
                </a:cubicBezTo>
                <a:cubicBezTo>
                  <a:pt x="14907" y="-2143"/>
                  <a:pt x="28718" y="-2143"/>
                  <a:pt x="37195" y="6429"/>
                </a:cubicBezTo>
                <a:lnTo>
                  <a:pt x="87582" y="56817"/>
                </a:lnTo>
                <a:lnTo>
                  <a:pt x="137970" y="6429"/>
                </a:lnTo>
                <a:cubicBezTo>
                  <a:pt x="146542" y="-2143"/>
                  <a:pt x="160353" y="-2143"/>
                  <a:pt x="168831" y="6429"/>
                </a:cubicBezTo>
                <a:cubicBezTo>
                  <a:pt x="177403" y="15002"/>
                  <a:pt x="177403" y="28718"/>
                  <a:pt x="168831" y="37290"/>
                </a:cubicBezTo>
                <a:lnTo>
                  <a:pt x="118443" y="87582"/>
                </a:lnTo>
                <a:lnTo>
                  <a:pt x="168735" y="13797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0" name="Google Shape;600;p21"/>
          <p:cNvSpPr/>
          <p:nvPr/>
        </p:nvSpPr>
        <p:spPr>
          <a:xfrm>
            <a:off x="5673291" y="3291051"/>
            <a:ext cx="175259" cy="175212"/>
          </a:xfrm>
          <a:custGeom>
            <a:rect b="b" l="l" r="r" t="t"/>
            <a:pathLst>
              <a:path extrusionOk="0" h="175212" w="175259">
                <a:moveTo>
                  <a:pt x="168735" y="137970"/>
                </a:moveTo>
                <a:cubicBezTo>
                  <a:pt x="177213" y="146542"/>
                  <a:pt x="177213" y="160353"/>
                  <a:pt x="168735" y="168831"/>
                </a:cubicBezTo>
                <a:cubicBezTo>
                  <a:pt x="164449" y="173117"/>
                  <a:pt x="158829" y="175212"/>
                  <a:pt x="153305" y="175212"/>
                </a:cubicBezTo>
                <a:cubicBezTo>
                  <a:pt x="147780" y="175212"/>
                  <a:pt x="142161" y="173117"/>
                  <a:pt x="137970" y="168831"/>
                </a:cubicBezTo>
                <a:lnTo>
                  <a:pt x="87582" y="118443"/>
                </a:lnTo>
                <a:lnTo>
                  <a:pt x="37195" y="168831"/>
                </a:lnTo>
                <a:cubicBezTo>
                  <a:pt x="32909" y="173117"/>
                  <a:pt x="27384" y="175212"/>
                  <a:pt x="21765" y="175212"/>
                </a:cubicBezTo>
                <a:cubicBezTo>
                  <a:pt x="16145" y="175212"/>
                  <a:pt x="10620" y="173117"/>
                  <a:pt x="6429" y="168831"/>
                </a:cubicBezTo>
                <a:cubicBezTo>
                  <a:pt x="-2143" y="160353"/>
                  <a:pt x="-2143" y="146542"/>
                  <a:pt x="6429" y="137970"/>
                </a:cubicBezTo>
                <a:lnTo>
                  <a:pt x="56817" y="87582"/>
                </a:lnTo>
                <a:lnTo>
                  <a:pt x="6429" y="37290"/>
                </a:lnTo>
                <a:cubicBezTo>
                  <a:pt x="-2143" y="28718"/>
                  <a:pt x="-2143" y="15002"/>
                  <a:pt x="6429" y="6429"/>
                </a:cubicBezTo>
                <a:cubicBezTo>
                  <a:pt x="14907" y="-2143"/>
                  <a:pt x="28718" y="-2143"/>
                  <a:pt x="37195" y="6429"/>
                </a:cubicBezTo>
                <a:lnTo>
                  <a:pt x="87582" y="56817"/>
                </a:lnTo>
                <a:lnTo>
                  <a:pt x="137970" y="6429"/>
                </a:lnTo>
                <a:cubicBezTo>
                  <a:pt x="146542" y="-2143"/>
                  <a:pt x="160353" y="-2143"/>
                  <a:pt x="168831" y="6429"/>
                </a:cubicBezTo>
                <a:cubicBezTo>
                  <a:pt x="177403" y="15002"/>
                  <a:pt x="177403" y="28718"/>
                  <a:pt x="168831" y="37290"/>
                </a:cubicBezTo>
                <a:lnTo>
                  <a:pt x="118443" y="87582"/>
                </a:lnTo>
                <a:lnTo>
                  <a:pt x="168735" y="13797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1" name="Google Shape;601;p21"/>
          <p:cNvSpPr/>
          <p:nvPr/>
        </p:nvSpPr>
        <p:spPr>
          <a:xfrm>
            <a:off x="11221072" y="2644625"/>
            <a:ext cx="175259" cy="175212"/>
          </a:xfrm>
          <a:custGeom>
            <a:rect b="b" l="l" r="r" t="t"/>
            <a:pathLst>
              <a:path extrusionOk="0" h="175212" w="175259">
                <a:moveTo>
                  <a:pt x="168735" y="137970"/>
                </a:moveTo>
                <a:cubicBezTo>
                  <a:pt x="177213" y="146542"/>
                  <a:pt x="177213" y="160353"/>
                  <a:pt x="168735" y="168831"/>
                </a:cubicBezTo>
                <a:cubicBezTo>
                  <a:pt x="164449" y="173117"/>
                  <a:pt x="158829" y="175212"/>
                  <a:pt x="153305" y="175212"/>
                </a:cubicBezTo>
                <a:cubicBezTo>
                  <a:pt x="147780" y="175212"/>
                  <a:pt x="142161" y="173117"/>
                  <a:pt x="137970" y="168831"/>
                </a:cubicBezTo>
                <a:lnTo>
                  <a:pt x="87582" y="118443"/>
                </a:lnTo>
                <a:lnTo>
                  <a:pt x="37195" y="168831"/>
                </a:lnTo>
                <a:cubicBezTo>
                  <a:pt x="32909" y="173117"/>
                  <a:pt x="27384" y="175212"/>
                  <a:pt x="21765" y="175212"/>
                </a:cubicBezTo>
                <a:cubicBezTo>
                  <a:pt x="16145" y="175212"/>
                  <a:pt x="10620" y="173117"/>
                  <a:pt x="6429" y="168831"/>
                </a:cubicBezTo>
                <a:cubicBezTo>
                  <a:pt x="-2143" y="160353"/>
                  <a:pt x="-2143" y="146542"/>
                  <a:pt x="6429" y="137970"/>
                </a:cubicBezTo>
                <a:lnTo>
                  <a:pt x="56817" y="87582"/>
                </a:lnTo>
                <a:lnTo>
                  <a:pt x="6429" y="37290"/>
                </a:lnTo>
                <a:cubicBezTo>
                  <a:pt x="-2143" y="28718"/>
                  <a:pt x="-2143" y="15002"/>
                  <a:pt x="6429" y="6429"/>
                </a:cubicBezTo>
                <a:cubicBezTo>
                  <a:pt x="14907" y="-2143"/>
                  <a:pt x="28718" y="-2143"/>
                  <a:pt x="37195" y="6429"/>
                </a:cubicBezTo>
                <a:lnTo>
                  <a:pt x="87582" y="56817"/>
                </a:lnTo>
                <a:lnTo>
                  <a:pt x="137970" y="6429"/>
                </a:lnTo>
                <a:cubicBezTo>
                  <a:pt x="146542" y="-2143"/>
                  <a:pt x="160353" y="-2143"/>
                  <a:pt x="168831" y="6429"/>
                </a:cubicBezTo>
                <a:cubicBezTo>
                  <a:pt x="177403" y="15002"/>
                  <a:pt x="177403" y="28718"/>
                  <a:pt x="168831" y="37290"/>
                </a:cubicBezTo>
                <a:lnTo>
                  <a:pt x="118443" y="87582"/>
                </a:lnTo>
                <a:lnTo>
                  <a:pt x="168735" y="13797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2" name="Google Shape;602;p21"/>
          <p:cNvSpPr/>
          <p:nvPr/>
        </p:nvSpPr>
        <p:spPr>
          <a:xfrm>
            <a:off x="8447182" y="1998200"/>
            <a:ext cx="175259" cy="175212"/>
          </a:xfrm>
          <a:custGeom>
            <a:rect b="b" l="l" r="r" t="t"/>
            <a:pathLst>
              <a:path extrusionOk="0" h="175212" w="175259">
                <a:moveTo>
                  <a:pt x="168735" y="137970"/>
                </a:moveTo>
                <a:cubicBezTo>
                  <a:pt x="177213" y="146542"/>
                  <a:pt x="177213" y="160353"/>
                  <a:pt x="168735" y="168831"/>
                </a:cubicBezTo>
                <a:cubicBezTo>
                  <a:pt x="164449" y="173117"/>
                  <a:pt x="158829" y="175212"/>
                  <a:pt x="153305" y="175212"/>
                </a:cubicBezTo>
                <a:cubicBezTo>
                  <a:pt x="147780" y="175212"/>
                  <a:pt x="142161" y="173117"/>
                  <a:pt x="137970" y="168831"/>
                </a:cubicBezTo>
                <a:lnTo>
                  <a:pt x="87582" y="118443"/>
                </a:lnTo>
                <a:lnTo>
                  <a:pt x="37195" y="168831"/>
                </a:lnTo>
                <a:cubicBezTo>
                  <a:pt x="32909" y="173117"/>
                  <a:pt x="27384" y="175212"/>
                  <a:pt x="21765" y="175212"/>
                </a:cubicBezTo>
                <a:cubicBezTo>
                  <a:pt x="16145" y="175212"/>
                  <a:pt x="10620" y="173117"/>
                  <a:pt x="6429" y="168831"/>
                </a:cubicBezTo>
                <a:cubicBezTo>
                  <a:pt x="-2143" y="160353"/>
                  <a:pt x="-2143" y="146542"/>
                  <a:pt x="6429" y="137970"/>
                </a:cubicBezTo>
                <a:lnTo>
                  <a:pt x="56817" y="87582"/>
                </a:lnTo>
                <a:lnTo>
                  <a:pt x="6429" y="37290"/>
                </a:lnTo>
                <a:cubicBezTo>
                  <a:pt x="-2143" y="28718"/>
                  <a:pt x="-2143" y="15002"/>
                  <a:pt x="6429" y="6429"/>
                </a:cubicBezTo>
                <a:cubicBezTo>
                  <a:pt x="14907" y="-2143"/>
                  <a:pt x="28718" y="-2143"/>
                  <a:pt x="37195" y="6429"/>
                </a:cubicBezTo>
                <a:lnTo>
                  <a:pt x="87582" y="56817"/>
                </a:lnTo>
                <a:lnTo>
                  <a:pt x="137970" y="6429"/>
                </a:lnTo>
                <a:cubicBezTo>
                  <a:pt x="146542" y="-2143"/>
                  <a:pt x="160353" y="-2143"/>
                  <a:pt x="168831" y="6429"/>
                </a:cubicBezTo>
                <a:cubicBezTo>
                  <a:pt x="177403" y="15002"/>
                  <a:pt x="177403" y="28718"/>
                  <a:pt x="168831" y="37290"/>
                </a:cubicBezTo>
                <a:lnTo>
                  <a:pt x="118443" y="87582"/>
                </a:lnTo>
                <a:lnTo>
                  <a:pt x="168735" y="13797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3" name="Google Shape;603;p21"/>
          <p:cNvSpPr/>
          <p:nvPr/>
        </p:nvSpPr>
        <p:spPr>
          <a:xfrm>
            <a:off x="7522552" y="1998200"/>
            <a:ext cx="175259" cy="175212"/>
          </a:xfrm>
          <a:custGeom>
            <a:rect b="b" l="l" r="r" t="t"/>
            <a:pathLst>
              <a:path extrusionOk="0" h="175212" w="175259">
                <a:moveTo>
                  <a:pt x="168735" y="137970"/>
                </a:moveTo>
                <a:cubicBezTo>
                  <a:pt x="177213" y="146542"/>
                  <a:pt x="177213" y="160353"/>
                  <a:pt x="168735" y="168831"/>
                </a:cubicBezTo>
                <a:cubicBezTo>
                  <a:pt x="164449" y="173117"/>
                  <a:pt x="158829" y="175212"/>
                  <a:pt x="153305" y="175212"/>
                </a:cubicBezTo>
                <a:cubicBezTo>
                  <a:pt x="147780" y="175212"/>
                  <a:pt x="142161" y="173117"/>
                  <a:pt x="137970" y="168831"/>
                </a:cubicBezTo>
                <a:lnTo>
                  <a:pt x="87582" y="118443"/>
                </a:lnTo>
                <a:lnTo>
                  <a:pt x="37195" y="168831"/>
                </a:lnTo>
                <a:cubicBezTo>
                  <a:pt x="32909" y="173117"/>
                  <a:pt x="27384" y="175212"/>
                  <a:pt x="21765" y="175212"/>
                </a:cubicBezTo>
                <a:cubicBezTo>
                  <a:pt x="16145" y="175212"/>
                  <a:pt x="10620" y="173117"/>
                  <a:pt x="6429" y="168831"/>
                </a:cubicBezTo>
                <a:cubicBezTo>
                  <a:pt x="-2143" y="160353"/>
                  <a:pt x="-2143" y="146542"/>
                  <a:pt x="6429" y="137970"/>
                </a:cubicBezTo>
                <a:lnTo>
                  <a:pt x="56817" y="87582"/>
                </a:lnTo>
                <a:lnTo>
                  <a:pt x="6429" y="37290"/>
                </a:lnTo>
                <a:cubicBezTo>
                  <a:pt x="-2143" y="28718"/>
                  <a:pt x="-2143" y="15002"/>
                  <a:pt x="6429" y="6429"/>
                </a:cubicBezTo>
                <a:cubicBezTo>
                  <a:pt x="14907" y="-2143"/>
                  <a:pt x="28718" y="-2143"/>
                  <a:pt x="37195" y="6429"/>
                </a:cubicBezTo>
                <a:lnTo>
                  <a:pt x="87582" y="56817"/>
                </a:lnTo>
                <a:lnTo>
                  <a:pt x="137970" y="6429"/>
                </a:lnTo>
                <a:cubicBezTo>
                  <a:pt x="146542" y="-2143"/>
                  <a:pt x="160353" y="-2143"/>
                  <a:pt x="168831" y="6429"/>
                </a:cubicBezTo>
                <a:cubicBezTo>
                  <a:pt x="177403" y="15002"/>
                  <a:pt x="177403" y="28718"/>
                  <a:pt x="168831" y="37290"/>
                </a:cubicBezTo>
                <a:lnTo>
                  <a:pt x="118443" y="87582"/>
                </a:lnTo>
                <a:lnTo>
                  <a:pt x="168735" y="13797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4" name="Google Shape;604;p21"/>
          <p:cNvSpPr/>
          <p:nvPr/>
        </p:nvSpPr>
        <p:spPr>
          <a:xfrm>
            <a:off x="11221072" y="5230326"/>
            <a:ext cx="175259" cy="175212"/>
          </a:xfrm>
          <a:custGeom>
            <a:rect b="b" l="l" r="r" t="t"/>
            <a:pathLst>
              <a:path extrusionOk="0" h="175212" w="175259">
                <a:moveTo>
                  <a:pt x="168735" y="137970"/>
                </a:moveTo>
                <a:cubicBezTo>
                  <a:pt x="177213" y="146542"/>
                  <a:pt x="177213" y="160353"/>
                  <a:pt x="168735" y="168831"/>
                </a:cubicBezTo>
                <a:cubicBezTo>
                  <a:pt x="164449" y="173117"/>
                  <a:pt x="158829" y="175212"/>
                  <a:pt x="153305" y="175212"/>
                </a:cubicBezTo>
                <a:cubicBezTo>
                  <a:pt x="147780" y="175212"/>
                  <a:pt x="142161" y="173117"/>
                  <a:pt x="137970" y="168831"/>
                </a:cubicBezTo>
                <a:lnTo>
                  <a:pt x="87582" y="118443"/>
                </a:lnTo>
                <a:lnTo>
                  <a:pt x="37195" y="168831"/>
                </a:lnTo>
                <a:cubicBezTo>
                  <a:pt x="32909" y="173117"/>
                  <a:pt x="27384" y="175212"/>
                  <a:pt x="21765" y="175212"/>
                </a:cubicBezTo>
                <a:cubicBezTo>
                  <a:pt x="16145" y="175212"/>
                  <a:pt x="10620" y="173117"/>
                  <a:pt x="6429" y="168831"/>
                </a:cubicBezTo>
                <a:cubicBezTo>
                  <a:pt x="-2143" y="160353"/>
                  <a:pt x="-2143" y="146542"/>
                  <a:pt x="6429" y="137970"/>
                </a:cubicBezTo>
                <a:lnTo>
                  <a:pt x="56817" y="87582"/>
                </a:lnTo>
                <a:lnTo>
                  <a:pt x="6429" y="37290"/>
                </a:lnTo>
                <a:cubicBezTo>
                  <a:pt x="-2143" y="28718"/>
                  <a:pt x="-2143" y="15002"/>
                  <a:pt x="6429" y="6429"/>
                </a:cubicBezTo>
                <a:cubicBezTo>
                  <a:pt x="14907" y="-2143"/>
                  <a:pt x="28718" y="-2143"/>
                  <a:pt x="37195" y="6429"/>
                </a:cubicBezTo>
                <a:lnTo>
                  <a:pt x="87582" y="56817"/>
                </a:lnTo>
                <a:lnTo>
                  <a:pt x="137970" y="6429"/>
                </a:lnTo>
                <a:cubicBezTo>
                  <a:pt x="146542" y="-2143"/>
                  <a:pt x="160353" y="-2143"/>
                  <a:pt x="168831" y="6429"/>
                </a:cubicBezTo>
                <a:cubicBezTo>
                  <a:pt x="177403" y="15002"/>
                  <a:pt x="177403" y="28718"/>
                  <a:pt x="168831" y="37290"/>
                </a:cubicBezTo>
                <a:lnTo>
                  <a:pt x="118443" y="87582"/>
                </a:lnTo>
                <a:lnTo>
                  <a:pt x="168735" y="13797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05" name="Google Shape;605;p21"/>
          <p:cNvSpPr txBox="1"/>
          <p:nvPr/>
        </p:nvSpPr>
        <p:spPr>
          <a:xfrm>
            <a:off x="4341145" y="1863149"/>
            <a:ext cx="696000" cy="474000"/>
          </a:xfrm>
          <a:prstGeom prst="rect">
            <a:avLst/>
          </a:prstGeom>
          <a:noFill/>
          <a:ln>
            <a:noFill/>
          </a:ln>
        </p:spPr>
        <p:txBody>
          <a:bodyPr anchorCtr="0" anchor="ctr" bIns="45700" lIns="91425" spcFirstLastPara="1" rIns="91425" wrap="square" tIns="27425">
            <a:spAutoFit/>
          </a:bodyPr>
          <a:lstStyle/>
          <a:p>
            <a:pPr indent="0" lvl="0" marL="0" marR="0" rtl="0" algn="l">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Shared</a:t>
            </a:r>
            <a:endParaRPr>
              <a:latin typeface="Poppins"/>
              <a:ea typeface="Poppins"/>
              <a:cs typeface="Poppins"/>
              <a:sym typeface="Poppins"/>
            </a:endParaRPr>
          </a:p>
          <a:p>
            <a:pPr indent="0" lvl="0" marL="0" marR="0" rtl="0" algn="l">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Values</a:t>
            </a:r>
            <a:endParaRPr>
              <a:latin typeface="Poppins"/>
              <a:ea typeface="Poppins"/>
              <a:cs typeface="Poppins"/>
              <a:sym typeface="Poppins"/>
            </a:endParaRPr>
          </a:p>
        </p:txBody>
      </p:sp>
      <p:sp>
        <p:nvSpPr>
          <p:cNvPr id="606" name="Google Shape;606;p21"/>
          <p:cNvSpPr txBox="1"/>
          <p:nvPr/>
        </p:nvSpPr>
        <p:spPr>
          <a:xfrm>
            <a:off x="4341145" y="2605754"/>
            <a:ext cx="800100" cy="243300"/>
          </a:xfrm>
          <a:prstGeom prst="rect">
            <a:avLst/>
          </a:prstGeom>
          <a:noFill/>
          <a:ln>
            <a:noFill/>
          </a:ln>
        </p:spPr>
        <p:txBody>
          <a:bodyPr anchorCtr="0" anchor="ctr" bIns="45700" lIns="91425" spcFirstLastPara="1" rIns="91425" wrap="square" tIns="27425">
            <a:spAutoFit/>
          </a:bodyPr>
          <a:lstStyle/>
          <a:p>
            <a:pPr indent="0" lvl="0" marL="0" marR="0" rtl="0" algn="l">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Strategy</a:t>
            </a:r>
            <a:endParaRPr>
              <a:latin typeface="Poppins"/>
              <a:ea typeface="Poppins"/>
              <a:cs typeface="Poppins"/>
              <a:sym typeface="Poppins"/>
            </a:endParaRPr>
          </a:p>
        </p:txBody>
      </p:sp>
      <p:sp>
        <p:nvSpPr>
          <p:cNvPr id="607" name="Google Shape;607;p21"/>
          <p:cNvSpPr txBox="1"/>
          <p:nvPr/>
        </p:nvSpPr>
        <p:spPr>
          <a:xfrm>
            <a:off x="4341145" y="3252179"/>
            <a:ext cx="872400" cy="243300"/>
          </a:xfrm>
          <a:prstGeom prst="rect">
            <a:avLst/>
          </a:prstGeom>
          <a:noFill/>
          <a:ln>
            <a:noFill/>
          </a:ln>
        </p:spPr>
        <p:txBody>
          <a:bodyPr anchorCtr="0" anchor="ctr" bIns="45700" lIns="91425" spcFirstLastPara="1" rIns="91425" wrap="square" tIns="27425">
            <a:spAutoFit/>
          </a:bodyPr>
          <a:lstStyle/>
          <a:p>
            <a:pPr indent="0" lvl="0" marL="0" marR="0" rtl="0" algn="l">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Structure</a:t>
            </a:r>
            <a:endParaRPr>
              <a:latin typeface="Poppins"/>
              <a:ea typeface="Poppins"/>
              <a:cs typeface="Poppins"/>
              <a:sym typeface="Poppins"/>
            </a:endParaRPr>
          </a:p>
        </p:txBody>
      </p:sp>
      <p:sp>
        <p:nvSpPr>
          <p:cNvPr id="608" name="Google Shape;608;p21"/>
          <p:cNvSpPr txBox="1"/>
          <p:nvPr/>
        </p:nvSpPr>
        <p:spPr>
          <a:xfrm>
            <a:off x="4341145" y="3898604"/>
            <a:ext cx="795300" cy="243300"/>
          </a:xfrm>
          <a:prstGeom prst="rect">
            <a:avLst/>
          </a:prstGeom>
          <a:noFill/>
          <a:ln>
            <a:noFill/>
          </a:ln>
        </p:spPr>
        <p:txBody>
          <a:bodyPr anchorCtr="0" anchor="ctr" bIns="45700" lIns="91425" spcFirstLastPara="1" rIns="91425" wrap="square" tIns="27425">
            <a:spAutoFit/>
          </a:bodyPr>
          <a:lstStyle/>
          <a:p>
            <a:pPr indent="0" lvl="0" marL="0" marR="0" rtl="0" algn="l">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Systems</a:t>
            </a:r>
            <a:endParaRPr>
              <a:latin typeface="Poppins"/>
              <a:ea typeface="Poppins"/>
              <a:cs typeface="Poppins"/>
              <a:sym typeface="Poppins"/>
            </a:endParaRPr>
          </a:p>
        </p:txBody>
      </p:sp>
      <p:sp>
        <p:nvSpPr>
          <p:cNvPr id="609" name="Google Shape;609;p21"/>
          <p:cNvSpPr txBox="1"/>
          <p:nvPr/>
        </p:nvSpPr>
        <p:spPr>
          <a:xfrm>
            <a:off x="4341145" y="4545029"/>
            <a:ext cx="540600" cy="243300"/>
          </a:xfrm>
          <a:prstGeom prst="rect">
            <a:avLst/>
          </a:prstGeom>
          <a:noFill/>
          <a:ln>
            <a:noFill/>
          </a:ln>
        </p:spPr>
        <p:txBody>
          <a:bodyPr anchorCtr="0" anchor="ctr" bIns="45700" lIns="91425" spcFirstLastPara="1" rIns="91425" wrap="square" tIns="27425">
            <a:spAutoFit/>
          </a:bodyPr>
          <a:lstStyle/>
          <a:p>
            <a:pPr indent="0" lvl="0" marL="0" marR="0" rtl="0" algn="l">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Style</a:t>
            </a:r>
            <a:endParaRPr>
              <a:latin typeface="Poppins"/>
              <a:ea typeface="Poppins"/>
              <a:cs typeface="Poppins"/>
              <a:sym typeface="Poppins"/>
            </a:endParaRPr>
          </a:p>
        </p:txBody>
      </p:sp>
      <p:sp>
        <p:nvSpPr>
          <p:cNvPr id="610" name="Google Shape;610;p21"/>
          <p:cNvSpPr txBox="1"/>
          <p:nvPr/>
        </p:nvSpPr>
        <p:spPr>
          <a:xfrm>
            <a:off x="4341145" y="5191454"/>
            <a:ext cx="519600" cy="243300"/>
          </a:xfrm>
          <a:prstGeom prst="rect">
            <a:avLst/>
          </a:prstGeom>
          <a:noFill/>
          <a:ln>
            <a:noFill/>
          </a:ln>
        </p:spPr>
        <p:txBody>
          <a:bodyPr anchorCtr="0" anchor="ctr" bIns="45700" lIns="91425" spcFirstLastPara="1" rIns="91425" wrap="square" tIns="27425">
            <a:spAutoFit/>
          </a:bodyPr>
          <a:lstStyle/>
          <a:p>
            <a:pPr indent="0" lvl="0" marL="0" marR="0" rtl="0" algn="l">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Staff</a:t>
            </a:r>
            <a:endParaRPr>
              <a:latin typeface="Poppins"/>
              <a:ea typeface="Poppins"/>
              <a:cs typeface="Poppins"/>
              <a:sym typeface="Poppins"/>
            </a:endParaRPr>
          </a:p>
        </p:txBody>
      </p:sp>
      <p:sp>
        <p:nvSpPr>
          <p:cNvPr id="611" name="Google Shape;611;p21"/>
          <p:cNvSpPr txBox="1"/>
          <p:nvPr/>
        </p:nvSpPr>
        <p:spPr>
          <a:xfrm>
            <a:off x="4341145" y="5837879"/>
            <a:ext cx="555000" cy="243300"/>
          </a:xfrm>
          <a:prstGeom prst="rect">
            <a:avLst/>
          </a:prstGeom>
          <a:noFill/>
          <a:ln>
            <a:noFill/>
          </a:ln>
        </p:spPr>
        <p:txBody>
          <a:bodyPr anchorCtr="0" anchor="ctr" bIns="45700" lIns="91425" spcFirstLastPara="1" rIns="91425" wrap="square" tIns="27425">
            <a:spAutoFit/>
          </a:bodyPr>
          <a:lstStyle/>
          <a:p>
            <a:pPr indent="0" lvl="0" marL="0" marR="0" rtl="0" algn="l">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Skills</a:t>
            </a:r>
            <a:endParaRPr>
              <a:latin typeface="Poppins"/>
              <a:ea typeface="Poppins"/>
              <a:cs typeface="Poppins"/>
              <a:sym typeface="Poppins"/>
            </a:endParaRPr>
          </a:p>
        </p:txBody>
      </p:sp>
      <p:sp>
        <p:nvSpPr>
          <p:cNvPr id="612" name="Google Shape;612;p21"/>
          <p:cNvSpPr txBox="1"/>
          <p:nvPr/>
        </p:nvSpPr>
        <p:spPr>
          <a:xfrm>
            <a:off x="5412910" y="1200383"/>
            <a:ext cx="696000" cy="474000"/>
          </a:xfrm>
          <a:prstGeom prst="rect">
            <a:avLst/>
          </a:prstGeom>
          <a:noFill/>
          <a:ln>
            <a:noFill/>
          </a:ln>
        </p:spPr>
        <p:txBody>
          <a:bodyPr anchorCtr="0" anchor="ctr" bIns="45700" lIns="91425" spcFirstLastPara="1" rIns="91425" wrap="square" tIns="27425">
            <a:spAutoFit/>
          </a:bodyPr>
          <a:lstStyle/>
          <a:p>
            <a:pPr indent="0" lvl="0" marL="0" marR="0" rtl="0" algn="ctr">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Shared</a:t>
            </a:r>
            <a:endParaRPr>
              <a:latin typeface="Poppins"/>
              <a:ea typeface="Poppins"/>
              <a:cs typeface="Poppins"/>
              <a:sym typeface="Poppins"/>
            </a:endParaRPr>
          </a:p>
          <a:p>
            <a:pPr indent="0" lvl="0" marL="0" marR="0" rtl="0" algn="ctr">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Values</a:t>
            </a:r>
            <a:endParaRPr>
              <a:latin typeface="Poppins"/>
              <a:ea typeface="Poppins"/>
              <a:cs typeface="Poppins"/>
              <a:sym typeface="Poppins"/>
            </a:endParaRPr>
          </a:p>
        </p:txBody>
      </p:sp>
      <p:sp>
        <p:nvSpPr>
          <p:cNvPr id="613" name="Google Shape;613;p21"/>
          <p:cNvSpPr txBox="1"/>
          <p:nvPr/>
        </p:nvSpPr>
        <p:spPr>
          <a:xfrm>
            <a:off x="6285443" y="1296563"/>
            <a:ext cx="800100" cy="243300"/>
          </a:xfrm>
          <a:prstGeom prst="rect">
            <a:avLst/>
          </a:prstGeom>
          <a:noFill/>
          <a:ln>
            <a:noFill/>
          </a:ln>
        </p:spPr>
        <p:txBody>
          <a:bodyPr anchorCtr="0" anchor="ctr" bIns="45700" lIns="91425" spcFirstLastPara="1" rIns="91425" wrap="square" tIns="27425">
            <a:spAutoFit/>
          </a:bodyPr>
          <a:lstStyle/>
          <a:p>
            <a:pPr indent="0" lvl="0" marL="0" marR="0" rtl="0" algn="ctr">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Strategy</a:t>
            </a:r>
            <a:endParaRPr>
              <a:latin typeface="Poppins"/>
              <a:ea typeface="Poppins"/>
              <a:cs typeface="Poppins"/>
              <a:sym typeface="Poppins"/>
            </a:endParaRPr>
          </a:p>
        </p:txBody>
      </p:sp>
      <p:sp>
        <p:nvSpPr>
          <p:cNvPr id="614" name="Google Shape;614;p21"/>
          <p:cNvSpPr txBox="1"/>
          <p:nvPr/>
        </p:nvSpPr>
        <p:spPr>
          <a:xfrm>
            <a:off x="7174006" y="1296563"/>
            <a:ext cx="872400" cy="243300"/>
          </a:xfrm>
          <a:prstGeom prst="rect">
            <a:avLst/>
          </a:prstGeom>
          <a:noFill/>
          <a:ln>
            <a:noFill/>
          </a:ln>
        </p:spPr>
        <p:txBody>
          <a:bodyPr anchorCtr="0" anchor="ctr" bIns="45700" lIns="91425" spcFirstLastPara="1" rIns="91425" wrap="square" tIns="27425">
            <a:spAutoFit/>
          </a:bodyPr>
          <a:lstStyle/>
          <a:p>
            <a:pPr indent="0" lvl="0" marL="0" marR="0" rtl="0" algn="ctr">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Structure</a:t>
            </a:r>
            <a:endParaRPr>
              <a:latin typeface="Poppins"/>
              <a:ea typeface="Poppins"/>
              <a:cs typeface="Poppins"/>
              <a:sym typeface="Poppins"/>
            </a:endParaRPr>
          </a:p>
        </p:txBody>
      </p:sp>
      <p:sp>
        <p:nvSpPr>
          <p:cNvPr id="615" name="Google Shape;615;p21"/>
          <p:cNvSpPr txBox="1"/>
          <p:nvPr/>
        </p:nvSpPr>
        <p:spPr>
          <a:xfrm>
            <a:off x="8139526" y="1296575"/>
            <a:ext cx="851400" cy="243300"/>
          </a:xfrm>
          <a:prstGeom prst="rect">
            <a:avLst/>
          </a:prstGeom>
          <a:noFill/>
          <a:ln>
            <a:noFill/>
          </a:ln>
        </p:spPr>
        <p:txBody>
          <a:bodyPr anchorCtr="0" anchor="ctr" bIns="45700" lIns="91425" spcFirstLastPara="1" rIns="91425" wrap="square" tIns="27425">
            <a:spAutoFit/>
          </a:bodyPr>
          <a:lstStyle/>
          <a:p>
            <a:pPr indent="0" lvl="0" marL="0" marR="0" rtl="0" algn="ctr">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Systems</a:t>
            </a:r>
            <a:endParaRPr>
              <a:latin typeface="Poppins"/>
              <a:ea typeface="Poppins"/>
              <a:cs typeface="Poppins"/>
              <a:sym typeface="Poppins"/>
            </a:endParaRPr>
          </a:p>
        </p:txBody>
      </p:sp>
      <p:sp>
        <p:nvSpPr>
          <p:cNvPr id="616" name="Google Shape;616;p21"/>
          <p:cNvSpPr txBox="1"/>
          <p:nvPr/>
        </p:nvSpPr>
        <p:spPr>
          <a:xfrm>
            <a:off x="9189176" y="1296563"/>
            <a:ext cx="540600" cy="243300"/>
          </a:xfrm>
          <a:prstGeom prst="rect">
            <a:avLst/>
          </a:prstGeom>
          <a:noFill/>
          <a:ln>
            <a:noFill/>
          </a:ln>
        </p:spPr>
        <p:txBody>
          <a:bodyPr anchorCtr="0" anchor="ctr" bIns="45700" lIns="91425" spcFirstLastPara="1" rIns="91425" wrap="square" tIns="27425">
            <a:spAutoFit/>
          </a:bodyPr>
          <a:lstStyle/>
          <a:p>
            <a:pPr indent="0" lvl="0" marL="0" marR="0" rtl="0" algn="ctr">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Style</a:t>
            </a:r>
            <a:endParaRPr>
              <a:latin typeface="Poppins"/>
              <a:ea typeface="Poppins"/>
              <a:cs typeface="Poppins"/>
              <a:sym typeface="Poppins"/>
            </a:endParaRPr>
          </a:p>
        </p:txBody>
      </p:sp>
      <p:sp>
        <p:nvSpPr>
          <p:cNvPr id="617" name="Google Shape;617;p21"/>
          <p:cNvSpPr txBox="1"/>
          <p:nvPr/>
        </p:nvSpPr>
        <p:spPr>
          <a:xfrm>
            <a:off x="10124225" y="1296563"/>
            <a:ext cx="519600" cy="243300"/>
          </a:xfrm>
          <a:prstGeom prst="rect">
            <a:avLst/>
          </a:prstGeom>
          <a:noFill/>
          <a:ln>
            <a:noFill/>
          </a:ln>
        </p:spPr>
        <p:txBody>
          <a:bodyPr anchorCtr="0" anchor="ctr" bIns="45700" lIns="91425" spcFirstLastPara="1" rIns="91425" wrap="square" tIns="27425">
            <a:spAutoFit/>
          </a:bodyPr>
          <a:lstStyle/>
          <a:p>
            <a:pPr indent="0" lvl="0" marL="0" marR="0" rtl="0" algn="ctr">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Staff</a:t>
            </a:r>
            <a:endParaRPr>
              <a:latin typeface="Poppins"/>
              <a:ea typeface="Poppins"/>
              <a:cs typeface="Poppins"/>
              <a:sym typeface="Poppins"/>
            </a:endParaRPr>
          </a:p>
        </p:txBody>
      </p:sp>
      <p:sp>
        <p:nvSpPr>
          <p:cNvPr id="618" name="Google Shape;618;p21"/>
          <p:cNvSpPr txBox="1"/>
          <p:nvPr/>
        </p:nvSpPr>
        <p:spPr>
          <a:xfrm>
            <a:off x="11031223" y="1296563"/>
            <a:ext cx="555000" cy="243300"/>
          </a:xfrm>
          <a:prstGeom prst="rect">
            <a:avLst/>
          </a:prstGeom>
          <a:noFill/>
          <a:ln>
            <a:noFill/>
          </a:ln>
        </p:spPr>
        <p:txBody>
          <a:bodyPr anchorCtr="0" anchor="ctr" bIns="45700" lIns="91425" spcFirstLastPara="1" rIns="91425" wrap="square" tIns="27425">
            <a:spAutoFit/>
          </a:bodyPr>
          <a:lstStyle/>
          <a:p>
            <a:pPr indent="0" lvl="0" marL="0" marR="0" rtl="0" algn="ctr">
              <a:lnSpc>
                <a:spcPct val="136363"/>
              </a:lnSpc>
              <a:spcBef>
                <a:spcPts val="0"/>
              </a:spcBef>
              <a:spcAft>
                <a:spcPts val="0"/>
              </a:spcAft>
              <a:buNone/>
            </a:pPr>
            <a:r>
              <a:rPr lang="en-US" sz="1100">
                <a:solidFill>
                  <a:schemeClr val="dk1"/>
                </a:solidFill>
                <a:latin typeface="Poppins SemiBold"/>
                <a:ea typeface="Poppins SemiBold"/>
                <a:cs typeface="Poppins SemiBold"/>
                <a:sym typeface="Poppins SemiBold"/>
              </a:rPr>
              <a:t>Skills</a:t>
            </a:r>
            <a:endParaRPr>
              <a:latin typeface="Poppins"/>
              <a:ea typeface="Poppins"/>
              <a:cs typeface="Poppins"/>
              <a:sym typeface="Poppins"/>
            </a:endParaRPr>
          </a:p>
        </p:txBody>
      </p:sp>
      <p:sp>
        <p:nvSpPr>
          <p:cNvPr id="619" name="Google Shape;619;p21"/>
          <p:cNvSpPr txBox="1"/>
          <p:nvPr/>
        </p:nvSpPr>
        <p:spPr>
          <a:xfrm>
            <a:off x="406402" y="2469611"/>
            <a:ext cx="22125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24973"/>
              </a:buClr>
              <a:buSzPts val="1500"/>
              <a:buFont typeface="Montserrat SemiBold"/>
              <a:buNone/>
            </a:pPr>
            <a:r>
              <a:rPr i="0" lang="en-US" sz="1500" u="none" cap="none" strike="noStrike">
                <a:solidFill>
                  <a:schemeClr val="dk1"/>
                </a:solidFill>
                <a:latin typeface="Poppins SemiBold"/>
                <a:ea typeface="Poppins SemiBold"/>
                <a:cs typeface="Poppins SemiBold"/>
                <a:sym typeface="Poppins SemiBold"/>
              </a:rPr>
              <a:t>KEY OBSERVATIONS</a:t>
            </a:r>
            <a:endParaRPr>
              <a:solidFill>
                <a:schemeClr val="dk1"/>
              </a:solidFill>
              <a:latin typeface="Poppins"/>
              <a:ea typeface="Poppins"/>
              <a:cs typeface="Poppins"/>
              <a:sym typeface="Poppins"/>
            </a:endParaRPr>
          </a:p>
        </p:txBody>
      </p:sp>
      <p:sp>
        <p:nvSpPr>
          <p:cNvPr id="620" name="Google Shape;620;p21"/>
          <p:cNvSpPr/>
          <p:nvPr/>
        </p:nvSpPr>
        <p:spPr>
          <a:xfrm rot="5400000">
            <a:off x="1832022" y="1947067"/>
            <a:ext cx="836700" cy="2855100"/>
          </a:xfrm>
          <a:prstGeom prst="roundRect">
            <a:avLst>
              <a:gd fmla="val 848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1" name="Google Shape;621;p21"/>
          <p:cNvSpPr txBox="1"/>
          <p:nvPr/>
        </p:nvSpPr>
        <p:spPr>
          <a:xfrm>
            <a:off x="906145" y="3060878"/>
            <a:ext cx="2712600" cy="661800"/>
          </a:xfrm>
          <a:prstGeom prst="rect">
            <a:avLst/>
          </a:prstGeom>
          <a:noFill/>
          <a:ln>
            <a:noFill/>
          </a:ln>
        </p:spPr>
        <p:txBody>
          <a:bodyPr anchorCtr="0" anchor="ctr" bIns="45700" lIns="91425" spcFirstLastPara="1" rIns="91425" wrap="square" tIns="0">
            <a:spAutoFit/>
          </a:bodyPr>
          <a:lstStyle/>
          <a:p>
            <a:pPr indent="0" lvl="0" marL="0" marR="0" rtl="0" algn="l">
              <a:lnSpc>
                <a:spcPct val="150000"/>
              </a:lnSpc>
              <a:spcBef>
                <a:spcPts val="0"/>
              </a:spcBef>
              <a:spcAft>
                <a:spcPts val="0"/>
              </a:spcAft>
              <a:buClr>
                <a:srgbClr val="000000"/>
              </a:buClr>
              <a:buSzPts val="1000"/>
              <a:buFont typeface="Montserrat"/>
              <a:buNone/>
            </a:pPr>
            <a:r>
              <a:rPr i="0" lang="en-US" sz="1000" u="none" cap="none" strike="noStrike">
                <a:solidFill>
                  <a:srgbClr val="000000"/>
                </a:solidFill>
                <a:latin typeface="Poppins"/>
                <a:ea typeface="Poppins"/>
                <a:cs typeface="Poppins"/>
                <a:sym typeface="Poppins"/>
              </a:rPr>
              <a:t>We have a clear vision and leadership support, which provides a solid foundation for strategic execution.</a:t>
            </a:r>
            <a:endParaRPr>
              <a:latin typeface="Poppins"/>
              <a:ea typeface="Poppins"/>
              <a:cs typeface="Poppins"/>
              <a:sym typeface="Poppins"/>
            </a:endParaRPr>
          </a:p>
        </p:txBody>
      </p:sp>
      <p:sp>
        <p:nvSpPr>
          <p:cNvPr id="622" name="Google Shape;622;p21"/>
          <p:cNvSpPr/>
          <p:nvPr/>
        </p:nvSpPr>
        <p:spPr>
          <a:xfrm rot="5400000">
            <a:off x="1927423" y="2886196"/>
            <a:ext cx="645900" cy="2855100"/>
          </a:xfrm>
          <a:prstGeom prst="roundRect">
            <a:avLst>
              <a:gd fmla="val 848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3" name="Google Shape;623;p21"/>
          <p:cNvSpPr txBox="1"/>
          <p:nvPr/>
        </p:nvSpPr>
        <p:spPr>
          <a:xfrm>
            <a:off x="906145" y="4098248"/>
            <a:ext cx="2712600" cy="431100"/>
          </a:xfrm>
          <a:prstGeom prst="rect">
            <a:avLst/>
          </a:prstGeom>
          <a:noFill/>
          <a:ln>
            <a:noFill/>
          </a:ln>
        </p:spPr>
        <p:txBody>
          <a:bodyPr anchorCtr="0" anchor="ctr" bIns="45700" lIns="91425" spcFirstLastPara="1" rIns="91425" wrap="square" tIns="0">
            <a:spAutoFit/>
          </a:bodyPr>
          <a:lstStyle/>
          <a:p>
            <a:pPr indent="0" lvl="0" marL="0" marR="0" rtl="0" algn="l">
              <a:lnSpc>
                <a:spcPct val="150000"/>
              </a:lnSpc>
              <a:spcBef>
                <a:spcPts val="0"/>
              </a:spcBef>
              <a:spcAft>
                <a:spcPts val="0"/>
              </a:spcAft>
              <a:buClr>
                <a:srgbClr val="000000"/>
              </a:buClr>
              <a:buSzPts val="1000"/>
              <a:buFont typeface="Montserrat"/>
              <a:buNone/>
            </a:pPr>
            <a:r>
              <a:rPr i="0" lang="en-US" sz="1000" u="none" cap="none" strike="noStrike">
                <a:solidFill>
                  <a:srgbClr val="000000"/>
                </a:solidFill>
                <a:latin typeface="Poppins"/>
                <a:ea typeface="Poppins"/>
                <a:cs typeface="Poppins"/>
                <a:sym typeface="Poppins"/>
              </a:rPr>
              <a:t>Structural misalignments may cause inefficiencies and weak integration.</a:t>
            </a:r>
            <a:endParaRPr>
              <a:latin typeface="Poppins"/>
              <a:ea typeface="Poppins"/>
              <a:cs typeface="Poppins"/>
              <a:sym typeface="Poppins"/>
            </a:endParaRPr>
          </a:p>
        </p:txBody>
      </p:sp>
      <p:sp>
        <p:nvSpPr>
          <p:cNvPr id="624" name="Google Shape;624;p21"/>
          <p:cNvSpPr/>
          <p:nvPr/>
        </p:nvSpPr>
        <p:spPr>
          <a:xfrm rot="5400000">
            <a:off x="1927423" y="3729874"/>
            <a:ext cx="645900" cy="2855100"/>
          </a:xfrm>
          <a:prstGeom prst="roundRect">
            <a:avLst>
              <a:gd fmla="val 848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5" name="Google Shape;625;p21"/>
          <p:cNvSpPr txBox="1"/>
          <p:nvPr/>
        </p:nvSpPr>
        <p:spPr>
          <a:xfrm>
            <a:off x="906145" y="4941902"/>
            <a:ext cx="2712600" cy="431100"/>
          </a:xfrm>
          <a:prstGeom prst="rect">
            <a:avLst/>
          </a:prstGeom>
          <a:noFill/>
          <a:ln>
            <a:noFill/>
          </a:ln>
        </p:spPr>
        <p:txBody>
          <a:bodyPr anchorCtr="0" anchor="ctr" bIns="45700" lIns="91425" spcFirstLastPara="1" rIns="91425" wrap="square" tIns="0">
            <a:spAutoFit/>
          </a:bodyPr>
          <a:lstStyle/>
          <a:p>
            <a:pPr indent="0" lvl="0" marL="0" marR="0" rtl="0" algn="l">
              <a:lnSpc>
                <a:spcPct val="150000"/>
              </a:lnSpc>
              <a:spcBef>
                <a:spcPts val="0"/>
              </a:spcBef>
              <a:spcAft>
                <a:spcPts val="0"/>
              </a:spcAft>
              <a:buClr>
                <a:srgbClr val="000000"/>
              </a:buClr>
              <a:buSzPts val="1000"/>
              <a:buFont typeface="Montserrat"/>
              <a:buNone/>
            </a:pPr>
            <a:r>
              <a:rPr i="0" lang="en-US" sz="1000" u="none" cap="none" strike="noStrike">
                <a:solidFill>
                  <a:srgbClr val="000000"/>
                </a:solidFill>
                <a:latin typeface="Poppins"/>
                <a:ea typeface="Poppins"/>
                <a:cs typeface="Poppins"/>
                <a:sym typeface="Poppins"/>
              </a:rPr>
              <a:t>Skill gaps suggest employees may lack key competencies.</a:t>
            </a:r>
            <a:endParaRPr>
              <a:latin typeface="Poppins"/>
              <a:ea typeface="Poppins"/>
              <a:cs typeface="Poppins"/>
              <a:sym typeface="Poppins"/>
            </a:endParaRPr>
          </a:p>
        </p:txBody>
      </p:sp>
      <p:sp>
        <p:nvSpPr>
          <p:cNvPr id="626" name="Google Shape;626;p21"/>
          <p:cNvSpPr/>
          <p:nvPr/>
        </p:nvSpPr>
        <p:spPr>
          <a:xfrm rot="5400000">
            <a:off x="1927423" y="4573556"/>
            <a:ext cx="645900" cy="2855100"/>
          </a:xfrm>
          <a:prstGeom prst="roundRect">
            <a:avLst>
              <a:gd fmla="val 848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7" name="Google Shape;627;p21"/>
          <p:cNvSpPr txBox="1"/>
          <p:nvPr/>
        </p:nvSpPr>
        <p:spPr>
          <a:xfrm>
            <a:off x="906145" y="5785595"/>
            <a:ext cx="2712600" cy="431100"/>
          </a:xfrm>
          <a:prstGeom prst="rect">
            <a:avLst/>
          </a:prstGeom>
          <a:noFill/>
          <a:ln>
            <a:noFill/>
          </a:ln>
        </p:spPr>
        <p:txBody>
          <a:bodyPr anchorCtr="0" anchor="ctr" bIns="45700" lIns="91425" spcFirstLastPara="1" rIns="91425" wrap="square" tIns="0">
            <a:spAutoFit/>
          </a:bodyPr>
          <a:lstStyle/>
          <a:p>
            <a:pPr indent="0" lvl="0" marL="0" marR="0" rtl="0" algn="l">
              <a:lnSpc>
                <a:spcPct val="150000"/>
              </a:lnSpc>
              <a:spcBef>
                <a:spcPts val="0"/>
              </a:spcBef>
              <a:spcAft>
                <a:spcPts val="0"/>
              </a:spcAft>
              <a:buClr>
                <a:srgbClr val="000000"/>
              </a:buClr>
              <a:buSzPts val="1000"/>
              <a:buFont typeface="Montserrat"/>
              <a:buNone/>
            </a:pPr>
            <a:r>
              <a:rPr i="0" lang="en-US" sz="1000" u="none" cap="none" strike="noStrike">
                <a:solidFill>
                  <a:srgbClr val="000000"/>
                </a:solidFill>
                <a:latin typeface="Poppins"/>
                <a:ea typeface="Poppins"/>
                <a:cs typeface="Poppins"/>
                <a:sym typeface="Poppins"/>
              </a:rPr>
              <a:t>Leadership inconsistencies highlight the need for alignment.</a:t>
            </a:r>
            <a:endParaRPr>
              <a:latin typeface="Poppins"/>
              <a:ea typeface="Poppins"/>
              <a:cs typeface="Poppins"/>
              <a:sym typeface="Poppins"/>
            </a:endParaRPr>
          </a:p>
        </p:txBody>
      </p:sp>
      <p:sp>
        <p:nvSpPr>
          <p:cNvPr id="628" name="Google Shape;628;p21"/>
          <p:cNvSpPr/>
          <p:nvPr/>
        </p:nvSpPr>
        <p:spPr>
          <a:xfrm rot="5400000">
            <a:off x="224191" y="3237663"/>
            <a:ext cx="836700" cy="273900"/>
          </a:xfrm>
          <a:prstGeom prst="roundRect">
            <a:avLst>
              <a:gd fmla="val 23105" name="adj"/>
            </a:avLst>
          </a:prstGeom>
          <a:solidFill>
            <a:schemeClr val="dk1"/>
          </a:soli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sp>
        <p:nvSpPr>
          <p:cNvPr descr="Caret Up with solid fill" id="629" name="Google Shape;629;p21"/>
          <p:cNvSpPr/>
          <p:nvPr/>
        </p:nvSpPr>
        <p:spPr>
          <a:xfrm rot="5400000">
            <a:off x="576116" y="3336084"/>
            <a:ext cx="133209" cy="76602"/>
          </a:xfrm>
          <a:custGeom>
            <a:rect b="b" l="l" r="r" t="t"/>
            <a:pathLst>
              <a:path extrusionOk="0" h="309505" w="538219">
                <a:moveTo>
                  <a:pt x="40405" y="309505"/>
                </a:moveTo>
                <a:lnTo>
                  <a:pt x="0" y="269081"/>
                </a:lnTo>
                <a:lnTo>
                  <a:pt x="269138" y="0"/>
                </a:lnTo>
                <a:lnTo>
                  <a:pt x="538220" y="269081"/>
                </a:lnTo>
                <a:lnTo>
                  <a:pt x="497815" y="309496"/>
                </a:lnTo>
                <a:lnTo>
                  <a:pt x="269138" y="80810"/>
                </a:lnTo>
                <a:lnTo>
                  <a:pt x="40405" y="30950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0" name="Google Shape;630;p21"/>
          <p:cNvSpPr/>
          <p:nvPr/>
        </p:nvSpPr>
        <p:spPr>
          <a:xfrm rot="5400000">
            <a:off x="319591" y="4176793"/>
            <a:ext cx="645900" cy="273900"/>
          </a:xfrm>
          <a:prstGeom prst="roundRect">
            <a:avLst>
              <a:gd fmla="val 23105" name="adj"/>
            </a:avLst>
          </a:prstGeom>
          <a:solidFill>
            <a:schemeClr val="dk1"/>
          </a:soli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sp>
        <p:nvSpPr>
          <p:cNvPr descr="Caret Up with solid fill" id="631" name="Google Shape;631;p21"/>
          <p:cNvSpPr/>
          <p:nvPr/>
        </p:nvSpPr>
        <p:spPr>
          <a:xfrm rot="5400000">
            <a:off x="576116" y="4275188"/>
            <a:ext cx="133209" cy="76602"/>
          </a:xfrm>
          <a:custGeom>
            <a:rect b="b" l="l" r="r" t="t"/>
            <a:pathLst>
              <a:path extrusionOk="0" h="309505" w="538219">
                <a:moveTo>
                  <a:pt x="40405" y="309505"/>
                </a:moveTo>
                <a:lnTo>
                  <a:pt x="0" y="269081"/>
                </a:lnTo>
                <a:lnTo>
                  <a:pt x="269138" y="0"/>
                </a:lnTo>
                <a:lnTo>
                  <a:pt x="538220" y="269081"/>
                </a:lnTo>
                <a:lnTo>
                  <a:pt x="497815" y="309496"/>
                </a:lnTo>
                <a:lnTo>
                  <a:pt x="269138" y="80810"/>
                </a:lnTo>
                <a:lnTo>
                  <a:pt x="40405" y="30950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2" name="Google Shape;632;p21"/>
          <p:cNvSpPr/>
          <p:nvPr/>
        </p:nvSpPr>
        <p:spPr>
          <a:xfrm rot="5400000">
            <a:off x="319591" y="5020472"/>
            <a:ext cx="645900" cy="273900"/>
          </a:xfrm>
          <a:prstGeom prst="roundRect">
            <a:avLst>
              <a:gd fmla="val 23105" name="adj"/>
            </a:avLst>
          </a:prstGeom>
          <a:solidFill>
            <a:schemeClr val="dk1"/>
          </a:soli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sp>
        <p:nvSpPr>
          <p:cNvPr descr="Caret Up with solid fill" id="633" name="Google Shape;633;p21"/>
          <p:cNvSpPr/>
          <p:nvPr/>
        </p:nvSpPr>
        <p:spPr>
          <a:xfrm rot="5400000">
            <a:off x="576116" y="5118867"/>
            <a:ext cx="133209" cy="76602"/>
          </a:xfrm>
          <a:custGeom>
            <a:rect b="b" l="l" r="r" t="t"/>
            <a:pathLst>
              <a:path extrusionOk="0" h="309505" w="538219">
                <a:moveTo>
                  <a:pt x="40405" y="309505"/>
                </a:moveTo>
                <a:lnTo>
                  <a:pt x="0" y="269081"/>
                </a:lnTo>
                <a:lnTo>
                  <a:pt x="269138" y="0"/>
                </a:lnTo>
                <a:lnTo>
                  <a:pt x="538220" y="269081"/>
                </a:lnTo>
                <a:lnTo>
                  <a:pt x="497815" y="309496"/>
                </a:lnTo>
                <a:lnTo>
                  <a:pt x="269138" y="80810"/>
                </a:lnTo>
                <a:lnTo>
                  <a:pt x="40405" y="30950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4" name="Google Shape;634;p21"/>
          <p:cNvSpPr/>
          <p:nvPr/>
        </p:nvSpPr>
        <p:spPr>
          <a:xfrm rot="5400000">
            <a:off x="319591" y="5864153"/>
            <a:ext cx="645900" cy="273900"/>
          </a:xfrm>
          <a:prstGeom prst="roundRect">
            <a:avLst>
              <a:gd fmla="val 23105" name="adj"/>
            </a:avLst>
          </a:prstGeom>
          <a:solidFill>
            <a:schemeClr val="dk1"/>
          </a:solidFill>
          <a:ln>
            <a:noFill/>
          </a:ln>
          <a:effectLst>
            <a:outerShdw blurRad="139700" rotWithShape="0" algn="t" dir="5400000" dist="38100">
              <a:srgbClr val="192439">
                <a:alpha val="24705"/>
              </a:srgbClr>
            </a:outerShdw>
          </a:effectLst>
        </p:spPr>
        <p:txBody>
          <a:bodyPr anchorCtr="0" anchor="ctr" bIns="7315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Montserrat SemiBold"/>
              <a:ea typeface="Montserrat SemiBold"/>
              <a:cs typeface="Montserrat SemiBold"/>
              <a:sym typeface="Montserrat SemiBold"/>
            </a:endParaRPr>
          </a:p>
        </p:txBody>
      </p:sp>
      <p:sp>
        <p:nvSpPr>
          <p:cNvPr descr="Caret Up with solid fill" id="635" name="Google Shape;635;p21"/>
          <p:cNvSpPr/>
          <p:nvPr/>
        </p:nvSpPr>
        <p:spPr>
          <a:xfrm rot="5400000">
            <a:off x="576116" y="5962548"/>
            <a:ext cx="133209" cy="76602"/>
          </a:xfrm>
          <a:custGeom>
            <a:rect b="b" l="l" r="r" t="t"/>
            <a:pathLst>
              <a:path extrusionOk="0" h="309505" w="538219">
                <a:moveTo>
                  <a:pt x="40405" y="309505"/>
                </a:moveTo>
                <a:lnTo>
                  <a:pt x="0" y="269081"/>
                </a:lnTo>
                <a:lnTo>
                  <a:pt x="269138" y="0"/>
                </a:lnTo>
                <a:lnTo>
                  <a:pt x="538220" y="269081"/>
                </a:lnTo>
                <a:lnTo>
                  <a:pt x="497815" y="309496"/>
                </a:lnTo>
                <a:lnTo>
                  <a:pt x="269138" y="80810"/>
                </a:lnTo>
                <a:lnTo>
                  <a:pt x="40405" y="30950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36" name="Google Shape;636;p21"/>
          <p:cNvSpPr txBox="1"/>
          <p:nvPr>
            <p:ph idx="3"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t>AI Strategic Plan</a:t>
            </a:r>
            <a:endParaRPr/>
          </a:p>
          <a:p>
            <a:pPr indent="0" lvl="0" marL="0" rtl="0" algn="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22"/>
          <p:cNvSpPr txBox="1"/>
          <p:nvPr/>
        </p:nvSpPr>
        <p:spPr>
          <a:xfrm>
            <a:off x="508925" y="1809398"/>
            <a:ext cx="10787700" cy="651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000"/>
              <a:buFont typeface="Montserrat"/>
              <a:buNone/>
            </a:pPr>
            <a:r>
              <a:rPr i="0" lang="en-US" sz="1100" u="none" cap="none" strike="noStrike">
                <a:latin typeface="Poppins"/>
                <a:ea typeface="Poppins"/>
                <a:cs typeface="Poppins"/>
                <a:sym typeface="Poppins"/>
              </a:rPr>
              <a:t>We’re currently adequately positioned for strategic change, with strong leadership vision, commitment, and executive support to drive readiness across key functions. However, gaps in implementation readiness and alignment indicate potential execution challenges. Additional focus on cross-functional coordination and capability-building is recommended.</a:t>
            </a:r>
            <a:endParaRPr sz="1100">
              <a:latin typeface="Poppins"/>
              <a:ea typeface="Poppins"/>
              <a:cs typeface="Poppins"/>
              <a:sym typeface="Poppins"/>
            </a:endParaRPr>
          </a:p>
        </p:txBody>
      </p:sp>
      <p:sp>
        <p:nvSpPr>
          <p:cNvPr id="643" name="Google Shape;643;p22"/>
          <p:cNvSpPr txBox="1"/>
          <p:nvPr/>
        </p:nvSpPr>
        <p:spPr>
          <a:xfrm>
            <a:off x="6288368" y="2549966"/>
            <a:ext cx="11886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000"/>
              <a:buFont typeface="Montserrat SemiBold"/>
              <a:buNone/>
            </a:pPr>
            <a:r>
              <a:rPr lang="en-US" sz="1000">
                <a:latin typeface="Poppins Medium"/>
                <a:ea typeface="Poppins Medium"/>
                <a:cs typeface="Poppins Medium"/>
                <a:sym typeface="Poppins Medium"/>
              </a:rPr>
              <a:t>Product </a:t>
            </a:r>
            <a:br>
              <a:rPr lang="en-US" sz="1000">
                <a:latin typeface="Poppins Medium"/>
                <a:ea typeface="Poppins Medium"/>
                <a:cs typeface="Poppins Medium"/>
                <a:sym typeface="Poppins Medium"/>
              </a:rPr>
            </a:br>
            <a:r>
              <a:rPr lang="en-US" sz="1000">
                <a:latin typeface="Poppins Medium"/>
                <a:ea typeface="Poppins Medium"/>
                <a:cs typeface="Poppins Medium"/>
                <a:sym typeface="Poppins Medium"/>
              </a:rPr>
              <a:t>&amp; Engineering</a:t>
            </a:r>
            <a:endParaRPr>
              <a:latin typeface="Poppins Medium"/>
              <a:ea typeface="Poppins Medium"/>
              <a:cs typeface="Poppins Medium"/>
              <a:sym typeface="Poppins Medium"/>
            </a:endParaRPr>
          </a:p>
        </p:txBody>
      </p:sp>
      <p:sp>
        <p:nvSpPr>
          <p:cNvPr id="644" name="Google Shape;644;p22"/>
          <p:cNvSpPr txBox="1"/>
          <p:nvPr/>
        </p:nvSpPr>
        <p:spPr>
          <a:xfrm>
            <a:off x="7607968" y="2549966"/>
            <a:ext cx="11697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000"/>
              <a:buFont typeface="Montserrat SemiBold"/>
              <a:buNone/>
            </a:pPr>
            <a:r>
              <a:rPr lang="en-US" sz="1000">
                <a:latin typeface="Poppins Medium"/>
                <a:ea typeface="Poppins Medium"/>
                <a:cs typeface="Poppins Medium"/>
                <a:sym typeface="Poppins Medium"/>
              </a:rPr>
              <a:t>Marketing </a:t>
            </a:r>
            <a:br>
              <a:rPr lang="en-US" sz="1000">
                <a:latin typeface="Poppins Medium"/>
                <a:ea typeface="Poppins Medium"/>
                <a:cs typeface="Poppins Medium"/>
                <a:sym typeface="Poppins Medium"/>
              </a:rPr>
            </a:br>
            <a:r>
              <a:rPr lang="en-US" sz="1000">
                <a:latin typeface="Poppins Medium"/>
                <a:ea typeface="Poppins Medium"/>
                <a:cs typeface="Poppins Medium"/>
                <a:sym typeface="Poppins Medium"/>
              </a:rPr>
              <a:t>&amp; Sales </a:t>
            </a:r>
            <a:endParaRPr>
              <a:latin typeface="Poppins Medium"/>
              <a:ea typeface="Poppins Medium"/>
              <a:cs typeface="Poppins Medium"/>
              <a:sym typeface="Poppins Medium"/>
            </a:endParaRPr>
          </a:p>
        </p:txBody>
      </p:sp>
      <p:sp>
        <p:nvSpPr>
          <p:cNvPr id="645" name="Google Shape;645;p22"/>
          <p:cNvSpPr txBox="1"/>
          <p:nvPr/>
        </p:nvSpPr>
        <p:spPr>
          <a:xfrm>
            <a:off x="8908446" y="2549966"/>
            <a:ext cx="11697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000"/>
              <a:buFont typeface="Montserrat SemiBold"/>
              <a:buNone/>
            </a:pPr>
            <a:r>
              <a:rPr lang="en-US" sz="1000">
                <a:latin typeface="Poppins Medium"/>
                <a:ea typeface="Poppins Medium"/>
                <a:cs typeface="Poppins Medium"/>
                <a:sym typeface="Poppins Medium"/>
              </a:rPr>
              <a:t>Operations </a:t>
            </a:r>
            <a:br>
              <a:rPr lang="en-US" sz="1000">
                <a:latin typeface="Poppins Medium"/>
                <a:ea typeface="Poppins Medium"/>
                <a:cs typeface="Poppins Medium"/>
                <a:sym typeface="Poppins Medium"/>
              </a:rPr>
            </a:br>
            <a:r>
              <a:rPr lang="en-US" sz="1000">
                <a:latin typeface="Poppins Medium"/>
                <a:ea typeface="Poppins Medium"/>
                <a:cs typeface="Poppins Medium"/>
                <a:sym typeface="Poppins Medium"/>
              </a:rPr>
              <a:t>&amp; IT </a:t>
            </a:r>
            <a:endParaRPr>
              <a:latin typeface="Poppins Medium"/>
              <a:ea typeface="Poppins Medium"/>
              <a:cs typeface="Poppins Medium"/>
              <a:sym typeface="Poppins Medium"/>
            </a:endParaRPr>
          </a:p>
        </p:txBody>
      </p:sp>
      <p:sp>
        <p:nvSpPr>
          <p:cNvPr id="646" name="Google Shape;646;p22"/>
          <p:cNvSpPr txBox="1"/>
          <p:nvPr/>
        </p:nvSpPr>
        <p:spPr>
          <a:xfrm>
            <a:off x="10245132" y="2549966"/>
            <a:ext cx="11622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1"/>
              </a:buClr>
              <a:buSzPts val="1000"/>
              <a:buFont typeface="Montserrat SemiBold"/>
              <a:buNone/>
            </a:pPr>
            <a:r>
              <a:rPr lang="en-US" sz="1000">
                <a:latin typeface="Poppins Medium"/>
                <a:ea typeface="Poppins Medium"/>
                <a:cs typeface="Poppins Medium"/>
                <a:sym typeface="Poppins Medium"/>
              </a:rPr>
              <a:t>Human Resources </a:t>
            </a:r>
            <a:endParaRPr>
              <a:latin typeface="Poppins Medium"/>
              <a:ea typeface="Poppins Medium"/>
              <a:cs typeface="Poppins Medium"/>
              <a:sym typeface="Poppins Medium"/>
            </a:endParaRPr>
          </a:p>
        </p:txBody>
      </p:sp>
      <p:sp>
        <p:nvSpPr>
          <p:cNvPr id="647" name="Google Shape;647;p22"/>
          <p:cNvSpPr/>
          <p:nvPr/>
        </p:nvSpPr>
        <p:spPr>
          <a:xfrm>
            <a:off x="6307013" y="3199046"/>
            <a:ext cx="1151100" cy="482100"/>
          </a:xfrm>
          <a:prstGeom prst="roundRect">
            <a:avLst>
              <a:gd fmla="val 13623" name="adj"/>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Poppins SemiBold"/>
                <a:ea typeface="Poppins SemiBold"/>
                <a:cs typeface="Poppins SemiBold"/>
                <a:sym typeface="Poppins SemiBold"/>
              </a:rPr>
              <a:t>4.8</a:t>
            </a:r>
            <a:endParaRPr>
              <a:latin typeface="Poppins SemiBold"/>
              <a:ea typeface="Poppins SemiBold"/>
              <a:cs typeface="Poppins SemiBold"/>
              <a:sym typeface="Poppins SemiBold"/>
            </a:endParaRPr>
          </a:p>
        </p:txBody>
      </p:sp>
      <p:sp>
        <p:nvSpPr>
          <p:cNvPr id="648" name="Google Shape;648;p22"/>
          <p:cNvSpPr/>
          <p:nvPr/>
        </p:nvSpPr>
        <p:spPr>
          <a:xfrm>
            <a:off x="6307013" y="3923707"/>
            <a:ext cx="1151100" cy="482100"/>
          </a:xfrm>
          <a:prstGeom prst="roundRect">
            <a:avLst>
              <a:gd fmla="val 13623" name="adj"/>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Poppins SemiBold"/>
                <a:ea typeface="Poppins SemiBold"/>
                <a:cs typeface="Poppins SemiBold"/>
                <a:sym typeface="Poppins SemiBold"/>
              </a:rPr>
              <a:t>4.6</a:t>
            </a:r>
            <a:endParaRPr>
              <a:latin typeface="Poppins SemiBold"/>
              <a:ea typeface="Poppins SemiBold"/>
              <a:cs typeface="Poppins SemiBold"/>
              <a:sym typeface="Poppins SemiBold"/>
            </a:endParaRPr>
          </a:p>
        </p:txBody>
      </p:sp>
      <p:sp>
        <p:nvSpPr>
          <p:cNvPr id="649" name="Google Shape;649;p22"/>
          <p:cNvSpPr/>
          <p:nvPr/>
        </p:nvSpPr>
        <p:spPr>
          <a:xfrm>
            <a:off x="6307013" y="4648368"/>
            <a:ext cx="1151100" cy="482100"/>
          </a:xfrm>
          <a:prstGeom prst="roundRect">
            <a:avLst>
              <a:gd fmla="val 13623" name="adj"/>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Poppins SemiBold"/>
                <a:ea typeface="Poppins SemiBold"/>
                <a:cs typeface="Poppins SemiBold"/>
                <a:sym typeface="Poppins SemiBold"/>
              </a:rPr>
              <a:t>4.7</a:t>
            </a:r>
            <a:endParaRPr>
              <a:latin typeface="Poppins SemiBold"/>
              <a:ea typeface="Poppins SemiBold"/>
              <a:cs typeface="Poppins SemiBold"/>
              <a:sym typeface="Poppins SemiBold"/>
            </a:endParaRPr>
          </a:p>
        </p:txBody>
      </p:sp>
      <p:sp>
        <p:nvSpPr>
          <p:cNvPr id="650" name="Google Shape;650;p22"/>
          <p:cNvSpPr/>
          <p:nvPr/>
        </p:nvSpPr>
        <p:spPr>
          <a:xfrm>
            <a:off x="6307013" y="5373029"/>
            <a:ext cx="1151100" cy="482100"/>
          </a:xfrm>
          <a:prstGeom prst="roundRect">
            <a:avLst>
              <a:gd fmla="val 13623" name="adj"/>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Poppins SemiBold"/>
                <a:ea typeface="Poppins SemiBold"/>
                <a:cs typeface="Poppins SemiBold"/>
                <a:sym typeface="Poppins SemiBold"/>
              </a:rPr>
              <a:t>4.2</a:t>
            </a:r>
            <a:endParaRPr>
              <a:latin typeface="Poppins SemiBold"/>
              <a:ea typeface="Poppins SemiBold"/>
              <a:cs typeface="Poppins SemiBold"/>
              <a:sym typeface="Poppins SemiBold"/>
            </a:endParaRPr>
          </a:p>
        </p:txBody>
      </p:sp>
      <p:sp>
        <p:nvSpPr>
          <p:cNvPr id="651" name="Google Shape;651;p22"/>
          <p:cNvSpPr/>
          <p:nvPr/>
        </p:nvSpPr>
        <p:spPr>
          <a:xfrm>
            <a:off x="6307013" y="6117622"/>
            <a:ext cx="1151100" cy="482100"/>
          </a:xfrm>
          <a:prstGeom prst="roundRect">
            <a:avLst>
              <a:gd fmla="val 13623" name="adj"/>
            </a:avLst>
          </a:prstGeom>
          <a:solidFill>
            <a:schemeClr val="accent3"/>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latin typeface="Poppins SemiBold"/>
                <a:ea typeface="Poppins SemiBold"/>
                <a:cs typeface="Poppins SemiBold"/>
                <a:sym typeface="Poppins SemiBold"/>
              </a:rPr>
              <a:t>3.9</a:t>
            </a:r>
            <a:endParaRPr>
              <a:latin typeface="Poppins SemiBold"/>
              <a:ea typeface="Poppins SemiBold"/>
              <a:cs typeface="Poppins SemiBold"/>
              <a:sym typeface="Poppins SemiBold"/>
            </a:endParaRPr>
          </a:p>
        </p:txBody>
      </p:sp>
      <p:sp>
        <p:nvSpPr>
          <p:cNvPr id="652" name="Google Shape;652;p22"/>
          <p:cNvSpPr/>
          <p:nvPr/>
        </p:nvSpPr>
        <p:spPr>
          <a:xfrm>
            <a:off x="7607972" y="3199046"/>
            <a:ext cx="1151100" cy="482100"/>
          </a:xfrm>
          <a:prstGeom prst="roundRect">
            <a:avLst>
              <a:gd fmla="val 13623" name="adj"/>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Poppins SemiBold"/>
                <a:ea typeface="Poppins SemiBold"/>
                <a:cs typeface="Poppins SemiBold"/>
                <a:sym typeface="Poppins SemiBold"/>
              </a:rPr>
              <a:t>4.7</a:t>
            </a:r>
            <a:endParaRPr>
              <a:latin typeface="Poppins SemiBold"/>
              <a:ea typeface="Poppins SemiBold"/>
              <a:cs typeface="Poppins SemiBold"/>
              <a:sym typeface="Poppins SemiBold"/>
            </a:endParaRPr>
          </a:p>
        </p:txBody>
      </p:sp>
      <p:sp>
        <p:nvSpPr>
          <p:cNvPr id="653" name="Google Shape;653;p22"/>
          <p:cNvSpPr/>
          <p:nvPr/>
        </p:nvSpPr>
        <p:spPr>
          <a:xfrm>
            <a:off x="7626614" y="3923707"/>
            <a:ext cx="1151100" cy="482100"/>
          </a:xfrm>
          <a:prstGeom prst="roundRect">
            <a:avLst>
              <a:gd fmla="val 13623" name="adj"/>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Poppins SemiBold"/>
                <a:ea typeface="Poppins SemiBold"/>
                <a:cs typeface="Poppins SemiBold"/>
                <a:sym typeface="Poppins SemiBold"/>
              </a:rPr>
              <a:t>4.4</a:t>
            </a:r>
            <a:endParaRPr>
              <a:latin typeface="Poppins SemiBold"/>
              <a:ea typeface="Poppins SemiBold"/>
              <a:cs typeface="Poppins SemiBold"/>
              <a:sym typeface="Poppins SemiBold"/>
            </a:endParaRPr>
          </a:p>
        </p:txBody>
      </p:sp>
      <p:sp>
        <p:nvSpPr>
          <p:cNvPr id="654" name="Google Shape;654;p22"/>
          <p:cNvSpPr/>
          <p:nvPr/>
        </p:nvSpPr>
        <p:spPr>
          <a:xfrm>
            <a:off x="7607968" y="4648368"/>
            <a:ext cx="1151100" cy="482100"/>
          </a:xfrm>
          <a:prstGeom prst="roundRect">
            <a:avLst>
              <a:gd fmla="val 13623" name="adj"/>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Poppins SemiBold"/>
                <a:ea typeface="Poppins SemiBold"/>
                <a:cs typeface="Poppins SemiBold"/>
                <a:sym typeface="Poppins SemiBold"/>
              </a:rPr>
              <a:t>4.2</a:t>
            </a:r>
            <a:endParaRPr>
              <a:latin typeface="Poppins SemiBold"/>
              <a:ea typeface="Poppins SemiBold"/>
              <a:cs typeface="Poppins SemiBold"/>
              <a:sym typeface="Poppins SemiBold"/>
            </a:endParaRPr>
          </a:p>
        </p:txBody>
      </p:sp>
      <p:sp>
        <p:nvSpPr>
          <p:cNvPr id="655" name="Google Shape;655;p22"/>
          <p:cNvSpPr/>
          <p:nvPr/>
        </p:nvSpPr>
        <p:spPr>
          <a:xfrm>
            <a:off x="7607968" y="5373029"/>
            <a:ext cx="1151100" cy="482100"/>
          </a:xfrm>
          <a:prstGeom prst="roundRect">
            <a:avLst>
              <a:gd fmla="val 13623" name="adj"/>
            </a:avLst>
          </a:prstGeom>
          <a:solidFill>
            <a:schemeClr val="accent3"/>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latin typeface="Poppins SemiBold"/>
                <a:ea typeface="Poppins SemiBold"/>
                <a:cs typeface="Poppins SemiBold"/>
                <a:sym typeface="Poppins SemiBold"/>
              </a:rPr>
              <a:t>3.8</a:t>
            </a:r>
            <a:endParaRPr>
              <a:latin typeface="Poppins SemiBold"/>
              <a:ea typeface="Poppins SemiBold"/>
              <a:cs typeface="Poppins SemiBold"/>
              <a:sym typeface="Poppins SemiBold"/>
            </a:endParaRPr>
          </a:p>
        </p:txBody>
      </p:sp>
      <p:sp>
        <p:nvSpPr>
          <p:cNvPr id="656" name="Google Shape;656;p22"/>
          <p:cNvSpPr/>
          <p:nvPr/>
        </p:nvSpPr>
        <p:spPr>
          <a:xfrm>
            <a:off x="7626614" y="6117622"/>
            <a:ext cx="1151100" cy="482100"/>
          </a:xfrm>
          <a:prstGeom prst="roundRect">
            <a:avLst>
              <a:gd fmla="val 13623" name="adj"/>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Poppins SemiBold"/>
                <a:ea typeface="Poppins SemiBold"/>
                <a:cs typeface="Poppins SemiBold"/>
                <a:sym typeface="Poppins SemiBold"/>
              </a:rPr>
              <a:t>4.1</a:t>
            </a:r>
            <a:endParaRPr>
              <a:latin typeface="Poppins SemiBold"/>
              <a:ea typeface="Poppins SemiBold"/>
              <a:cs typeface="Poppins SemiBold"/>
              <a:sym typeface="Poppins SemiBold"/>
            </a:endParaRPr>
          </a:p>
        </p:txBody>
      </p:sp>
      <p:sp>
        <p:nvSpPr>
          <p:cNvPr id="657" name="Google Shape;657;p22"/>
          <p:cNvSpPr/>
          <p:nvPr/>
        </p:nvSpPr>
        <p:spPr>
          <a:xfrm>
            <a:off x="8908450" y="3211647"/>
            <a:ext cx="1151100" cy="482100"/>
          </a:xfrm>
          <a:prstGeom prst="roundRect">
            <a:avLst>
              <a:gd fmla="val 13623" name="adj"/>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Poppins SemiBold"/>
                <a:ea typeface="Poppins SemiBold"/>
                <a:cs typeface="Poppins SemiBold"/>
                <a:sym typeface="Poppins SemiBold"/>
              </a:rPr>
              <a:t>4.3</a:t>
            </a:r>
            <a:endParaRPr>
              <a:latin typeface="Poppins SemiBold"/>
              <a:ea typeface="Poppins SemiBold"/>
              <a:cs typeface="Poppins SemiBold"/>
              <a:sym typeface="Poppins SemiBold"/>
            </a:endParaRPr>
          </a:p>
        </p:txBody>
      </p:sp>
      <p:sp>
        <p:nvSpPr>
          <p:cNvPr id="658" name="Google Shape;658;p22"/>
          <p:cNvSpPr/>
          <p:nvPr/>
        </p:nvSpPr>
        <p:spPr>
          <a:xfrm>
            <a:off x="8927093" y="3936308"/>
            <a:ext cx="1151100" cy="482100"/>
          </a:xfrm>
          <a:prstGeom prst="roundRect">
            <a:avLst>
              <a:gd fmla="val 13623" name="adj"/>
            </a:avLst>
          </a:prstGeom>
          <a:solidFill>
            <a:schemeClr val="accent3"/>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latin typeface="Poppins SemiBold"/>
                <a:ea typeface="Poppins SemiBold"/>
                <a:cs typeface="Poppins SemiBold"/>
                <a:sym typeface="Poppins SemiBold"/>
              </a:rPr>
              <a:t>3.9</a:t>
            </a:r>
            <a:endParaRPr>
              <a:latin typeface="Poppins SemiBold"/>
              <a:ea typeface="Poppins SemiBold"/>
              <a:cs typeface="Poppins SemiBold"/>
              <a:sym typeface="Poppins SemiBold"/>
            </a:endParaRPr>
          </a:p>
        </p:txBody>
      </p:sp>
      <p:sp>
        <p:nvSpPr>
          <p:cNvPr id="659" name="Google Shape;659;p22"/>
          <p:cNvSpPr/>
          <p:nvPr/>
        </p:nvSpPr>
        <p:spPr>
          <a:xfrm>
            <a:off x="8908446" y="4660969"/>
            <a:ext cx="1151100" cy="482100"/>
          </a:xfrm>
          <a:prstGeom prst="roundRect">
            <a:avLst>
              <a:gd fmla="val 13623" name="adj"/>
            </a:avLst>
          </a:prstGeom>
          <a:solidFill>
            <a:schemeClr val="accent3"/>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latin typeface="Poppins SemiBold"/>
                <a:ea typeface="Poppins SemiBold"/>
                <a:cs typeface="Poppins SemiBold"/>
                <a:sym typeface="Poppins SemiBold"/>
              </a:rPr>
              <a:t>3.8</a:t>
            </a:r>
            <a:endParaRPr>
              <a:latin typeface="Poppins SemiBold"/>
              <a:ea typeface="Poppins SemiBold"/>
              <a:cs typeface="Poppins SemiBold"/>
              <a:sym typeface="Poppins SemiBold"/>
            </a:endParaRPr>
          </a:p>
        </p:txBody>
      </p:sp>
      <p:sp>
        <p:nvSpPr>
          <p:cNvPr id="660" name="Google Shape;660;p22"/>
          <p:cNvSpPr/>
          <p:nvPr/>
        </p:nvSpPr>
        <p:spPr>
          <a:xfrm>
            <a:off x="8908446" y="5385631"/>
            <a:ext cx="1151100" cy="482100"/>
          </a:xfrm>
          <a:prstGeom prst="roundRect">
            <a:avLst>
              <a:gd fmla="val 13623" name="adj"/>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Poppins SemiBold"/>
                <a:ea typeface="Poppins SemiBold"/>
                <a:cs typeface="Poppins SemiBold"/>
                <a:sym typeface="Poppins SemiBold"/>
              </a:rPr>
              <a:t>4.5</a:t>
            </a:r>
            <a:endParaRPr>
              <a:latin typeface="Poppins SemiBold"/>
              <a:ea typeface="Poppins SemiBold"/>
              <a:cs typeface="Poppins SemiBold"/>
              <a:sym typeface="Poppins SemiBold"/>
            </a:endParaRPr>
          </a:p>
        </p:txBody>
      </p:sp>
      <p:sp>
        <p:nvSpPr>
          <p:cNvPr id="661" name="Google Shape;661;p22"/>
          <p:cNvSpPr/>
          <p:nvPr/>
        </p:nvSpPr>
        <p:spPr>
          <a:xfrm>
            <a:off x="8927093" y="6117620"/>
            <a:ext cx="1151100" cy="482100"/>
          </a:xfrm>
          <a:prstGeom prst="roundRect">
            <a:avLst>
              <a:gd fmla="val 13623" name="adj"/>
            </a:avLst>
          </a:prstGeom>
          <a:solidFill>
            <a:schemeClr val="accent3"/>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latin typeface="Poppins SemiBold"/>
                <a:ea typeface="Poppins SemiBold"/>
                <a:cs typeface="Poppins SemiBold"/>
                <a:sym typeface="Poppins SemiBold"/>
              </a:rPr>
              <a:t>3.2</a:t>
            </a:r>
            <a:endParaRPr>
              <a:latin typeface="Poppins SemiBold"/>
              <a:ea typeface="Poppins SemiBold"/>
              <a:cs typeface="Poppins SemiBold"/>
              <a:sym typeface="Poppins SemiBold"/>
            </a:endParaRPr>
          </a:p>
        </p:txBody>
      </p:sp>
      <p:sp>
        <p:nvSpPr>
          <p:cNvPr id="662" name="Google Shape;662;p22"/>
          <p:cNvSpPr/>
          <p:nvPr/>
        </p:nvSpPr>
        <p:spPr>
          <a:xfrm>
            <a:off x="10245135" y="3199045"/>
            <a:ext cx="1151100" cy="482100"/>
          </a:xfrm>
          <a:prstGeom prst="roundRect">
            <a:avLst>
              <a:gd fmla="val 13623" name="adj"/>
            </a:avLst>
          </a:prstGeom>
          <a:solidFill>
            <a:srgbClr val="000000"/>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solidFill>
                  <a:srgbClr val="FFFFFF"/>
                </a:solidFill>
                <a:latin typeface="Poppins SemiBold"/>
                <a:ea typeface="Poppins SemiBold"/>
                <a:cs typeface="Poppins SemiBold"/>
                <a:sym typeface="Poppins SemiBold"/>
              </a:rPr>
              <a:t>4.5</a:t>
            </a:r>
            <a:endParaRPr>
              <a:latin typeface="Poppins SemiBold"/>
              <a:ea typeface="Poppins SemiBold"/>
              <a:cs typeface="Poppins SemiBold"/>
              <a:sym typeface="Poppins SemiBold"/>
            </a:endParaRPr>
          </a:p>
        </p:txBody>
      </p:sp>
      <p:sp>
        <p:nvSpPr>
          <p:cNvPr id="663" name="Google Shape;663;p22"/>
          <p:cNvSpPr/>
          <p:nvPr/>
        </p:nvSpPr>
        <p:spPr>
          <a:xfrm>
            <a:off x="10263777" y="3923706"/>
            <a:ext cx="1151100" cy="482100"/>
          </a:xfrm>
          <a:prstGeom prst="roundRect">
            <a:avLst>
              <a:gd fmla="val 13623" name="adj"/>
            </a:avLst>
          </a:prstGeom>
          <a:solidFill>
            <a:schemeClr val="accent3"/>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latin typeface="Poppins SemiBold"/>
                <a:ea typeface="Poppins SemiBold"/>
                <a:cs typeface="Poppins SemiBold"/>
                <a:sym typeface="Poppins SemiBold"/>
              </a:rPr>
              <a:t>3.8</a:t>
            </a:r>
            <a:endParaRPr>
              <a:latin typeface="Poppins SemiBold"/>
              <a:ea typeface="Poppins SemiBold"/>
              <a:cs typeface="Poppins SemiBold"/>
              <a:sym typeface="Poppins SemiBold"/>
            </a:endParaRPr>
          </a:p>
        </p:txBody>
      </p:sp>
      <p:sp>
        <p:nvSpPr>
          <p:cNvPr id="664" name="Google Shape;664;p22"/>
          <p:cNvSpPr/>
          <p:nvPr/>
        </p:nvSpPr>
        <p:spPr>
          <a:xfrm>
            <a:off x="10245131" y="4648367"/>
            <a:ext cx="1151100" cy="482100"/>
          </a:xfrm>
          <a:prstGeom prst="roundRect">
            <a:avLst>
              <a:gd fmla="val 13623" name="adj"/>
            </a:avLst>
          </a:prstGeom>
          <a:solidFill>
            <a:schemeClr val="accent3"/>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latin typeface="Poppins SemiBold"/>
                <a:ea typeface="Poppins SemiBold"/>
                <a:cs typeface="Poppins SemiBold"/>
                <a:sym typeface="Poppins SemiBold"/>
              </a:rPr>
              <a:t>3.5</a:t>
            </a:r>
            <a:endParaRPr>
              <a:latin typeface="Poppins SemiBold"/>
              <a:ea typeface="Poppins SemiBold"/>
              <a:cs typeface="Poppins SemiBold"/>
              <a:sym typeface="Poppins SemiBold"/>
            </a:endParaRPr>
          </a:p>
        </p:txBody>
      </p:sp>
      <p:sp>
        <p:nvSpPr>
          <p:cNvPr id="665" name="Google Shape;665;p22"/>
          <p:cNvSpPr/>
          <p:nvPr/>
        </p:nvSpPr>
        <p:spPr>
          <a:xfrm>
            <a:off x="10245131" y="5373028"/>
            <a:ext cx="1151100" cy="482100"/>
          </a:xfrm>
          <a:prstGeom prst="roundRect">
            <a:avLst>
              <a:gd fmla="val 13623" name="adj"/>
            </a:avLst>
          </a:prstGeom>
          <a:solidFill>
            <a:schemeClr val="accent3"/>
          </a:solidFill>
          <a:ln>
            <a:noFill/>
          </a:ln>
        </p:spPr>
        <p:txBody>
          <a:bodyPr anchorCtr="0" anchor="ctr" bIns="73150" lIns="91425" spcFirstLastPara="1" rIns="91425" wrap="square" tIns="45700">
            <a:noAutofit/>
          </a:bodyPr>
          <a:lstStyle/>
          <a:p>
            <a:pPr indent="0" lvl="0" marL="0" marR="0" rtl="0" algn="ctr">
              <a:spcBef>
                <a:spcPts val="0"/>
              </a:spcBef>
              <a:spcAft>
                <a:spcPts val="0"/>
              </a:spcAft>
              <a:buNone/>
            </a:pPr>
            <a:r>
              <a:rPr lang="en-US" sz="1600">
                <a:latin typeface="Poppins SemiBold"/>
                <a:ea typeface="Poppins SemiBold"/>
                <a:cs typeface="Poppins SemiBold"/>
                <a:sym typeface="Poppins SemiBold"/>
              </a:rPr>
              <a:t>3.9</a:t>
            </a:r>
            <a:endParaRPr>
              <a:latin typeface="Poppins SemiBold"/>
              <a:ea typeface="Poppins SemiBold"/>
              <a:cs typeface="Poppins SemiBold"/>
              <a:sym typeface="Poppins SemiBold"/>
            </a:endParaRPr>
          </a:p>
        </p:txBody>
      </p:sp>
      <p:sp>
        <p:nvSpPr>
          <p:cNvPr id="666" name="Google Shape;666;p22"/>
          <p:cNvSpPr/>
          <p:nvPr/>
        </p:nvSpPr>
        <p:spPr>
          <a:xfrm>
            <a:off x="10237370" y="6097690"/>
            <a:ext cx="1151100" cy="482100"/>
          </a:xfrm>
          <a:prstGeom prst="roundRect">
            <a:avLst>
              <a:gd fmla="val 13623" name="adj"/>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Poppins SemiBold"/>
                <a:ea typeface="Poppins SemiBold"/>
                <a:cs typeface="Poppins SemiBold"/>
                <a:sym typeface="Poppins SemiBold"/>
              </a:rPr>
              <a:t>2.8</a:t>
            </a:r>
            <a:endParaRPr>
              <a:latin typeface="Poppins SemiBold"/>
              <a:ea typeface="Poppins SemiBold"/>
              <a:cs typeface="Poppins SemiBold"/>
              <a:sym typeface="Poppins SemiBold"/>
            </a:endParaRPr>
          </a:p>
        </p:txBody>
      </p:sp>
      <p:grpSp>
        <p:nvGrpSpPr>
          <p:cNvPr id="667" name="Google Shape;667;p22"/>
          <p:cNvGrpSpPr/>
          <p:nvPr/>
        </p:nvGrpSpPr>
        <p:grpSpPr>
          <a:xfrm>
            <a:off x="6288222" y="3001256"/>
            <a:ext cx="1188535" cy="70905"/>
            <a:chOff x="6202087" y="2009904"/>
            <a:chExt cx="1250694" cy="74613"/>
          </a:xfrm>
        </p:grpSpPr>
        <p:sp>
          <p:nvSpPr>
            <p:cNvPr id="668" name="Google Shape;668;p22"/>
            <p:cNvSpPr/>
            <p:nvPr/>
          </p:nvSpPr>
          <p:spPr>
            <a:xfrm flipH="1">
              <a:off x="6735257" y="2009904"/>
              <a:ext cx="183524" cy="74613"/>
            </a:xfrm>
            <a:custGeom>
              <a:rect b="b" l="l" r="r" t="t"/>
              <a:pathLst>
                <a:path extrusionOk="0" h="1658064" w="4078319">
                  <a:moveTo>
                    <a:pt x="4078320" y="0"/>
                  </a:moveTo>
                  <a:cubicBezTo>
                    <a:pt x="3479864" y="0"/>
                    <a:pt x="2881313" y="296228"/>
                    <a:pt x="2539270" y="888587"/>
                  </a:cubicBezTo>
                  <a:lnTo>
                    <a:pt x="2123027" y="1609630"/>
                  </a:lnTo>
                  <a:cubicBezTo>
                    <a:pt x="2085689" y="1674209"/>
                    <a:pt x="1992535" y="1674209"/>
                    <a:pt x="1955292" y="1609630"/>
                  </a:cubicBezTo>
                  <a:lnTo>
                    <a:pt x="1538954" y="888587"/>
                  </a:lnTo>
                  <a:cubicBezTo>
                    <a:pt x="1196912" y="296228"/>
                    <a:pt x="598456" y="0"/>
                    <a:pt x="0" y="0"/>
                  </a:cubicBezTo>
                </a:path>
              </a:pathLst>
            </a:custGeom>
            <a:noFill/>
            <a:ln cap="rnd"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669" name="Google Shape;669;p22"/>
            <p:cNvCxnSpPr>
              <a:endCxn id="668" idx="0"/>
            </p:cNvCxnSpPr>
            <p:nvPr/>
          </p:nvCxnSpPr>
          <p:spPr>
            <a:xfrm>
              <a:off x="6202087" y="2009906"/>
              <a:ext cx="534000" cy="0"/>
            </a:xfrm>
            <a:prstGeom prst="straightConnector1">
              <a:avLst/>
            </a:prstGeom>
            <a:noFill/>
            <a:ln cap="rnd" cmpd="sng" w="9525">
              <a:solidFill>
                <a:schemeClr val="accent1"/>
              </a:solidFill>
              <a:prstDash val="solid"/>
              <a:miter lim="800000"/>
              <a:headEnd len="sm" w="sm" type="none"/>
              <a:tailEnd len="sm" w="sm" type="none"/>
            </a:ln>
          </p:spPr>
        </p:cxnSp>
        <p:cxnSp>
          <p:nvCxnSpPr>
            <p:cNvPr id="670" name="Google Shape;670;p22"/>
            <p:cNvCxnSpPr>
              <a:stCxn id="668" idx="5"/>
            </p:cNvCxnSpPr>
            <p:nvPr/>
          </p:nvCxnSpPr>
          <p:spPr>
            <a:xfrm>
              <a:off x="6918781" y="2009904"/>
              <a:ext cx="534000" cy="0"/>
            </a:xfrm>
            <a:prstGeom prst="straightConnector1">
              <a:avLst/>
            </a:prstGeom>
            <a:noFill/>
            <a:ln cap="rnd" cmpd="sng" w="9525">
              <a:solidFill>
                <a:schemeClr val="accent1"/>
              </a:solidFill>
              <a:prstDash val="solid"/>
              <a:miter lim="800000"/>
              <a:headEnd len="sm" w="sm" type="none"/>
              <a:tailEnd len="sm" w="sm" type="none"/>
            </a:ln>
          </p:spPr>
        </p:cxnSp>
      </p:grpSp>
      <p:grpSp>
        <p:nvGrpSpPr>
          <p:cNvPr id="671" name="Google Shape;671;p22"/>
          <p:cNvGrpSpPr/>
          <p:nvPr/>
        </p:nvGrpSpPr>
        <p:grpSpPr>
          <a:xfrm>
            <a:off x="7589177" y="3001256"/>
            <a:ext cx="1188535" cy="70905"/>
            <a:chOff x="6202087" y="2009904"/>
            <a:chExt cx="1250694" cy="74613"/>
          </a:xfrm>
        </p:grpSpPr>
        <p:sp>
          <p:nvSpPr>
            <p:cNvPr id="672" name="Google Shape;672;p22"/>
            <p:cNvSpPr/>
            <p:nvPr/>
          </p:nvSpPr>
          <p:spPr>
            <a:xfrm flipH="1">
              <a:off x="6735257" y="2009904"/>
              <a:ext cx="183524" cy="74613"/>
            </a:xfrm>
            <a:custGeom>
              <a:rect b="b" l="l" r="r" t="t"/>
              <a:pathLst>
                <a:path extrusionOk="0" h="1658064" w="4078319">
                  <a:moveTo>
                    <a:pt x="4078320" y="0"/>
                  </a:moveTo>
                  <a:cubicBezTo>
                    <a:pt x="3479864" y="0"/>
                    <a:pt x="2881313" y="296228"/>
                    <a:pt x="2539270" y="888587"/>
                  </a:cubicBezTo>
                  <a:lnTo>
                    <a:pt x="2123027" y="1609630"/>
                  </a:lnTo>
                  <a:cubicBezTo>
                    <a:pt x="2085689" y="1674209"/>
                    <a:pt x="1992535" y="1674209"/>
                    <a:pt x="1955292" y="1609630"/>
                  </a:cubicBezTo>
                  <a:lnTo>
                    <a:pt x="1538954" y="888587"/>
                  </a:lnTo>
                  <a:cubicBezTo>
                    <a:pt x="1196912" y="296228"/>
                    <a:pt x="598456" y="0"/>
                    <a:pt x="0" y="0"/>
                  </a:cubicBezTo>
                </a:path>
              </a:pathLst>
            </a:custGeom>
            <a:noFill/>
            <a:ln cap="rnd"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673" name="Google Shape;673;p22"/>
            <p:cNvCxnSpPr>
              <a:endCxn id="672" idx="0"/>
            </p:cNvCxnSpPr>
            <p:nvPr/>
          </p:nvCxnSpPr>
          <p:spPr>
            <a:xfrm>
              <a:off x="6202087" y="2009906"/>
              <a:ext cx="534000" cy="0"/>
            </a:xfrm>
            <a:prstGeom prst="straightConnector1">
              <a:avLst/>
            </a:prstGeom>
            <a:noFill/>
            <a:ln cap="rnd" cmpd="sng" w="9525">
              <a:solidFill>
                <a:schemeClr val="accent1"/>
              </a:solidFill>
              <a:prstDash val="solid"/>
              <a:miter lim="800000"/>
              <a:headEnd len="sm" w="sm" type="none"/>
              <a:tailEnd len="sm" w="sm" type="none"/>
            </a:ln>
          </p:spPr>
        </p:cxnSp>
        <p:cxnSp>
          <p:nvCxnSpPr>
            <p:cNvPr id="674" name="Google Shape;674;p22"/>
            <p:cNvCxnSpPr>
              <a:stCxn id="672" idx="5"/>
            </p:cNvCxnSpPr>
            <p:nvPr/>
          </p:nvCxnSpPr>
          <p:spPr>
            <a:xfrm>
              <a:off x="6918781" y="2009904"/>
              <a:ext cx="534000" cy="0"/>
            </a:xfrm>
            <a:prstGeom prst="straightConnector1">
              <a:avLst/>
            </a:prstGeom>
            <a:noFill/>
            <a:ln cap="rnd" cmpd="sng" w="9525">
              <a:solidFill>
                <a:schemeClr val="accent1"/>
              </a:solidFill>
              <a:prstDash val="solid"/>
              <a:miter lim="800000"/>
              <a:headEnd len="sm" w="sm" type="none"/>
              <a:tailEnd len="sm" w="sm" type="none"/>
            </a:ln>
          </p:spPr>
        </p:cxnSp>
      </p:grpSp>
      <p:grpSp>
        <p:nvGrpSpPr>
          <p:cNvPr id="675" name="Google Shape;675;p22"/>
          <p:cNvGrpSpPr/>
          <p:nvPr/>
        </p:nvGrpSpPr>
        <p:grpSpPr>
          <a:xfrm>
            <a:off x="8889656" y="3001256"/>
            <a:ext cx="1188535" cy="70905"/>
            <a:chOff x="6202087" y="2009904"/>
            <a:chExt cx="1250694" cy="74613"/>
          </a:xfrm>
        </p:grpSpPr>
        <p:sp>
          <p:nvSpPr>
            <p:cNvPr id="676" name="Google Shape;676;p22"/>
            <p:cNvSpPr/>
            <p:nvPr/>
          </p:nvSpPr>
          <p:spPr>
            <a:xfrm flipH="1">
              <a:off x="6735257" y="2009904"/>
              <a:ext cx="183524" cy="74613"/>
            </a:xfrm>
            <a:custGeom>
              <a:rect b="b" l="l" r="r" t="t"/>
              <a:pathLst>
                <a:path extrusionOk="0" h="1658064" w="4078319">
                  <a:moveTo>
                    <a:pt x="4078320" y="0"/>
                  </a:moveTo>
                  <a:cubicBezTo>
                    <a:pt x="3479864" y="0"/>
                    <a:pt x="2881313" y="296228"/>
                    <a:pt x="2539270" y="888587"/>
                  </a:cubicBezTo>
                  <a:lnTo>
                    <a:pt x="2123027" y="1609630"/>
                  </a:lnTo>
                  <a:cubicBezTo>
                    <a:pt x="2085689" y="1674209"/>
                    <a:pt x="1992535" y="1674209"/>
                    <a:pt x="1955292" y="1609630"/>
                  </a:cubicBezTo>
                  <a:lnTo>
                    <a:pt x="1538954" y="888587"/>
                  </a:lnTo>
                  <a:cubicBezTo>
                    <a:pt x="1196912" y="296228"/>
                    <a:pt x="598456" y="0"/>
                    <a:pt x="0" y="0"/>
                  </a:cubicBezTo>
                </a:path>
              </a:pathLst>
            </a:custGeom>
            <a:noFill/>
            <a:ln cap="rnd"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677" name="Google Shape;677;p22"/>
            <p:cNvCxnSpPr>
              <a:endCxn id="676" idx="0"/>
            </p:cNvCxnSpPr>
            <p:nvPr/>
          </p:nvCxnSpPr>
          <p:spPr>
            <a:xfrm>
              <a:off x="6202087" y="2009906"/>
              <a:ext cx="534000" cy="0"/>
            </a:xfrm>
            <a:prstGeom prst="straightConnector1">
              <a:avLst/>
            </a:prstGeom>
            <a:noFill/>
            <a:ln cap="rnd" cmpd="sng" w="9525">
              <a:solidFill>
                <a:schemeClr val="accent1"/>
              </a:solidFill>
              <a:prstDash val="solid"/>
              <a:miter lim="800000"/>
              <a:headEnd len="sm" w="sm" type="none"/>
              <a:tailEnd len="sm" w="sm" type="none"/>
            </a:ln>
          </p:spPr>
        </p:cxnSp>
        <p:cxnSp>
          <p:nvCxnSpPr>
            <p:cNvPr id="678" name="Google Shape;678;p22"/>
            <p:cNvCxnSpPr>
              <a:stCxn id="676" idx="5"/>
            </p:cNvCxnSpPr>
            <p:nvPr/>
          </p:nvCxnSpPr>
          <p:spPr>
            <a:xfrm>
              <a:off x="6918781" y="2009904"/>
              <a:ext cx="534000" cy="0"/>
            </a:xfrm>
            <a:prstGeom prst="straightConnector1">
              <a:avLst/>
            </a:prstGeom>
            <a:noFill/>
            <a:ln cap="rnd" cmpd="sng" w="9525">
              <a:solidFill>
                <a:schemeClr val="accent1"/>
              </a:solidFill>
              <a:prstDash val="solid"/>
              <a:miter lim="800000"/>
              <a:headEnd len="sm" w="sm" type="none"/>
              <a:tailEnd len="sm" w="sm" type="none"/>
            </a:ln>
          </p:spPr>
        </p:cxnSp>
      </p:grpSp>
      <p:grpSp>
        <p:nvGrpSpPr>
          <p:cNvPr id="679" name="Google Shape;679;p22"/>
          <p:cNvGrpSpPr/>
          <p:nvPr/>
        </p:nvGrpSpPr>
        <p:grpSpPr>
          <a:xfrm>
            <a:off x="10218579" y="3001256"/>
            <a:ext cx="1188535" cy="70905"/>
            <a:chOff x="6202087" y="2009904"/>
            <a:chExt cx="1250694" cy="74613"/>
          </a:xfrm>
        </p:grpSpPr>
        <p:sp>
          <p:nvSpPr>
            <p:cNvPr id="680" name="Google Shape;680;p22"/>
            <p:cNvSpPr/>
            <p:nvPr/>
          </p:nvSpPr>
          <p:spPr>
            <a:xfrm flipH="1">
              <a:off x="6735257" y="2009904"/>
              <a:ext cx="183524" cy="74613"/>
            </a:xfrm>
            <a:custGeom>
              <a:rect b="b" l="l" r="r" t="t"/>
              <a:pathLst>
                <a:path extrusionOk="0" h="1658064" w="4078319">
                  <a:moveTo>
                    <a:pt x="4078320" y="0"/>
                  </a:moveTo>
                  <a:cubicBezTo>
                    <a:pt x="3479864" y="0"/>
                    <a:pt x="2881313" y="296228"/>
                    <a:pt x="2539270" y="888587"/>
                  </a:cubicBezTo>
                  <a:lnTo>
                    <a:pt x="2123027" y="1609630"/>
                  </a:lnTo>
                  <a:cubicBezTo>
                    <a:pt x="2085689" y="1674209"/>
                    <a:pt x="1992535" y="1674209"/>
                    <a:pt x="1955292" y="1609630"/>
                  </a:cubicBezTo>
                  <a:lnTo>
                    <a:pt x="1538954" y="888587"/>
                  </a:lnTo>
                  <a:cubicBezTo>
                    <a:pt x="1196912" y="296228"/>
                    <a:pt x="598456" y="0"/>
                    <a:pt x="0" y="0"/>
                  </a:cubicBezTo>
                </a:path>
              </a:pathLst>
            </a:custGeom>
            <a:noFill/>
            <a:ln cap="rnd"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681" name="Google Shape;681;p22"/>
            <p:cNvCxnSpPr>
              <a:endCxn id="680" idx="0"/>
            </p:cNvCxnSpPr>
            <p:nvPr/>
          </p:nvCxnSpPr>
          <p:spPr>
            <a:xfrm>
              <a:off x="6202087" y="2009906"/>
              <a:ext cx="534000" cy="0"/>
            </a:xfrm>
            <a:prstGeom prst="straightConnector1">
              <a:avLst/>
            </a:prstGeom>
            <a:noFill/>
            <a:ln cap="rnd" cmpd="sng" w="9525">
              <a:solidFill>
                <a:schemeClr val="accent1"/>
              </a:solidFill>
              <a:prstDash val="solid"/>
              <a:miter lim="800000"/>
              <a:headEnd len="sm" w="sm" type="none"/>
              <a:tailEnd len="sm" w="sm" type="none"/>
            </a:ln>
          </p:spPr>
        </p:cxnSp>
        <p:cxnSp>
          <p:nvCxnSpPr>
            <p:cNvPr id="682" name="Google Shape;682;p22"/>
            <p:cNvCxnSpPr>
              <a:stCxn id="680" idx="5"/>
            </p:cNvCxnSpPr>
            <p:nvPr/>
          </p:nvCxnSpPr>
          <p:spPr>
            <a:xfrm>
              <a:off x="6918781" y="2009904"/>
              <a:ext cx="534000" cy="0"/>
            </a:xfrm>
            <a:prstGeom prst="straightConnector1">
              <a:avLst/>
            </a:prstGeom>
            <a:noFill/>
            <a:ln cap="rnd" cmpd="sng" w="9525">
              <a:solidFill>
                <a:schemeClr val="accent1"/>
              </a:solidFill>
              <a:prstDash val="solid"/>
              <a:miter lim="800000"/>
              <a:headEnd len="sm" w="sm" type="none"/>
              <a:tailEnd len="sm" w="sm" type="none"/>
            </a:ln>
          </p:spPr>
        </p:cxnSp>
      </p:grpSp>
      <p:sp>
        <p:nvSpPr>
          <p:cNvPr id="683" name="Google Shape;683;p22"/>
          <p:cNvSpPr txBox="1"/>
          <p:nvPr/>
        </p:nvSpPr>
        <p:spPr>
          <a:xfrm>
            <a:off x="1221500" y="3323097"/>
            <a:ext cx="47811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Medium"/>
              <a:buNone/>
            </a:pPr>
            <a:r>
              <a:rPr i="0" lang="en-US" sz="1000" u="none" cap="none" strike="noStrike">
                <a:latin typeface="Poppins"/>
                <a:ea typeface="Poppins"/>
                <a:cs typeface="Poppins"/>
                <a:sym typeface="Poppins"/>
              </a:rPr>
              <a:t>Leadership have a clear vision for AI adoption across the organization</a:t>
            </a:r>
            <a:endParaRPr sz="1000">
              <a:latin typeface="Poppins"/>
              <a:ea typeface="Poppins"/>
              <a:cs typeface="Poppins"/>
              <a:sym typeface="Poppins"/>
            </a:endParaRPr>
          </a:p>
        </p:txBody>
      </p:sp>
      <p:sp>
        <p:nvSpPr>
          <p:cNvPr id="684" name="Google Shape;684;p22"/>
          <p:cNvSpPr txBox="1"/>
          <p:nvPr/>
        </p:nvSpPr>
        <p:spPr>
          <a:xfrm>
            <a:off x="520793" y="3264622"/>
            <a:ext cx="684300" cy="36930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6E89C0"/>
              </a:buClr>
              <a:buSzPts val="1800"/>
              <a:buFont typeface="Montserrat SemiBold"/>
              <a:buNone/>
            </a:pPr>
            <a:r>
              <a:rPr i="0" lang="en-US" sz="1800" u="none" cap="none" strike="noStrike">
                <a:latin typeface="Poppins SemiBold"/>
                <a:ea typeface="Poppins SemiBold"/>
                <a:cs typeface="Poppins SemiBold"/>
                <a:sym typeface="Poppins SemiBold"/>
              </a:rPr>
              <a:t>01</a:t>
            </a:r>
            <a:endParaRPr>
              <a:latin typeface="Poppins SemiBold"/>
              <a:ea typeface="Poppins SemiBold"/>
              <a:cs typeface="Poppins SemiBold"/>
              <a:sym typeface="Poppins SemiBold"/>
            </a:endParaRPr>
          </a:p>
        </p:txBody>
      </p:sp>
      <p:sp>
        <p:nvSpPr>
          <p:cNvPr id="685" name="Google Shape;685;p22"/>
          <p:cNvSpPr txBox="1"/>
          <p:nvPr/>
        </p:nvSpPr>
        <p:spPr>
          <a:xfrm>
            <a:off x="1221500" y="4052742"/>
            <a:ext cx="43770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Medium"/>
              <a:buNone/>
            </a:pPr>
            <a:r>
              <a:rPr i="0" lang="en-US" sz="1000" u="none" cap="none" strike="noStrike">
                <a:latin typeface="Poppins"/>
                <a:ea typeface="Poppins"/>
                <a:cs typeface="Poppins"/>
                <a:sym typeface="Poppins"/>
              </a:rPr>
              <a:t>Leadership is committed to driving and sustaining AI initiatives</a:t>
            </a:r>
            <a:endParaRPr sz="1000">
              <a:latin typeface="Poppins"/>
              <a:ea typeface="Poppins"/>
              <a:cs typeface="Poppins"/>
              <a:sym typeface="Poppins"/>
            </a:endParaRPr>
          </a:p>
        </p:txBody>
      </p:sp>
      <p:sp>
        <p:nvSpPr>
          <p:cNvPr id="686" name="Google Shape;686;p22"/>
          <p:cNvSpPr txBox="1"/>
          <p:nvPr/>
        </p:nvSpPr>
        <p:spPr>
          <a:xfrm>
            <a:off x="446517" y="3994263"/>
            <a:ext cx="758400" cy="36930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6E89C0"/>
              </a:buClr>
              <a:buSzPts val="1800"/>
              <a:buFont typeface="Montserrat SemiBold"/>
              <a:buNone/>
            </a:pPr>
            <a:r>
              <a:rPr i="0" lang="en-US" sz="1800" u="none" cap="none" strike="noStrike">
                <a:latin typeface="Poppins SemiBold"/>
                <a:ea typeface="Poppins SemiBold"/>
                <a:cs typeface="Poppins SemiBold"/>
                <a:sym typeface="Poppins SemiBold"/>
              </a:rPr>
              <a:t>02</a:t>
            </a:r>
            <a:endParaRPr>
              <a:latin typeface="Poppins SemiBold"/>
              <a:ea typeface="Poppins SemiBold"/>
              <a:cs typeface="Poppins SemiBold"/>
              <a:sym typeface="Poppins SemiBold"/>
            </a:endParaRPr>
          </a:p>
        </p:txBody>
      </p:sp>
      <p:sp>
        <p:nvSpPr>
          <p:cNvPr id="687" name="Google Shape;687;p22"/>
          <p:cNvSpPr txBox="1"/>
          <p:nvPr/>
        </p:nvSpPr>
        <p:spPr>
          <a:xfrm>
            <a:off x="1221500" y="4782386"/>
            <a:ext cx="46623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Medium"/>
              <a:buNone/>
            </a:pPr>
            <a:r>
              <a:rPr i="0" lang="en-US" sz="1000" u="none" cap="none" strike="noStrike">
                <a:latin typeface="Poppins"/>
                <a:ea typeface="Poppins"/>
                <a:cs typeface="Poppins"/>
                <a:sym typeface="Poppins"/>
              </a:rPr>
              <a:t>Managers are prepared to sponsor and advocate for AI investments</a:t>
            </a:r>
            <a:endParaRPr sz="1000">
              <a:latin typeface="Poppins"/>
              <a:ea typeface="Poppins"/>
              <a:cs typeface="Poppins"/>
              <a:sym typeface="Poppins"/>
            </a:endParaRPr>
          </a:p>
        </p:txBody>
      </p:sp>
      <p:sp>
        <p:nvSpPr>
          <p:cNvPr id="688" name="Google Shape;688;p22"/>
          <p:cNvSpPr txBox="1"/>
          <p:nvPr/>
        </p:nvSpPr>
        <p:spPr>
          <a:xfrm>
            <a:off x="446517" y="4723904"/>
            <a:ext cx="758400" cy="36930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6E89C0"/>
              </a:buClr>
              <a:buSzPts val="1800"/>
              <a:buFont typeface="Montserrat SemiBold"/>
              <a:buNone/>
            </a:pPr>
            <a:r>
              <a:rPr i="0" lang="en-US" sz="1800" u="none" cap="none" strike="noStrike">
                <a:latin typeface="Poppins SemiBold"/>
                <a:ea typeface="Poppins SemiBold"/>
                <a:cs typeface="Poppins SemiBold"/>
                <a:sym typeface="Poppins SemiBold"/>
              </a:rPr>
              <a:t>03</a:t>
            </a:r>
            <a:endParaRPr>
              <a:latin typeface="Poppins SemiBold"/>
              <a:ea typeface="Poppins SemiBold"/>
              <a:cs typeface="Poppins SemiBold"/>
              <a:sym typeface="Poppins SemiBold"/>
            </a:endParaRPr>
          </a:p>
        </p:txBody>
      </p:sp>
      <p:sp>
        <p:nvSpPr>
          <p:cNvPr id="689" name="Google Shape;689;p22"/>
          <p:cNvSpPr txBox="1"/>
          <p:nvPr/>
        </p:nvSpPr>
        <p:spPr>
          <a:xfrm>
            <a:off x="1221500" y="5512031"/>
            <a:ext cx="51186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Medium"/>
              <a:buNone/>
            </a:pPr>
            <a:r>
              <a:rPr i="0" lang="en-US" sz="1000" u="none" cap="none" strike="noStrike">
                <a:latin typeface="Poppins"/>
                <a:ea typeface="Poppins"/>
                <a:cs typeface="Poppins"/>
                <a:sym typeface="Poppins"/>
              </a:rPr>
              <a:t>Teams understand how AI initiatives align with overall business objectives</a:t>
            </a:r>
            <a:endParaRPr sz="1000">
              <a:latin typeface="Poppins"/>
              <a:ea typeface="Poppins"/>
              <a:cs typeface="Poppins"/>
              <a:sym typeface="Poppins"/>
            </a:endParaRPr>
          </a:p>
        </p:txBody>
      </p:sp>
      <p:sp>
        <p:nvSpPr>
          <p:cNvPr id="690" name="Google Shape;690;p22"/>
          <p:cNvSpPr txBox="1"/>
          <p:nvPr/>
        </p:nvSpPr>
        <p:spPr>
          <a:xfrm>
            <a:off x="410577" y="5453545"/>
            <a:ext cx="794700" cy="36930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6E89C0"/>
              </a:buClr>
              <a:buSzPts val="1800"/>
              <a:buFont typeface="Montserrat SemiBold"/>
              <a:buNone/>
            </a:pPr>
            <a:r>
              <a:rPr i="0" lang="en-US" sz="1800" u="none" cap="none" strike="noStrike">
                <a:latin typeface="Poppins SemiBold"/>
                <a:ea typeface="Poppins SemiBold"/>
                <a:cs typeface="Poppins SemiBold"/>
                <a:sym typeface="Poppins SemiBold"/>
              </a:rPr>
              <a:t>04</a:t>
            </a:r>
            <a:endParaRPr>
              <a:latin typeface="Poppins SemiBold"/>
              <a:ea typeface="Poppins SemiBold"/>
              <a:cs typeface="Poppins SemiBold"/>
              <a:sym typeface="Poppins SemiBold"/>
            </a:endParaRPr>
          </a:p>
        </p:txBody>
      </p:sp>
      <p:sp>
        <p:nvSpPr>
          <p:cNvPr id="691" name="Google Shape;691;p22"/>
          <p:cNvSpPr txBox="1"/>
          <p:nvPr/>
        </p:nvSpPr>
        <p:spPr>
          <a:xfrm>
            <a:off x="1221500" y="6241672"/>
            <a:ext cx="45093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Montserrat Medium"/>
              <a:buNone/>
            </a:pPr>
            <a:r>
              <a:rPr i="0" lang="en-US" sz="1000" u="none" cap="none" strike="noStrike">
                <a:latin typeface="Poppins"/>
                <a:ea typeface="Poppins"/>
                <a:cs typeface="Poppins"/>
                <a:sym typeface="Poppins"/>
              </a:rPr>
              <a:t>Teams have the resources to successfully implement AI solutions</a:t>
            </a:r>
            <a:endParaRPr sz="1000">
              <a:latin typeface="Poppins"/>
              <a:ea typeface="Poppins"/>
              <a:cs typeface="Poppins"/>
              <a:sym typeface="Poppins"/>
            </a:endParaRPr>
          </a:p>
        </p:txBody>
      </p:sp>
      <p:sp>
        <p:nvSpPr>
          <p:cNvPr id="692" name="Google Shape;692;p22"/>
          <p:cNvSpPr txBox="1"/>
          <p:nvPr/>
        </p:nvSpPr>
        <p:spPr>
          <a:xfrm>
            <a:off x="16675" y="6183174"/>
            <a:ext cx="1188600" cy="369300"/>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6E89C0"/>
              </a:buClr>
              <a:buSzPts val="1800"/>
              <a:buFont typeface="Montserrat SemiBold"/>
              <a:buNone/>
            </a:pPr>
            <a:r>
              <a:rPr i="0" lang="en-US" sz="1800" u="none" cap="none" strike="noStrike">
                <a:latin typeface="Poppins SemiBold"/>
                <a:ea typeface="Poppins SemiBold"/>
                <a:cs typeface="Poppins SemiBold"/>
                <a:sym typeface="Poppins SemiBold"/>
              </a:rPr>
              <a:t>05</a:t>
            </a:r>
            <a:endParaRPr>
              <a:latin typeface="Poppins SemiBold"/>
              <a:ea typeface="Poppins SemiBold"/>
              <a:cs typeface="Poppins SemiBold"/>
              <a:sym typeface="Poppins SemiBold"/>
            </a:endParaRPr>
          </a:p>
        </p:txBody>
      </p:sp>
      <p:grpSp>
        <p:nvGrpSpPr>
          <p:cNvPr id="693" name="Google Shape;693;p22"/>
          <p:cNvGrpSpPr/>
          <p:nvPr/>
        </p:nvGrpSpPr>
        <p:grpSpPr>
          <a:xfrm>
            <a:off x="756288" y="3804848"/>
            <a:ext cx="10677170" cy="2188875"/>
            <a:chOff x="710001" y="3000110"/>
            <a:chExt cx="10906200" cy="2303352"/>
          </a:xfrm>
        </p:grpSpPr>
        <p:cxnSp>
          <p:nvCxnSpPr>
            <p:cNvPr id="694" name="Google Shape;694;p22"/>
            <p:cNvCxnSpPr/>
            <p:nvPr/>
          </p:nvCxnSpPr>
          <p:spPr>
            <a:xfrm>
              <a:off x="710001" y="5303462"/>
              <a:ext cx="10906200" cy="0"/>
            </a:xfrm>
            <a:prstGeom prst="straightConnector1">
              <a:avLst/>
            </a:prstGeom>
            <a:noFill/>
            <a:ln cap="flat" cmpd="sng" w="9525">
              <a:solidFill>
                <a:schemeClr val="accent4">
                  <a:alpha val="24710"/>
                </a:schemeClr>
              </a:solidFill>
              <a:prstDash val="dash"/>
              <a:miter lim="800000"/>
              <a:headEnd len="sm" w="sm" type="none"/>
              <a:tailEnd len="sm" w="sm" type="none"/>
            </a:ln>
          </p:spPr>
        </p:cxnSp>
        <p:cxnSp>
          <p:nvCxnSpPr>
            <p:cNvPr id="695" name="Google Shape;695;p22"/>
            <p:cNvCxnSpPr/>
            <p:nvPr/>
          </p:nvCxnSpPr>
          <p:spPr>
            <a:xfrm>
              <a:off x="710001" y="4535678"/>
              <a:ext cx="10906200" cy="0"/>
            </a:xfrm>
            <a:prstGeom prst="straightConnector1">
              <a:avLst/>
            </a:prstGeom>
            <a:noFill/>
            <a:ln cap="flat" cmpd="sng" w="9525">
              <a:solidFill>
                <a:schemeClr val="accent4">
                  <a:alpha val="24710"/>
                </a:schemeClr>
              </a:solidFill>
              <a:prstDash val="dash"/>
              <a:miter lim="800000"/>
              <a:headEnd len="sm" w="sm" type="none"/>
              <a:tailEnd len="sm" w="sm" type="none"/>
            </a:ln>
          </p:spPr>
        </p:cxnSp>
        <p:cxnSp>
          <p:nvCxnSpPr>
            <p:cNvPr id="696" name="Google Shape;696;p22"/>
            <p:cNvCxnSpPr/>
            <p:nvPr/>
          </p:nvCxnSpPr>
          <p:spPr>
            <a:xfrm>
              <a:off x="710001" y="3767894"/>
              <a:ext cx="10906200" cy="0"/>
            </a:xfrm>
            <a:prstGeom prst="straightConnector1">
              <a:avLst/>
            </a:prstGeom>
            <a:noFill/>
            <a:ln cap="flat" cmpd="sng" w="9525">
              <a:solidFill>
                <a:schemeClr val="accent4">
                  <a:alpha val="24710"/>
                </a:schemeClr>
              </a:solidFill>
              <a:prstDash val="dash"/>
              <a:miter lim="800000"/>
              <a:headEnd len="sm" w="sm" type="none"/>
              <a:tailEnd len="sm" w="sm" type="none"/>
            </a:ln>
          </p:spPr>
        </p:cxnSp>
        <p:cxnSp>
          <p:nvCxnSpPr>
            <p:cNvPr id="697" name="Google Shape;697;p22"/>
            <p:cNvCxnSpPr/>
            <p:nvPr/>
          </p:nvCxnSpPr>
          <p:spPr>
            <a:xfrm>
              <a:off x="710001" y="3000110"/>
              <a:ext cx="10906200" cy="0"/>
            </a:xfrm>
            <a:prstGeom prst="straightConnector1">
              <a:avLst/>
            </a:prstGeom>
            <a:noFill/>
            <a:ln cap="flat" cmpd="sng" w="9525">
              <a:solidFill>
                <a:schemeClr val="accent4">
                  <a:alpha val="24710"/>
                </a:schemeClr>
              </a:solidFill>
              <a:prstDash val="dash"/>
              <a:miter lim="800000"/>
              <a:headEnd len="sm" w="sm" type="none"/>
              <a:tailEnd len="sm" w="sm" type="none"/>
            </a:ln>
          </p:spPr>
        </p:cxnSp>
      </p:grpSp>
      <p:grpSp>
        <p:nvGrpSpPr>
          <p:cNvPr id="698" name="Google Shape;698;p22"/>
          <p:cNvGrpSpPr/>
          <p:nvPr/>
        </p:nvGrpSpPr>
        <p:grpSpPr>
          <a:xfrm>
            <a:off x="756279" y="3001190"/>
            <a:ext cx="5264447" cy="70897"/>
            <a:chOff x="747445" y="2009904"/>
            <a:chExt cx="5210776" cy="74613"/>
          </a:xfrm>
        </p:grpSpPr>
        <p:sp>
          <p:nvSpPr>
            <p:cNvPr id="699" name="Google Shape;699;p22"/>
            <p:cNvSpPr/>
            <p:nvPr/>
          </p:nvSpPr>
          <p:spPr>
            <a:xfrm flipH="1">
              <a:off x="3260697" y="2009904"/>
              <a:ext cx="183524" cy="74613"/>
            </a:xfrm>
            <a:custGeom>
              <a:rect b="b" l="l" r="r" t="t"/>
              <a:pathLst>
                <a:path extrusionOk="0" h="1658064" w="4078319">
                  <a:moveTo>
                    <a:pt x="4078320" y="0"/>
                  </a:moveTo>
                  <a:cubicBezTo>
                    <a:pt x="3479864" y="0"/>
                    <a:pt x="2881313" y="296228"/>
                    <a:pt x="2539270" y="888587"/>
                  </a:cubicBezTo>
                  <a:lnTo>
                    <a:pt x="2123027" y="1609630"/>
                  </a:lnTo>
                  <a:cubicBezTo>
                    <a:pt x="2085689" y="1674209"/>
                    <a:pt x="1992535" y="1674209"/>
                    <a:pt x="1955292" y="1609630"/>
                  </a:cubicBezTo>
                  <a:lnTo>
                    <a:pt x="1538954" y="888587"/>
                  </a:lnTo>
                  <a:cubicBezTo>
                    <a:pt x="1196912" y="296228"/>
                    <a:pt x="598456" y="0"/>
                    <a:pt x="0" y="0"/>
                  </a:cubicBezTo>
                </a:path>
              </a:pathLst>
            </a:custGeom>
            <a:noFill/>
            <a:ln cap="rnd"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700" name="Google Shape;700;p22"/>
            <p:cNvCxnSpPr>
              <a:endCxn id="699" idx="0"/>
            </p:cNvCxnSpPr>
            <p:nvPr/>
          </p:nvCxnSpPr>
          <p:spPr>
            <a:xfrm>
              <a:off x="747445" y="2009904"/>
              <a:ext cx="2514000" cy="0"/>
            </a:xfrm>
            <a:prstGeom prst="straightConnector1">
              <a:avLst/>
            </a:prstGeom>
            <a:noFill/>
            <a:ln cap="rnd" cmpd="sng" w="9525">
              <a:solidFill>
                <a:schemeClr val="accent1"/>
              </a:solidFill>
              <a:prstDash val="solid"/>
              <a:miter lim="800000"/>
              <a:headEnd len="sm" w="sm" type="none"/>
              <a:tailEnd len="sm" w="sm" type="none"/>
            </a:ln>
          </p:spPr>
        </p:cxnSp>
        <p:cxnSp>
          <p:nvCxnSpPr>
            <p:cNvPr id="701" name="Google Shape;701;p22"/>
            <p:cNvCxnSpPr>
              <a:stCxn id="699" idx="5"/>
            </p:cNvCxnSpPr>
            <p:nvPr/>
          </p:nvCxnSpPr>
          <p:spPr>
            <a:xfrm>
              <a:off x="3444221" y="2009904"/>
              <a:ext cx="2514000" cy="0"/>
            </a:xfrm>
            <a:prstGeom prst="straightConnector1">
              <a:avLst/>
            </a:prstGeom>
            <a:noFill/>
            <a:ln cap="rnd" cmpd="sng" w="9525">
              <a:solidFill>
                <a:schemeClr val="accent1"/>
              </a:solidFill>
              <a:prstDash val="solid"/>
              <a:miter lim="800000"/>
              <a:headEnd len="sm" w="sm" type="none"/>
              <a:tailEnd len="sm" w="sm" type="none"/>
            </a:ln>
          </p:spPr>
        </p:cxnSp>
      </p:grpSp>
      <p:sp>
        <p:nvSpPr>
          <p:cNvPr id="702" name="Google Shape;702;p22"/>
          <p:cNvSpPr txBox="1"/>
          <p:nvPr>
            <p:ph idx="3"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t>AI Strategic Plan</a:t>
            </a:r>
            <a:endParaRPr/>
          </a:p>
          <a:p>
            <a:pPr indent="0" lvl="0" marL="0" rtl="0" algn="r">
              <a:spcBef>
                <a:spcPts val="0"/>
              </a:spcBef>
              <a:spcAft>
                <a:spcPts val="0"/>
              </a:spcAft>
              <a:buNone/>
            </a:pPr>
            <a:r>
              <a:t/>
            </a:r>
            <a:endParaRPr/>
          </a:p>
        </p:txBody>
      </p:sp>
      <p:sp>
        <p:nvSpPr>
          <p:cNvPr id="703" name="Google Shape;703;p22"/>
          <p:cNvSpPr txBox="1"/>
          <p:nvPr>
            <p:ph idx="1" type="subTitle"/>
          </p:nvPr>
        </p:nvSpPr>
        <p:spPr>
          <a:xfrm>
            <a:off x="1650458" y="2682545"/>
            <a:ext cx="3476100" cy="292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sz="1400">
                <a:solidFill>
                  <a:srgbClr val="000000"/>
                </a:solidFill>
              </a:rPr>
              <a:t>AI Strategic Plan</a:t>
            </a:r>
            <a:endParaRPr>
              <a:solidFill>
                <a:srgbClr val="000000"/>
              </a:solidFill>
            </a:endParaRPr>
          </a:p>
        </p:txBody>
      </p:sp>
      <p:sp>
        <p:nvSpPr>
          <p:cNvPr id="704" name="Google Shape;704;p22"/>
          <p:cNvSpPr txBox="1"/>
          <p:nvPr>
            <p:ph type="title"/>
          </p:nvPr>
        </p:nvSpPr>
        <p:spPr>
          <a:xfrm>
            <a:off x="551533" y="1111433"/>
            <a:ext cx="11249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Readiness for AI strategic changes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23"/>
          <p:cNvSpPr/>
          <p:nvPr/>
        </p:nvSpPr>
        <p:spPr>
          <a:xfrm>
            <a:off x="4346877" y="1447804"/>
            <a:ext cx="3219300" cy="3219300"/>
          </a:xfrm>
          <a:prstGeom prst="ellipse">
            <a:avLst/>
          </a:prstGeom>
          <a:solidFill>
            <a:srgbClr val="DEDED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0" name="Google Shape;710;p23"/>
          <p:cNvSpPr/>
          <p:nvPr/>
        </p:nvSpPr>
        <p:spPr>
          <a:xfrm>
            <a:off x="4346877" y="3342303"/>
            <a:ext cx="3219300" cy="3219300"/>
          </a:xfrm>
          <a:prstGeom prst="ellipse">
            <a:avLst/>
          </a:prstGeom>
          <a:solidFill>
            <a:srgbClr val="E0DCD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1" name="Google Shape;711;p23"/>
          <p:cNvSpPr/>
          <p:nvPr/>
        </p:nvSpPr>
        <p:spPr>
          <a:xfrm>
            <a:off x="5975269" y="2395054"/>
            <a:ext cx="3219300" cy="32193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2" name="Google Shape;712;p23"/>
          <p:cNvSpPr txBox="1"/>
          <p:nvPr/>
        </p:nvSpPr>
        <p:spPr>
          <a:xfrm>
            <a:off x="568493" y="2707741"/>
            <a:ext cx="2403300" cy="1001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6E89C0"/>
              </a:buClr>
              <a:buSzPts val="2000"/>
              <a:buFont typeface="Montserrat"/>
              <a:buNone/>
            </a:pPr>
            <a:r>
              <a:t/>
            </a:r>
            <a:endParaRPr sz="1100">
              <a:solidFill>
                <a:schemeClr val="dk1"/>
              </a:solidFill>
              <a:latin typeface="Poppins SemiBold"/>
              <a:ea typeface="Poppins SemiBold"/>
              <a:cs typeface="Poppins SemiBold"/>
              <a:sym typeface="Poppins SemiBold"/>
            </a:endParaRPr>
          </a:p>
          <a:p>
            <a:pPr indent="-158750" lvl="0" marL="171450" marR="0" rtl="0" algn="l">
              <a:lnSpc>
                <a:spcPct val="115000"/>
              </a:lnSpc>
              <a:spcBef>
                <a:spcPts val="4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High net worth investors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Senior advisory board members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100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Legacy corporate partners</a:t>
            </a:r>
            <a:endParaRPr sz="1200">
              <a:solidFill>
                <a:schemeClr val="dk1"/>
              </a:solidFill>
              <a:latin typeface="Poppins"/>
              <a:ea typeface="Poppins"/>
              <a:cs typeface="Poppins"/>
              <a:sym typeface="Poppins"/>
            </a:endParaRPr>
          </a:p>
        </p:txBody>
      </p:sp>
      <p:sp>
        <p:nvSpPr>
          <p:cNvPr id="713" name="Google Shape;713;p23"/>
          <p:cNvSpPr txBox="1"/>
          <p:nvPr/>
        </p:nvSpPr>
        <p:spPr>
          <a:xfrm>
            <a:off x="9929570" y="2581131"/>
            <a:ext cx="2039400" cy="1271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6E89C0"/>
              </a:buClr>
              <a:buSzPts val="2000"/>
              <a:buFont typeface="Montserrat"/>
              <a:buNone/>
            </a:pPr>
            <a:r>
              <a:t/>
            </a:r>
            <a:endParaRPr sz="1100">
              <a:solidFill>
                <a:schemeClr val="dk1"/>
              </a:solidFill>
              <a:latin typeface="Poppins SemiBold"/>
              <a:ea typeface="Poppins SemiBold"/>
              <a:cs typeface="Poppins SemiBold"/>
              <a:sym typeface="Poppins SemiBold"/>
            </a:endParaRPr>
          </a:p>
          <a:p>
            <a:pPr indent="-158750" lvl="0" marL="171450" marR="0" rtl="0" algn="l">
              <a:lnSpc>
                <a:spcPct val="115000"/>
              </a:lnSpc>
              <a:spcBef>
                <a:spcPts val="4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Nonprofits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Advocacy groups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Community organizations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100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Sustainability partners</a:t>
            </a:r>
            <a:endParaRPr sz="1200">
              <a:solidFill>
                <a:schemeClr val="dk1"/>
              </a:solidFill>
              <a:latin typeface="Poppins"/>
              <a:ea typeface="Poppins"/>
              <a:cs typeface="Poppins"/>
              <a:sym typeface="Poppins"/>
            </a:endParaRPr>
          </a:p>
        </p:txBody>
      </p:sp>
      <p:sp>
        <p:nvSpPr>
          <p:cNvPr id="714" name="Google Shape;714;p23"/>
          <p:cNvSpPr txBox="1"/>
          <p:nvPr/>
        </p:nvSpPr>
        <p:spPr>
          <a:xfrm>
            <a:off x="568493" y="5372295"/>
            <a:ext cx="2153100" cy="1271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6E89C0"/>
              </a:buClr>
              <a:buSzPts val="2000"/>
              <a:buFont typeface="Montserrat"/>
              <a:buNone/>
            </a:pPr>
            <a:r>
              <a:t/>
            </a:r>
            <a:endParaRPr sz="1100">
              <a:solidFill>
                <a:schemeClr val="dk1"/>
              </a:solidFill>
              <a:latin typeface="Poppins SemiBold"/>
              <a:ea typeface="Poppins SemiBold"/>
              <a:cs typeface="Poppins SemiBold"/>
              <a:sym typeface="Poppins SemiBold"/>
            </a:endParaRPr>
          </a:p>
          <a:p>
            <a:pPr indent="-158750" lvl="0" marL="171450" marR="0" rtl="0" algn="l">
              <a:lnSpc>
                <a:spcPct val="115000"/>
              </a:lnSpc>
              <a:spcBef>
                <a:spcPts val="400"/>
              </a:spcBef>
              <a:spcAft>
                <a:spcPts val="0"/>
              </a:spcAft>
              <a:buClr>
                <a:schemeClr val="dk1"/>
              </a:buClr>
              <a:buSzPts val="800"/>
              <a:buFont typeface="Poppins"/>
              <a:buChar char="✔"/>
            </a:pPr>
            <a:r>
              <a:rPr lang="en-US" sz="800">
                <a:solidFill>
                  <a:schemeClr val="dk1"/>
                </a:solidFill>
                <a:latin typeface="Poppins"/>
                <a:ea typeface="Poppins"/>
                <a:cs typeface="Poppins"/>
                <a:sym typeface="Poppins"/>
              </a:rPr>
              <a:t>Consumer advocacy groups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0"/>
              </a:spcAft>
              <a:buClr>
                <a:schemeClr val="dk1"/>
              </a:buClr>
              <a:buSzPts val="800"/>
              <a:buFont typeface="Poppins"/>
              <a:buChar char="✔"/>
            </a:pPr>
            <a:r>
              <a:rPr lang="en-US" sz="800">
                <a:solidFill>
                  <a:schemeClr val="dk1"/>
                </a:solidFill>
                <a:latin typeface="Poppins"/>
                <a:ea typeface="Poppins"/>
                <a:cs typeface="Poppins"/>
                <a:sym typeface="Poppins"/>
              </a:rPr>
              <a:t>Media outlets / platforms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0"/>
              </a:spcAft>
              <a:buClr>
                <a:schemeClr val="dk1"/>
              </a:buClr>
              <a:buSzPts val="800"/>
              <a:buFont typeface="Poppins"/>
              <a:buChar char="✔"/>
            </a:pPr>
            <a:r>
              <a:rPr lang="en-US" sz="800">
                <a:solidFill>
                  <a:schemeClr val="dk1"/>
                </a:solidFill>
                <a:latin typeface="Poppins"/>
                <a:ea typeface="Poppins"/>
                <a:cs typeface="Poppins"/>
                <a:sym typeface="Poppins"/>
              </a:rPr>
              <a:t>Activist shareholders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1000"/>
              </a:spcAft>
              <a:buClr>
                <a:schemeClr val="dk1"/>
              </a:buClr>
              <a:buSzPts val="800"/>
              <a:buFont typeface="Poppins"/>
              <a:buChar char="✔"/>
            </a:pPr>
            <a:r>
              <a:rPr lang="en-US" sz="800">
                <a:solidFill>
                  <a:schemeClr val="dk1"/>
                </a:solidFill>
                <a:latin typeface="Poppins"/>
                <a:ea typeface="Poppins"/>
                <a:cs typeface="Poppins"/>
                <a:sym typeface="Poppins"/>
              </a:rPr>
              <a:t>Regulatory watchdogs</a:t>
            </a:r>
            <a:endParaRPr sz="1200">
              <a:solidFill>
                <a:schemeClr val="dk1"/>
              </a:solidFill>
              <a:latin typeface="Poppins"/>
              <a:ea typeface="Poppins"/>
              <a:cs typeface="Poppins"/>
              <a:sym typeface="Poppins"/>
            </a:endParaRPr>
          </a:p>
        </p:txBody>
      </p:sp>
      <p:sp>
        <p:nvSpPr>
          <p:cNvPr id="715" name="Google Shape;715;p23"/>
          <p:cNvSpPr txBox="1"/>
          <p:nvPr/>
        </p:nvSpPr>
        <p:spPr>
          <a:xfrm>
            <a:off x="9929570" y="1181787"/>
            <a:ext cx="2137200" cy="1271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6E89C0"/>
              </a:buClr>
              <a:buSzPts val="2000"/>
              <a:buFont typeface="Montserrat"/>
              <a:buNone/>
            </a:pPr>
            <a:r>
              <a:t/>
            </a:r>
            <a:endParaRPr sz="1100">
              <a:solidFill>
                <a:schemeClr val="dk1"/>
              </a:solidFill>
              <a:latin typeface="Poppins SemiBold"/>
              <a:ea typeface="Poppins SemiBold"/>
              <a:cs typeface="Poppins SemiBold"/>
              <a:sym typeface="Poppins SemiBold"/>
            </a:endParaRPr>
          </a:p>
          <a:p>
            <a:pPr indent="-158750" lvl="0" marL="171450" marR="0" rtl="0" algn="l">
              <a:lnSpc>
                <a:spcPct val="115000"/>
              </a:lnSpc>
              <a:spcBef>
                <a:spcPts val="4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Major institutional investors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Board of directors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Regulatory agencies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100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Key business partners</a:t>
            </a:r>
            <a:endParaRPr sz="1200">
              <a:solidFill>
                <a:schemeClr val="dk1"/>
              </a:solidFill>
              <a:latin typeface="Poppins"/>
              <a:ea typeface="Poppins"/>
              <a:cs typeface="Poppins"/>
              <a:sym typeface="Poppins"/>
            </a:endParaRPr>
          </a:p>
        </p:txBody>
      </p:sp>
      <p:sp>
        <p:nvSpPr>
          <p:cNvPr id="716" name="Google Shape;716;p23"/>
          <p:cNvSpPr txBox="1"/>
          <p:nvPr/>
        </p:nvSpPr>
        <p:spPr>
          <a:xfrm>
            <a:off x="568493" y="3905018"/>
            <a:ext cx="1930200" cy="1271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6E89C0"/>
              </a:buClr>
              <a:buSzPts val="2000"/>
              <a:buFont typeface="Montserrat"/>
              <a:buNone/>
            </a:pPr>
            <a:r>
              <a:t/>
            </a:r>
            <a:endParaRPr sz="1100">
              <a:solidFill>
                <a:schemeClr val="dk1"/>
              </a:solidFill>
              <a:latin typeface="Poppins SemiBold"/>
              <a:ea typeface="Poppins SemiBold"/>
              <a:cs typeface="Poppins SemiBold"/>
              <a:sym typeface="Poppins SemiBold"/>
            </a:endParaRPr>
          </a:p>
          <a:p>
            <a:pPr indent="-158750" lvl="0" marL="171450" marR="0" rtl="0" algn="l">
              <a:lnSpc>
                <a:spcPct val="115000"/>
              </a:lnSpc>
              <a:spcBef>
                <a:spcPts val="4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Large-scale suppliers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Influential media figures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Legal entities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100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Activist investors</a:t>
            </a:r>
            <a:endParaRPr sz="1200">
              <a:solidFill>
                <a:schemeClr val="dk1"/>
              </a:solidFill>
              <a:latin typeface="Poppins"/>
              <a:ea typeface="Poppins"/>
              <a:cs typeface="Poppins"/>
              <a:sym typeface="Poppins"/>
            </a:endParaRPr>
          </a:p>
        </p:txBody>
      </p:sp>
      <p:sp>
        <p:nvSpPr>
          <p:cNvPr id="717" name="Google Shape;717;p23"/>
          <p:cNvSpPr txBox="1"/>
          <p:nvPr/>
        </p:nvSpPr>
        <p:spPr>
          <a:xfrm>
            <a:off x="9929570" y="5364700"/>
            <a:ext cx="1941600" cy="1271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6E89C0"/>
              </a:buClr>
              <a:buSzPts val="2000"/>
              <a:buFont typeface="Montserrat"/>
              <a:buNone/>
            </a:pPr>
            <a:r>
              <a:t/>
            </a:r>
            <a:endParaRPr sz="1100">
              <a:solidFill>
                <a:schemeClr val="dk1"/>
              </a:solidFill>
              <a:latin typeface="Poppins SemiBold"/>
              <a:ea typeface="Poppins SemiBold"/>
              <a:cs typeface="Poppins SemiBold"/>
              <a:sym typeface="Poppins SemiBold"/>
            </a:endParaRPr>
          </a:p>
          <a:p>
            <a:pPr indent="-158750" lvl="0" marL="171450" marR="0" rtl="0" algn="l">
              <a:lnSpc>
                <a:spcPct val="115000"/>
              </a:lnSpc>
              <a:spcBef>
                <a:spcPts val="4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Employees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Small business vendors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Loyal customers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100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Grassroots organizations</a:t>
            </a:r>
            <a:endParaRPr sz="1200">
              <a:solidFill>
                <a:schemeClr val="dk1"/>
              </a:solidFill>
              <a:latin typeface="Poppins"/>
              <a:ea typeface="Poppins"/>
              <a:cs typeface="Poppins"/>
              <a:sym typeface="Poppins"/>
            </a:endParaRPr>
          </a:p>
        </p:txBody>
      </p:sp>
      <p:sp>
        <p:nvSpPr>
          <p:cNvPr id="718" name="Google Shape;718;p23"/>
          <p:cNvSpPr txBox="1"/>
          <p:nvPr/>
        </p:nvSpPr>
        <p:spPr>
          <a:xfrm>
            <a:off x="9929570" y="3988034"/>
            <a:ext cx="2124300" cy="1271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6E89C0"/>
              </a:buClr>
              <a:buSzPts val="2000"/>
              <a:buFont typeface="Montserrat"/>
              <a:buNone/>
            </a:pPr>
            <a:r>
              <a:t/>
            </a:r>
            <a:endParaRPr sz="1100">
              <a:solidFill>
                <a:schemeClr val="dk1"/>
              </a:solidFill>
              <a:latin typeface="Poppins SemiBold"/>
              <a:ea typeface="Poppins SemiBold"/>
              <a:cs typeface="Poppins SemiBold"/>
              <a:sym typeface="Poppins SemiBold"/>
            </a:endParaRPr>
          </a:p>
          <a:p>
            <a:pPr indent="-158750" lvl="0" marL="171450" marR="0" rtl="0" algn="l">
              <a:lnSpc>
                <a:spcPct val="115000"/>
              </a:lnSpc>
              <a:spcBef>
                <a:spcPts val="4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C-suite executives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Majority shareholders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Key government regulators</a:t>
            </a:r>
            <a:endParaRPr sz="1200">
              <a:solidFill>
                <a:schemeClr val="dk1"/>
              </a:solidFill>
              <a:latin typeface="Poppins"/>
              <a:ea typeface="Poppins"/>
              <a:cs typeface="Poppins"/>
              <a:sym typeface="Poppins"/>
            </a:endParaRPr>
          </a:p>
          <a:p>
            <a:pPr indent="-158750" lvl="0" marL="171450" marR="0" rtl="0" algn="l">
              <a:lnSpc>
                <a:spcPct val="115000"/>
              </a:lnSpc>
              <a:spcBef>
                <a:spcPts val="1000"/>
              </a:spcBef>
              <a:spcAft>
                <a:spcPts val="1000"/>
              </a:spcAft>
              <a:buClr>
                <a:schemeClr val="dk1"/>
              </a:buClr>
              <a:buSzPts val="800"/>
              <a:buFont typeface="Poppins"/>
              <a:buChar char="✔"/>
            </a:pPr>
            <a:r>
              <a:rPr i="0" lang="en-US" sz="800" u="none" cap="none" strike="noStrike">
                <a:solidFill>
                  <a:schemeClr val="dk1"/>
                </a:solidFill>
                <a:latin typeface="Poppins"/>
                <a:ea typeface="Poppins"/>
                <a:cs typeface="Poppins"/>
                <a:sym typeface="Poppins"/>
              </a:rPr>
              <a:t>Major business clients</a:t>
            </a:r>
            <a:endParaRPr sz="1200">
              <a:solidFill>
                <a:schemeClr val="dk1"/>
              </a:solidFill>
              <a:latin typeface="Poppins"/>
              <a:ea typeface="Poppins"/>
              <a:cs typeface="Poppins"/>
              <a:sym typeface="Poppins"/>
            </a:endParaRPr>
          </a:p>
        </p:txBody>
      </p:sp>
      <p:sp>
        <p:nvSpPr>
          <p:cNvPr id="719" name="Google Shape;719;p23"/>
          <p:cNvSpPr/>
          <p:nvPr/>
        </p:nvSpPr>
        <p:spPr>
          <a:xfrm>
            <a:off x="4655270" y="3342979"/>
            <a:ext cx="1457052" cy="1322577"/>
          </a:xfrm>
          <a:custGeom>
            <a:rect b="b" l="l" r="r" t="t"/>
            <a:pathLst>
              <a:path extrusionOk="0" h="1147572" w="1264253">
                <a:moveTo>
                  <a:pt x="1144143" y="573786"/>
                </a:moveTo>
                <a:cubicBezTo>
                  <a:pt x="1144143" y="775716"/>
                  <a:pt x="1187006" y="967740"/>
                  <a:pt x="1264253" y="1141000"/>
                </a:cubicBezTo>
                <a:cubicBezTo>
                  <a:pt x="1219486" y="1145381"/>
                  <a:pt x="1174052" y="1147572"/>
                  <a:pt x="1128141" y="1147572"/>
                </a:cubicBezTo>
                <a:cubicBezTo>
                  <a:pt x="664559" y="1147572"/>
                  <a:pt x="253841" y="921544"/>
                  <a:pt x="0" y="573786"/>
                </a:cubicBezTo>
                <a:cubicBezTo>
                  <a:pt x="253841" y="226028"/>
                  <a:pt x="664559" y="0"/>
                  <a:pt x="1128141" y="0"/>
                </a:cubicBezTo>
                <a:cubicBezTo>
                  <a:pt x="1174052" y="0"/>
                  <a:pt x="1219486" y="2191"/>
                  <a:pt x="1264253" y="6572"/>
                </a:cubicBezTo>
                <a:cubicBezTo>
                  <a:pt x="1187006" y="179832"/>
                  <a:pt x="1144143" y="371856"/>
                  <a:pt x="1144143" y="573786"/>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0" name="Google Shape;720;p23"/>
          <p:cNvSpPr/>
          <p:nvPr/>
        </p:nvSpPr>
        <p:spPr>
          <a:xfrm>
            <a:off x="5974514" y="3350557"/>
            <a:ext cx="1281739" cy="1307427"/>
          </a:xfrm>
          <a:custGeom>
            <a:rect b="b" l="l" r="r" t="t"/>
            <a:pathLst>
              <a:path extrusionOk="0" h="1134427" w="1112138">
                <a:moveTo>
                  <a:pt x="1112139" y="567214"/>
                </a:moveTo>
                <a:cubicBezTo>
                  <a:pt x="883444" y="880586"/>
                  <a:pt x="527399" y="1094994"/>
                  <a:pt x="120110" y="1134428"/>
                </a:cubicBezTo>
                <a:cubicBezTo>
                  <a:pt x="42863" y="961168"/>
                  <a:pt x="0" y="769144"/>
                  <a:pt x="0" y="567214"/>
                </a:cubicBezTo>
                <a:cubicBezTo>
                  <a:pt x="0" y="365284"/>
                  <a:pt x="42863" y="173260"/>
                  <a:pt x="120110" y="0"/>
                </a:cubicBezTo>
                <a:cubicBezTo>
                  <a:pt x="527399" y="39433"/>
                  <a:pt x="883444" y="253841"/>
                  <a:pt x="1112139" y="56721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1" name="Google Shape;721;p23"/>
          <p:cNvSpPr/>
          <p:nvPr/>
        </p:nvSpPr>
        <p:spPr>
          <a:xfrm>
            <a:off x="6113006" y="2402969"/>
            <a:ext cx="1451562" cy="1600857"/>
          </a:xfrm>
          <a:custGeom>
            <a:rect b="b" l="l" r="r" t="t"/>
            <a:pathLst>
              <a:path extrusionOk="0" h="1389030" w="1259490">
                <a:moveTo>
                  <a:pt x="1259491" y="567214"/>
                </a:moveTo>
                <a:cubicBezTo>
                  <a:pt x="1259491" y="874395"/>
                  <a:pt x="1160240" y="1158526"/>
                  <a:pt x="992029" y="1389031"/>
                </a:cubicBezTo>
                <a:cubicBezTo>
                  <a:pt x="763334" y="1075658"/>
                  <a:pt x="407289" y="861251"/>
                  <a:pt x="0" y="821817"/>
                </a:cubicBezTo>
                <a:cubicBezTo>
                  <a:pt x="199834" y="373094"/>
                  <a:pt x="629412" y="49340"/>
                  <a:pt x="1139381" y="0"/>
                </a:cubicBezTo>
                <a:cubicBezTo>
                  <a:pt x="1216628" y="173260"/>
                  <a:pt x="1259491" y="365284"/>
                  <a:pt x="1259491" y="56721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2" name="Google Shape;722;p23"/>
          <p:cNvSpPr/>
          <p:nvPr/>
        </p:nvSpPr>
        <p:spPr>
          <a:xfrm>
            <a:off x="6113006" y="4004580"/>
            <a:ext cx="1451562" cy="1600857"/>
          </a:xfrm>
          <a:custGeom>
            <a:rect b="b" l="l" r="r" t="t"/>
            <a:pathLst>
              <a:path extrusionOk="0" h="1389030" w="1259490">
                <a:moveTo>
                  <a:pt x="1259491" y="821817"/>
                </a:moveTo>
                <a:cubicBezTo>
                  <a:pt x="1259491" y="1023747"/>
                  <a:pt x="1216628" y="1215771"/>
                  <a:pt x="1139381" y="1389031"/>
                </a:cubicBezTo>
                <a:cubicBezTo>
                  <a:pt x="629412" y="1339691"/>
                  <a:pt x="199834" y="1015936"/>
                  <a:pt x="0" y="567214"/>
                </a:cubicBezTo>
                <a:cubicBezTo>
                  <a:pt x="407289" y="527780"/>
                  <a:pt x="763334" y="313373"/>
                  <a:pt x="992029" y="0"/>
                </a:cubicBezTo>
                <a:cubicBezTo>
                  <a:pt x="1160240" y="230505"/>
                  <a:pt x="1259491" y="514636"/>
                  <a:pt x="1259491" y="82181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3" name="Google Shape;723;p23"/>
          <p:cNvSpPr txBox="1"/>
          <p:nvPr/>
        </p:nvSpPr>
        <p:spPr>
          <a:xfrm>
            <a:off x="3942872" y="2657572"/>
            <a:ext cx="969600" cy="323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Poppins SemiBold"/>
                <a:ea typeface="Poppins SemiBold"/>
                <a:cs typeface="Poppins SemiBold"/>
                <a:sym typeface="Poppins SemiBold"/>
              </a:rPr>
              <a:t>Power </a:t>
            </a:r>
            <a:endParaRPr>
              <a:solidFill>
                <a:schemeClr val="dk1"/>
              </a:solidFill>
              <a:latin typeface="Poppins SemiBold"/>
              <a:ea typeface="Poppins SemiBold"/>
              <a:cs typeface="Poppins SemiBold"/>
              <a:sym typeface="Poppins SemiBold"/>
            </a:endParaRPr>
          </a:p>
        </p:txBody>
      </p:sp>
      <p:sp>
        <p:nvSpPr>
          <p:cNvPr id="724" name="Google Shape;724;p23"/>
          <p:cNvSpPr txBox="1"/>
          <p:nvPr/>
        </p:nvSpPr>
        <p:spPr>
          <a:xfrm>
            <a:off x="3745775" y="5520600"/>
            <a:ext cx="1309500" cy="323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Poppins SemiBold"/>
                <a:ea typeface="Poppins SemiBold"/>
                <a:cs typeface="Poppins SemiBold"/>
                <a:sym typeface="Poppins SemiBold"/>
              </a:rPr>
              <a:t>Urgency </a:t>
            </a:r>
            <a:endParaRPr>
              <a:solidFill>
                <a:schemeClr val="dk1"/>
              </a:solidFill>
              <a:latin typeface="Poppins SemiBold"/>
              <a:ea typeface="Poppins SemiBold"/>
              <a:cs typeface="Poppins SemiBold"/>
              <a:sym typeface="Poppins SemiBold"/>
            </a:endParaRPr>
          </a:p>
        </p:txBody>
      </p:sp>
      <p:sp>
        <p:nvSpPr>
          <p:cNvPr id="725" name="Google Shape;725;p23"/>
          <p:cNvSpPr txBox="1"/>
          <p:nvPr/>
        </p:nvSpPr>
        <p:spPr>
          <a:xfrm>
            <a:off x="8392148" y="4782485"/>
            <a:ext cx="1309500" cy="323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500">
                <a:solidFill>
                  <a:schemeClr val="dk1"/>
                </a:solidFill>
                <a:latin typeface="Poppins SemiBold"/>
                <a:ea typeface="Poppins SemiBold"/>
                <a:cs typeface="Poppins SemiBold"/>
                <a:sym typeface="Poppins SemiBold"/>
              </a:rPr>
              <a:t>Legitimacy </a:t>
            </a:r>
            <a:endParaRPr>
              <a:solidFill>
                <a:schemeClr val="dk1"/>
              </a:solidFill>
              <a:latin typeface="Poppins SemiBold"/>
              <a:ea typeface="Poppins SemiBold"/>
              <a:cs typeface="Poppins SemiBold"/>
              <a:sym typeface="Poppins SemiBold"/>
            </a:endParaRPr>
          </a:p>
        </p:txBody>
      </p:sp>
      <p:sp>
        <p:nvSpPr>
          <p:cNvPr id="726" name="Google Shape;726;p23"/>
          <p:cNvSpPr/>
          <p:nvPr/>
        </p:nvSpPr>
        <p:spPr>
          <a:xfrm>
            <a:off x="5595892" y="2245035"/>
            <a:ext cx="198900" cy="198900"/>
          </a:xfrm>
          <a:prstGeom prst="ellipse">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1</a:t>
            </a:r>
            <a:endParaRPr>
              <a:latin typeface="Poppins SemiBold"/>
              <a:ea typeface="Poppins SemiBold"/>
              <a:cs typeface="Poppins SemiBold"/>
              <a:sym typeface="Poppins SemiBold"/>
            </a:endParaRPr>
          </a:p>
        </p:txBody>
      </p:sp>
      <p:sp>
        <p:nvSpPr>
          <p:cNvPr id="727" name="Google Shape;727;p23"/>
          <p:cNvSpPr txBox="1"/>
          <p:nvPr/>
        </p:nvSpPr>
        <p:spPr>
          <a:xfrm>
            <a:off x="5145235" y="2505825"/>
            <a:ext cx="11268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latin typeface="Poppins Medium"/>
                <a:ea typeface="Poppins Medium"/>
                <a:cs typeface="Poppins Medium"/>
                <a:sym typeface="Poppins Medium"/>
              </a:rPr>
              <a:t>Dormant</a:t>
            </a:r>
            <a:endParaRPr>
              <a:latin typeface="Poppins"/>
              <a:ea typeface="Poppins"/>
              <a:cs typeface="Poppins"/>
              <a:sym typeface="Poppins"/>
            </a:endParaRPr>
          </a:p>
        </p:txBody>
      </p:sp>
      <p:sp>
        <p:nvSpPr>
          <p:cNvPr id="728" name="Google Shape;728;p23"/>
          <p:cNvSpPr/>
          <p:nvPr/>
        </p:nvSpPr>
        <p:spPr>
          <a:xfrm>
            <a:off x="5351981" y="3727468"/>
            <a:ext cx="198900" cy="198900"/>
          </a:xfrm>
          <a:prstGeom prst="ellipse">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5</a:t>
            </a:r>
            <a:endParaRPr>
              <a:latin typeface="Poppins SemiBold"/>
              <a:ea typeface="Poppins SemiBold"/>
              <a:cs typeface="Poppins SemiBold"/>
              <a:sym typeface="Poppins SemiBold"/>
            </a:endParaRPr>
          </a:p>
        </p:txBody>
      </p:sp>
      <p:sp>
        <p:nvSpPr>
          <p:cNvPr id="729" name="Google Shape;729;p23"/>
          <p:cNvSpPr txBox="1"/>
          <p:nvPr/>
        </p:nvSpPr>
        <p:spPr>
          <a:xfrm>
            <a:off x="4824826" y="3988275"/>
            <a:ext cx="11268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Poppins Medium"/>
                <a:ea typeface="Poppins Medium"/>
                <a:cs typeface="Poppins Medium"/>
                <a:sym typeface="Poppins Medium"/>
              </a:rPr>
              <a:t>Dangerous</a:t>
            </a:r>
            <a:endParaRPr>
              <a:latin typeface="Poppins"/>
              <a:ea typeface="Poppins"/>
              <a:cs typeface="Poppins"/>
              <a:sym typeface="Poppins"/>
            </a:endParaRPr>
          </a:p>
        </p:txBody>
      </p:sp>
      <p:sp>
        <p:nvSpPr>
          <p:cNvPr id="730" name="Google Shape;730;p23"/>
          <p:cNvSpPr/>
          <p:nvPr/>
        </p:nvSpPr>
        <p:spPr>
          <a:xfrm>
            <a:off x="6410236" y="3761534"/>
            <a:ext cx="198900" cy="198900"/>
          </a:xfrm>
          <a:prstGeom prst="ellipse">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7</a:t>
            </a:r>
            <a:endParaRPr>
              <a:latin typeface="Poppins SemiBold"/>
              <a:ea typeface="Poppins SemiBold"/>
              <a:cs typeface="Poppins SemiBold"/>
              <a:sym typeface="Poppins SemiBold"/>
            </a:endParaRPr>
          </a:p>
        </p:txBody>
      </p:sp>
      <p:sp>
        <p:nvSpPr>
          <p:cNvPr id="731" name="Google Shape;731;p23"/>
          <p:cNvSpPr txBox="1"/>
          <p:nvPr/>
        </p:nvSpPr>
        <p:spPr>
          <a:xfrm>
            <a:off x="6027525" y="4022325"/>
            <a:ext cx="9696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Poppins Medium"/>
                <a:ea typeface="Poppins Medium"/>
                <a:cs typeface="Poppins Medium"/>
                <a:sym typeface="Poppins Medium"/>
              </a:rPr>
              <a:t>Definitive</a:t>
            </a:r>
            <a:endParaRPr>
              <a:latin typeface="Poppins"/>
              <a:ea typeface="Poppins"/>
              <a:cs typeface="Poppins"/>
              <a:sym typeface="Poppins"/>
            </a:endParaRPr>
          </a:p>
        </p:txBody>
      </p:sp>
      <p:sp>
        <p:nvSpPr>
          <p:cNvPr id="732" name="Google Shape;732;p23"/>
          <p:cNvSpPr/>
          <p:nvPr/>
        </p:nvSpPr>
        <p:spPr>
          <a:xfrm>
            <a:off x="6916282" y="2872919"/>
            <a:ext cx="198900" cy="198900"/>
          </a:xfrm>
          <a:prstGeom prst="ellipse">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4</a:t>
            </a:r>
            <a:endParaRPr>
              <a:latin typeface="Poppins SemiBold"/>
              <a:ea typeface="Poppins SemiBold"/>
              <a:cs typeface="Poppins SemiBold"/>
              <a:sym typeface="Poppins SemiBold"/>
            </a:endParaRPr>
          </a:p>
        </p:txBody>
      </p:sp>
      <p:sp>
        <p:nvSpPr>
          <p:cNvPr id="733" name="Google Shape;733;p23"/>
          <p:cNvSpPr txBox="1"/>
          <p:nvPr/>
        </p:nvSpPr>
        <p:spPr>
          <a:xfrm>
            <a:off x="6534787" y="3133725"/>
            <a:ext cx="10299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Poppins Medium"/>
                <a:ea typeface="Poppins Medium"/>
                <a:cs typeface="Poppins Medium"/>
                <a:sym typeface="Poppins Medium"/>
              </a:rPr>
              <a:t>Dominant</a:t>
            </a:r>
            <a:endParaRPr>
              <a:latin typeface="Poppins"/>
              <a:ea typeface="Poppins"/>
              <a:cs typeface="Poppins"/>
              <a:sym typeface="Poppins"/>
            </a:endParaRPr>
          </a:p>
        </p:txBody>
      </p:sp>
      <p:sp>
        <p:nvSpPr>
          <p:cNvPr id="734" name="Google Shape;734;p23"/>
          <p:cNvSpPr/>
          <p:nvPr/>
        </p:nvSpPr>
        <p:spPr>
          <a:xfrm>
            <a:off x="8216916" y="3808476"/>
            <a:ext cx="198900" cy="198900"/>
          </a:xfrm>
          <a:prstGeom prst="ellipse">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2</a:t>
            </a:r>
            <a:endParaRPr>
              <a:latin typeface="Poppins SemiBold"/>
              <a:ea typeface="Poppins SemiBold"/>
              <a:cs typeface="Poppins SemiBold"/>
              <a:sym typeface="Poppins SemiBold"/>
            </a:endParaRPr>
          </a:p>
        </p:txBody>
      </p:sp>
      <p:sp>
        <p:nvSpPr>
          <p:cNvPr id="735" name="Google Shape;735;p23"/>
          <p:cNvSpPr txBox="1"/>
          <p:nvPr/>
        </p:nvSpPr>
        <p:spPr>
          <a:xfrm>
            <a:off x="7806650" y="4069275"/>
            <a:ext cx="12492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Poppins Medium"/>
                <a:ea typeface="Poppins Medium"/>
                <a:cs typeface="Poppins Medium"/>
                <a:sym typeface="Poppins Medium"/>
              </a:rPr>
              <a:t>Discretionary</a:t>
            </a:r>
            <a:endParaRPr>
              <a:latin typeface="Poppins"/>
              <a:ea typeface="Poppins"/>
              <a:cs typeface="Poppins"/>
              <a:sym typeface="Poppins"/>
            </a:endParaRPr>
          </a:p>
        </p:txBody>
      </p:sp>
      <p:sp>
        <p:nvSpPr>
          <p:cNvPr id="736" name="Google Shape;736;p23"/>
          <p:cNvSpPr/>
          <p:nvPr/>
        </p:nvSpPr>
        <p:spPr>
          <a:xfrm>
            <a:off x="6909875" y="4630724"/>
            <a:ext cx="198900" cy="198900"/>
          </a:xfrm>
          <a:prstGeom prst="ellipse">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6</a:t>
            </a:r>
            <a:endParaRPr>
              <a:latin typeface="Poppins SemiBold"/>
              <a:ea typeface="Poppins SemiBold"/>
              <a:cs typeface="Poppins SemiBold"/>
              <a:sym typeface="Poppins SemiBold"/>
            </a:endParaRPr>
          </a:p>
        </p:txBody>
      </p:sp>
      <p:sp>
        <p:nvSpPr>
          <p:cNvPr id="737" name="Google Shape;737;p23"/>
          <p:cNvSpPr txBox="1"/>
          <p:nvPr/>
        </p:nvSpPr>
        <p:spPr>
          <a:xfrm>
            <a:off x="6489225" y="4891525"/>
            <a:ext cx="11076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Poppins Medium"/>
                <a:ea typeface="Poppins Medium"/>
                <a:cs typeface="Poppins Medium"/>
                <a:sym typeface="Poppins Medium"/>
              </a:rPr>
              <a:t>Dependent</a:t>
            </a:r>
            <a:endParaRPr>
              <a:latin typeface="Poppins"/>
              <a:ea typeface="Poppins"/>
              <a:cs typeface="Poppins"/>
              <a:sym typeface="Poppins"/>
            </a:endParaRPr>
          </a:p>
        </p:txBody>
      </p:sp>
      <p:sp>
        <p:nvSpPr>
          <p:cNvPr id="738" name="Google Shape;738;p23"/>
          <p:cNvSpPr/>
          <p:nvPr/>
        </p:nvSpPr>
        <p:spPr>
          <a:xfrm>
            <a:off x="5661571" y="5265111"/>
            <a:ext cx="198900" cy="198900"/>
          </a:xfrm>
          <a:prstGeom prst="ellipse">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000">
                <a:solidFill>
                  <a:srgbClr val="FFFFFF"/>
                </a:solidFill>
                <a:latin typeface="Poppins SemiBold"/>
                <a:ea typeface="Poppins SemiBold"/>
                <a:cs typeface="Poppins SemiBold"/>
                <a:sym typeface="Poppins SemiBold"/>
              </a:rPr>
              <a:t>3</a:t>
            </a:r>
            <a:endParaRPr>
              <a:latin typeface="Poppins SemiBold"/>
              <a:ea typeface="Poppins SemiBold"/>
              <a:cs typeface="Poppins SemiBold"/>
              <a:sym typeface="Poppins SemiBold"/>
            </a:endParaRPr>
          </a:p>
        </p:txBody>
      </p:sp>
      <p:sp>
        <p:nvSpPr>
          <p:cNvPr id="739" name="Google Shape;739;p23"/>
          <p:cNvSpPr txBox="1"/>
          <p:nvPr/>
        </p:nvSpPr>
        <p:spPr>
          <a:xfrm>
            <a:off x="5198515" y="5525900"/>
            <a:ext cx="1165200" cy="276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Poppins Medium"/>
                <a:ea typeface="Poppins Medium"/>
                <a:cs typeface="Poppins Medium"/>
                <a:sym typeface="Poppins Medium"/>
              </a:rPr>
              <a:t>Demanding</a:t>
            </a:r>
            <a:endParaRPr>
              <a:latin typeface="Poppins"/>
              <a:ea typeface="Poppins"/>
              <a:cs typeface="Poppins"/>
              <a:sym typeface="Poppins"/>
            </a:endParaRPr>
          </a:p>
        </p:txBody>
      </p:sp>
      <p:sp>
        <p:nvSpPr>
          <p:cNvPr id="740" name="Google Shape;740;p23"/>
          <p:cNvSpPr txBox="1"/>
          <p:nvPr>
            <p:ph idx="3" type="subTitle"/>
          </p:nvPr>
        </p:nvSpPr>
        <p:spPr>
          <a:xfrm>
            <a:off x="5999400" y="245933"/>
            <a:ext cx="5721300" cy="2172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US"/>
              <a:t>AI Strategic Plan</a:t>
            </a:r>
            <a:endParaRPr/>
          </a:p>
          <a:p>
            <a:pPr indent="0" lvl="0" marL="0" rtl="0" algn="r">
              <a:spcBef>
                <a:spcPts val="0"/>
              </a:spcBef>
              <a:spcAft>
                <a:spcPts val="0"/>
              </a:spcAft>
              <a:buNone/>
            </a:pPr>
            <a:r>
              <a:t/>
            </a:r>
            <a:endParaRPr/>
          </a:p>
        </p:txBody>
      </p:sp>
      <p:sp>
        <p:nvSpPr>
          <p:cNvPr id="741" name="Google Shape;741;p23"/>
          <p:cNvSpPr txBox="1"/>
          <p:nvPr>
            <p:ph type="title"/>
          </p:nvPr>
        </p:nvSpPr>
        <p:spPr>
          <a:xfrm>
            <a:off x="551530" y="1111425"/>
            <a:ext cx="4361100" cy="618000"/>
          </a:xfrm>
          <a:prstGeom prst="rect">
            <a:avLst/>
          </a:prstGeom>
        </p:spPr>
        <p:txBody>
          <a:bodyPr anchorCtr="0" anchor="t" bIns="0" lIns="0" spcFirstLastPara="1" rIns="0" wrap="square" tIns="0">
            <a:noAutofit/>
          </a:bodyPr>
          <a:lstStyle/>
          <a:p>
            <a:pPr indent="0" lvl="0" marL="0" rtl="0" algn="l">
              <a:spcBef>
                <a:spcPts val="0"/>
              </a:spcBef>
              <a:spcAft>
                <a:spcPts val="1300"/>
              </a:spcAft>
              <a:buNone/>
            </a:pPr>
            <a:r>
              <a:rPr lang="en-US"/>
              <a:t>Our Stakeholders’ </a:t>
            </a:r>
            <a:br>
              <a:rPr lang="en-US"/>
            </a:br>
            <a:r>
              <a:rPr lang="en-US"/>
              <a:t>Expectations</a:t>
            </a:r>
            <a:endParaRPr/>
          </a:p>
        </p:txBody>
      </p:sp>
      <p:sp>
        <p:nvSpPr>
          <p:cNvPr id="742" name="Google Shape;742;p23"/>
          <p:cNvSpPr/>
          <p:nvPr/>
        </p:nvSpPr>
        <p:spPr>
          <a:xfrm>
            <a:off x="4317944" y="1445257"/>
            <a:ext cx="3231000" cy="3231000"/>
          </a:xfrm>
          <a:prstGeom prst="arc">
            <a:avLst>
              <a:gd fmla="val 12129487" name="adj1"/>
              <a:gd fmla="val 10553631" name="adj2"/>
            </a:avLst>
          </a:prstGeom>
          <a:noFill/>
          <a:ln cap="rnd" cmpd="sng" w="9525">
            <a:solidFill>
              <a:schemeClr val="accent1"/>
            </a:solidFill>
            <a:prstDash val="solid"/>
            <a:miter lim="800000"/>
            <a:headEnd len="med" w="med" type="oval"/>
            <a:tailEnd len="med" w="med" type="ova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3" name="Google Shape;743;p23"/>
          <p:cNvSpPr/>
          <p:nvPr/>
        </p:nvSpPr>
        <p:spPr>
          <a:xfrm>
            <a:off x="4317944" y="3346808"/>
            <a:ext cx="3231000" cy="3231000"/>
          </a:xfrm>
          <a:prstGeom prst="arc">
            <a:avLst>
              <a:gd fmla="val 9923643" name="adj1"/>
              <a:gd fmla="val 8566755" name="adj2"/>
            </a:avLst>
          </a:prstGeom>
          <a:noFill/>
          <a:ln cap="rnd" cmpd="sng" w="9525">
            <a:solidFill>
              <a:schemeClr val="dk1"/>
            </a:solidFill>
            <a:prstDash val="solid"/>
            <a:miter lim="800000"/>
            <a:headEnd len="med" w="med" type="oval"/>
            <a:tailEnd len="med" w="med" type="ova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4" name="Google Shape;744;p23"/>
          <p:cNvSpPr/>
          <p:nvPr/>
        </p:nvSpPr>
        <p:spPr>
          <a:xfrm>
            <a:off x="5952402" y="2396032"/>
            <a:ext cx="3231000" cy="3231000"/>
          </a:xfrm>
          <a:prstGeom prst="arc">
            <a:avLst>
              <a:gd fmla="val 2933267" name="adj1"/>
              <a:gd fmla="val 1292650" name="adj2"/>
            </a:avLst>
          </a:prstGeom>
          <a:noFill/>
          <a:ln cap="rnd" cmpd="sng" w="9525">
            <a:solidFill>
              <a:schemeClr val="dk1"/>
            </a:solidFill>
            <a:prstDash val="solid"/>
            <a:miter lim="800000"/>
            <a:headEnd len="med" w="med" type="oval"/>
            <a:tailEnd len="med" w="med" type="ova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5" name="Google Shape;745;p23"/>
          <p:cNvSpPr/>
          <p:nvPr/>
        </p:nvSpPr>
        <p:spPr>
          <a:xfrm>
            <a:off x="616325" y="2714094"/>
            <a:ext cx="198900" cy="198900"/>
          </a:xfrm>
          <a:prstGeom prst="ellipse">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rgbClr val="FFFFFF"/>
                </a:solidFill>
                <a:latin typeface="Poppins SemiBold"/>
                <a:ea typeface="Poppins SemiBold"/>
                <a:cs typeface="Poppins SemiBold"/>
                <a:sym typeface="Poppins SemiBold"/>
              </a:rPr>
              <a:t>1</a:t>
            </a:r>
            <a:endParaRPr sz="1100">
              <a:latin typeface="Poppins SemiBold"/>
              <a:ea typeface="Poppins SemiBold"/>
              <a:cs typeface="Poppins SemiBold"/>
              <a:sym typeface="Poppins SemiBold"/>
            </a:endParaRPr>
          </a:p>
        </p:txBody>
      </p:sp>
      <p:sp>
        <p:nvSpPr>
          <p:cNvPr id="746" name="Google Shape;746;p23"/>
          <p:cNvSpPr/>
          <p:nvPr/>
        </p:nvSpPr>
        <p:spPr>
          <a:xfrm>
            <a:off x="616317" y="3913923"/>
            <a:ext cx="198900" cy="198900"/>
          </a:xfrm>
          <a:prstGeom prst="ellipse">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rgbClr val="FFFFFF"/>
                </a:solidFill>
                <a:latin typeface="Poppins SemiBold"/>
                <a:ea typeface="Poppins SemiBold"/>
                <a:cs typeface="Poppins SemiBold"/>
                <a:sym typeface="Poppins SemiBold"/>
              </a:rPr>
              <a:t>5</a:t>
            </a:r>
            <a:endParaRPr sz="1100">
              <a:latin typeface="Poppins SemiBold"/>
              <a:ea typeface="Poppins SemiBold"/>
              <a:cs typeface="Poppins SemiBold"/>
              <a:sym typeface="Poppins SemiBold"/>
            </a:endParaRPr>
          </a:p>
        </p:txBody>
      </p:sp>
      <p:sp>
        <p:nvSpPr>
          <p:cNvPr id="747" name="Google Shape;747;p23"/>
          <p:cNvSpPr/>
          <p:nvPr/>
        </p:nvSpPr>
        <p:spPr>
          <a:xfrm>
            <a:off x="616325" y="5397894"/>
            <a:ext cx="198900" cy="198900"/>
          </a:xfrm>
          <a:prstGeom prst="ellipse">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rgbClr val="FFFFFF"/>
                </a:solidFill>
                <a:latin typeface="Poppins SemiBold"/>
                <a:ea typeface="Poppins SemiBold"/>
                <a:cs typeface="Poppins SemiBold"/>
                <a:sym typeface="Poppins SemiBold"/>
              </a:rPr>
              <a:t>3</a:t>
            </a:r>
            <a:endParaRPr sz="1100">
              <a:latin typeface="Poppins SemiBold"/>
              <a:ea typeface="Poppins SemiBold"/>
              <a:cs typeface="Poppins SemiBold"/>
              <a:sym typeface="Poppins SemiBold"/>
            </a:endParaRPr>
          </a:p>
        </p:txBody>
      </p:sp>
      <p:sp>
        <p:nvSpPr>
          <p:cNvPr id="748" name="Google Shape;748;p23"/>
          <p:cNvSpPr/>
          <p:nvPr/>
        </p:nvSpPr>
        <p:spPr>
          <a:xfrm>
            <a:off x="9983901" y="1170451"/>
            <a:ext cx="198900" cy="198900"/>
          </a:xfrm>
          <a:prstGeom prst="ellipse">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rgbClr val="FFFFFF"/>
                </a:solidFill>
                <a:latin typeface="Poppins SemiBold"/>
                <a:ea typeface="Poppins SemiBold"/>
                <a:cs typeface="Poppins SemiBold"/>
                <a:sym typeface="Poppins SemiBold"/>
              </a:rPr>
              <a:t>4</a:t>
            </a:r>
            <a:endParaRPr sz="1100">
              <a:latin typeface="Poppins SemiBold"/>
              <a:ea typeface="Poppins SemiBold"/>
              <a:cs typeface="Poppins SemiBold"/>
              <a:sym typeface="Poppins SemiBold"/>
            </a:endParaRPr>
          </a:p>
        </p:txBody>
      </p:sp>
      <p:sp>
        <p:nvSpPr>
          <p:cNvPr id="749" name="Google Shape;749;p23"/>
          <p:cNvSpPr/>
          <p:nvPr/>
        </p:nvSpPr>
        <p:spPr>
          <a:xfrm>
            <a:off x="9983901" y="2572730"/>
            <a:ext cx="198900" cy="198900"/>
          </a:xfrm>
          <a:prstGeom prst="ellipse">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rgbClr val="FFFFFF"/>
                </a:solidFill>
                <a:latin typeface="Poppins SemiBold"/>
                <a:ea typeface="Poppins SemiBold"/>
                <a:cs typeface="Poppins SemiBold"/>
                <a:sym typeface="Poppins SemiBold"/>
              </a:rPr>
              <a:t>2</a:t>
            </a:r>
            <a:endParaRPr sz="1100">
              <a:latin typeface="Poppins SemiBold"/>
              <a:ea typeface="Poppins SemiBold"/>
              <a:cs typeface="Poppins SemiBold"/>
              <a:sym typeface="Poppins SemiBold"/>
            </a:endParaRPr>
          </a:p>
        </p:txBody>
      </p:sp>
      <p:sp>
        <p:nvSpPr>
          <p:cNvPr id="750" name="Google Shape;750;p23"/>
          <p:cNvSpPr/>
          <p:nvPr/>
        </p:nvSpPr>
        <p:spPr>
          <a:xfrm>
            <a:off x="9983901" y="3991392"/>
            <a:ext cx="198900" cy="198900"/>
          </a:xfrm>
          <a:prstGeom prst="ellipse">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rgbClr val="FFFFFF"/>
                </a:solidFill>
                <a:latin typeface="Poppins SemiBold"/>
                <a:ea typeface="Poppins SemiBold"/>
                <a:cs typeface="Poppins SemiBold"/>
                <a:sym typeface="Poppins SemiBold"/>
              </a:rPr>
              <a:t>7</a:t>
            </a:r>
            <a:endParaRPr sz="1100">
              <a:latin typeface="Poppins SemiBold"/>
              <a:ea typeface="Poppins SemiBold"/>
              <a:cs typeface="Poppins SemiBold"/>
              <a:sym typeface="Poppins SemiBold"/>
            </a:endParaRPr>
          </a:p>
        </p:txBody>
      </p:sp>
      <p:sp>
        <p:nvSpPr>
          <p:cNvPr id="751" name="Google Shape;751;p23"/>
          <p:cNvSpPr/>
          <p:nvPr/>
        </p:nvSpPr>
        <p:spPr>
          <a:xfrm>
            <a:off x="9983901" y="5393110"/>
            <a:ext cx="198900" cy="198900"/>
          </a:xfrm>
          <a:prstGeom prst="ellipse">
            <a:avLst/>
          </a:prstGeom>
          <a:solidFill>
            <a:schemeClr val="dk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100">
                <a:solidFill>
                  <a:srgbClr val="FFFFFF"/>
                </a:solidFill>
                <a:latin typeface="Poppins SemiBold"/>
                <a:ea typeface="Poppins SemiBold"/>
                <a:cs typeface="Poppins SemiBold"/>
                <a:sym typeface="Poppins SemiBold"/>
              </a:rPr>
              <a:t>6</a:t>
            </a:r>
            <a:endParaRPr sz="1100">
              <a:latin typeface="Poppins SemiBold"/>
              <a:ea typeface="Poppins SemiBold"/>
              <a:cs typeface="Poppins SemiBold"/>
              <a:sym typeface="Poppins SemiBo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9100F"/>
      </a:dk1>
      <a:lt1>
        <a:srgbClr val="F9F8F5"/>
      </a:lt1>
      <a:dk2>
        <a:srgbClr val="09100F"/>
      </a:dk2>
      <a:lt2>
        <a:srgbClr val="F9F8F5"/>
      </a:lt2>
      <a:accent1>
        <a:srgbClr val="09100F"/>
      </a:accent1>
      <a:accent2>
        <a:srgbClr val="F9F8F5"/>
      </a:accent2>
      <a:accent3>
        <a:srgbClr val="F5F1E8"/>
      </a:accent3>
      <a:accent4>
        <a:srgbClr val="B5B7B7"/>
      </a:accent4>
      <a:accent5>
        <a:srgbClr val="6C706F"/>
      </a:accent5>
      <a:accent6>
        <a:srgbClr val="09100F"/>
      </a:accent6>
      <a:hlink>
        <a:srgbClr val="3D3D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